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E173C0-57A1-42BD-AA5A-2C25667E3D4D}" type="datetimeFigureOut">
              <a:rPr lang="en-US" smtClean="0"/>
              <a:t>2/11/2015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F247D0-7BD7-4419-9F77-9535BB9B9A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05728" y="1000898"/>
            <a:ext cx="1300477" cy="1577539"/>
            <a:chOff x="1505728" y="1000898"/>
            <a:chExt cx="1300477" cy="1577539"/>
          </a:xfrm>
        </p:grpSpPr>
        <p:pic>
          <p:nvPicPr>
            <p:cNvPr id="2" name="Picture 1" descr="NBK-5376-f9931f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05728" y="1000898"/>
              <a:ext cx="959300" cy="15775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5376-f994a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6277" y="2127447"/>
              <a:ext cx="289928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" name="Group 7"/>
          <p:cNvGrpSpPr/>
          <p:nvPr/>
        </p:nvGrpSpPr>
        <p:grpSpPr>
          <a:xfrm>
            <a:off x="2984134" y="1148297"/>
            <a:ext cx="1485574" cy="1214264"/>
            <a:chOff x="2984134" y="1148297"/>
            <a:chExt cx="1485574" cy="1214264"/>
          </a:xfrm>
        </p:grpSpPr>
        <p:pic>
          <p:nvPicPr>
            <p:cNvPr id="5" name="Picture 4" descr="NBK-5376-f995dd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0795" y="1148297"/>
              <a:ext cx="299804" cy="12142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5376-f996a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4134" y="1211468"/>
              <a:ext cx="632766" cy="8592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5376-f997a2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0267" y="1643136"/>
              <a:ext cx="479441" cy="2877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0" name="Group 19"/>
          <p:cNvGrpSpPr/>
          <p:nvPr/>
        </p:nvGrpSpPr>
        <p:grpSpPr>
          <a:xfrm>
            <a:off x="1284443" y="990987"/>
            <a:ext cx="7834240" cy="2161142"/>
            <a:chOff x="1284443" y="990987"/>
            <a:chExt cx="7834240" cy="2161142"/>
          </a:xfrm>
        </p:grpSpPr>
        <p:pic>
          <p:nvPicPr>
            <p:cNvPr id="9" name="Picture 8" descr="NBK-5376-f9996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53645" y="1295696"/>
              <a:ext cx="300456" cy="10142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5376-f99b0b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16733" y="990987"/>
              <a:ext cx="1127066" cy="9188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5376-f99c5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07091" y="1777062"/>
              <a:ext cx="572497" cy="6222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5376-f99d9a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8039" y="1137768"/>
              <a:ext cx="279400" cy="1203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5376-f99ea4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53852" y="1758950"/>
              <a:ext cx="445684" cy="5720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5376-f9a02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7023" y="1706307"/>
              <a:ext cx="605784" cy="11932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5376-f9a133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7065" y="1752705"/>
              <a:ext cx="824413" cy="11362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5376-f9a29a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6980" y="1700241"/>
              <a:ext cx="756838" cy="8067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5376-f9a49c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5242" y="1679005"/>
              <a:ext cx="708278" cy="8414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5376-f9a53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78490" y="1650739"/>
              <a:ext cx="840193" cy="9828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5376-f9a642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4443" y="2427156"/>
              <a:ext cx="7796747" cy="7249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3" name="Group 22"/>
          <p:cNvGrpSpPr/>
          <p:nvPr/>
        </p:nvGrpSpPr>
        <p:grpSpPr>
          <a:xfrm>
            <a:off x="6696092" y="1937934"/>
            <a:ext cx="847938" cy="332042"/>
            <a:chOff x="6696092" y="1937934"/>
            <a:chExt cx="847938" cy="332042"/>
          </a:xfrm>
        </p:grpSpPr>
        <p:pic>
          <p:nvPicPr>
            <p:cNvPr id="21" name="Picture 20" descr="NBK-5376-f9a7f6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4630" y="1990576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5376-f9a93e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6092" y="1937934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4" name="Picture 23" descr="NBK-5376-f9aa57.png"/>
          <p:cNvPicPr>
            <a:picLocks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9013" y="1948463"/>
            <a:ext cx="279400" cy="279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5" name="Picture 24" descr="NBK-5376-f9abfc.png"/>
          <p:cNvPicPr>
            <a:picLocks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27386" y="1348338"/>
            <a:ext cx="279400" cy="279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8" name="Group 27"/>
          <p:cNvGrpSpPr/>
          <p:nvPr/>
        </p:nvGrpSpPr>
        <p:grpSpPr>
          <a:xfrm>
            <a:off x="1916153" y="1969520"/>
            <a:ext cx="900582" cy="426799"/>
            <a:chOff x="1916153" y="1969520"/>
            <a:chExt cx="900582" cy="426799"/>
          </a:xfrm>
        </p:grpSpPr>
        <p:pic>
          <p:nvPicPr>
            <p:cNvPr id="26" name="Picture 25" descr="NBK-5376-f9ad44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6153" y="1969520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5376-f9af46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37335" y="2116919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64514" y="369980"/>
            <a:ext cx="1999155" cy="756570"/>
            <a:chOff x="464514" y="369980"/>
            <a:chExt cx="1999155" cy="756570"/>
          </a:xfrm>
        </p:grpSpPr>
        <p:sp>
          <p:nvSpPr>
            <p:cNvPr id="2" name="Freeform 1"/>
            <p:cNvSpPr/>
            <p:nvPr/>
          </p:nvSpPr>
          <p:spPr>
            <a:xfrm>
              <a:off x="631709" y="48431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9"/>
                  </a:lnTo>
                  <a:lnTo>
                    <a:pt x="3727" y="89596"/>
                  </a:lnTo>
                  <a:lnTo>
                    <a:pt x="5376" y="105458"/>
                  </a:lnTo>
                  <a:lnTo>
                    <a:pt x="6783" y="121834"/>
                  </a:lnTo>
                  <a:lnTo>
                    <a:pt x="8049" y="138744"/>
                  </a:lnTo>
                  <a:lnTo>
                    <a:pt x="9505" y="156387"/>
                  </a:lnTo>
                  <a:lnTo>
                    <a:pt x="11332" y="174808"/>
                  </a:lnTo>
                  <a:lnTo>
                    <a:pt x="13389" y="193755"/>
                  </a:lnTo>
                  <a:lnTo>
                    <a:pt x="15317" y="212781"/>
                  </a:lnTo>
                  <a:lnTo>
                    <a:pt x="16911" y="231617"/>
                  </a:lnTo>
                  <a:lnTo>
                    <a:pt x="18133" y="250181"/>
                  </a:lnTo>
                  <a:lnTo>
                    <a:pt x="19029" y="268485"/>
                  </a:lnTo>
                  <a:lnTo>
                    <a:pt x="19671" y="286567"/>
                  </a:lnTo>
                  <a:lnTo>
                    <a:pt x="20288" y="304151"/>
                  </a:lnTo>
                  <a:lnTo>
                    <a:pt x="21242" y="320666"/>
                  </a:lnTo>
                  <a:lnTo>
                    <a:pt x="22700" y="335879"/>
                  </a:lnTo>
                  <a:lnTo>
                    <a:pt x="24503" y="349626"/>
                  </a:lnTo>
                  <a:lnTo>
                    <a:pt x="26441" y="363095"/>
                  </a:lnTo>
                  <a:lnTo>
                    <a:pt x="28686" y="37858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4514" y="369980"/>
              <a:ext cx="373329" cy="314373"/>
            </a:xfrm>
            <a:custGeom>
              <a:avLst/>
              <a:gdLst/>
              <a:ahLst/>
              <a:cxnLst/>
              <a:rect l="0" t="0" r="0" b="0"/>
              <a:pathLst>
                <a:path w="373329" h="314373">
                  <a:moveTo>
                    <a:pt x="30325" y="135387"/>
                  </a:moveTo>
                  <a:lnTo>
                    <a:pt x="21658" y="129453"/>
                  </a:lnTo>
                  <a:lnTo>
                    <a:pt x="14591" y="123248"/>
                  </a:lnTo>
                  <a:lnTo>
                    <a:pt x="8499" y="116157"/>
                  </a:lnTo>
                  <a:lnTo>
                    <a:pt x="3617" y="108389"/>
                  </a:lnTo>
                  <a:lnTo>
                    <a:pt x="699" y="100391"/>
                  </a:lnTo>
                  <a:lnTo>
                    <a:pt x="0" y="92446"/>
                  </a:lnTo>
                  <a:lnTo>
                    <a:pt x="1310" y="84499"/>
                  </a:lnTo>
                  <a:lnTo>
                    <a:pt x="4240" y="76257"/>
                  </a:lnTo>
                  <a:lnTo>
                    <a:pt x="8401" y="67576"/>
                  </a:lnTo>
                  <a:lnTo>
                    <a:pt x="13786" y="58781"/>
                  </a:lnTo>
                  <a:lnTo>
                    <a:pt x="20747" y="50556"/>
                  </a:lnTo>
                  <a:lnTo>
                    <a:pt x="29348" y="43246"/>
                  </a:lnTo>
                  <a:lnTo>
                    <a:pt x="39224" y="36863"/>
                  </a:lnTo>
                  <a:lnTo>
                    <a:pt x="49769" y="31268"/>
                  </a:lnTo>
                  <a:lnTo>
                    <a:pt x="60566" y="26283"/>
                  </a:lnTo>
                  <a:lnTo>
                    <a:pt x="71408" y="21747"/>
                  </a:lnTo>
                  <a:lnTo>
                    <a:pt x="82213" y="17533"/>
                  </a:lnTo>
                  <a:lnTo>
                    <a:pt x="92969" y="13549"/>
                  </a:lnTo>
                  <a:lnTo>
                    <a:pt x="104006" y="9887"/>
                  </a:lnTo>
                  <a:lnTo>
                    <a:pt x="115947" y="6807"/>
                  </a:lnTo>
                  <a:lnTo>
                    <a:pt x="129059" y="4403"/>
                  </a:lnTo>
                  <a:lnTo>
                    <a:pt x="143123" y="2621"/>
                  </a:lnTo>
                  <a:lnTo>
                    <a:pt x="157635" y="1342"/>
                  </a:lnTo>
                  <a:lnTo>
                    <a:pt x="172243" y="448"/>
                  </a:lnTo>
                  <a:lnTo>
                    <a:pt x="186628" y="0"/>
                  </a:lnTo>
                  <a:lnTo>
                    <a:pt x="200433" y="224"/>
                  </a:lnTo>
                  <a:lnTo>
                    <a:pt x="213528" y="1189"/>
                  </a:lnTo>
                  <a:lnTo>
                    <a:pt x="225964" y="2819"/>
                  </a:lnTo>
                  <a:lnTo>
                    <a:pt x="237864" y="4984"/>
                  </a:lnTo>
                  <a:lnTo>
                    <a:pt x="249355" y="7557"/>
                  </a:lnTo>
                  <a:lnTo>
                    <a:pt x="260549" y="10589"/>
                  </a:lnTo>
                  <a:lnTo>
                    <a:pt x="271534" y="14302"/>
                  </a:lnTo>
                  <a:lnTo>
                    <a:pt x="282368" y="18763"/>
                  </a:lnTo>
                  <a:lnTo>
                    <a:pt x="292933" y="23894"/>
                  </a:lnTo>
                  <a:lnTo>
                    <a:pt x="302954" y="29563"/>
                  </a:lnTo>
                  <a:lnTo>
                    <a:pt x="312324" y="35645"/>
                  </a:lnTo>
                  <a:lnTo>
                    <a:pt x="321090" y="42357"/>
                  </a:lnTo>
                  <a:lnTo>
                    <a:pt x="329365" y="50226"/>
                  </a:lnTo>
                  <a:lnTo>
                    <a:pt x="337261" y="59444"/>
                  </a:lnTo>
                  <a:lnTo>
                    <a:pt x="344718" y="69737"/>
                  </a:lnTo>
                  <a:lnTo>
                    <a:pt x="351506" y="80563"/>
                  </a:lnTo>
                  <a:lnTo>
                    <a:pt x="357551" y="91552"/>
                  </a:lnTo>
                  <a:lnTo>
                    <a:pt x="362763" y="102693"/>
                  </a:lnTo>
                  <a:lnTo>
                    <a:pt x="366967" y="114232"/>
                  </a:lnTo>
                  <a:lnTo>
                    <a:pt x="370159" y="126284"/>
                  </a:lnTo>
                  <a:lnTo>
                    <a:pt x="372319" y="138665"/>
                  </a:lnTo>
                  <a:lnTo>
                    <a:pt x="373328" y="150984"/>
                  </a:lnTo>
                  <a:lnTo>
                    <a:pt x="373230" y="163018"/>
                  </a:lnTo>
                  <a:lnTo>
                    <a:pt x="372199" y="174880"/>
                  </a:lnTo>
                  <a:lnTo>
                    <a:pt x="370445" y="186911"/>
                  </a:lnTo>
                  <a:lnTo>
                    <a:pt x="368151" y="199293"/>
                  </a:lnTo>
                  <a:lnTo>
                    <a:pt x="365308" y="211727"/>
                  </a:lnTo>
                  <a:lnTo>
                    <a:pt x="361722" y="223549"/>
                  </a:lnTo>
                  <a:lnTo>
                    <a:pt x="357347" y="234428"/>
                  </a:lnTo>
                  <a:lnTo>
                    <a:pt x="352273" y="244360"/>
                  </a:lnTo>
                  <a:lnTo>
                    <a:pt x="346642" y="253492"/>
                  </a:lnTo>
                  <a:lnTo>
                    <a:pt x="340590" y="262004"/>
                  </a:lnTo>
                  <a:lnTo>
                    <a:pt x="334068" y="270060"/>
                  </a:lnTo>
                  <a:lnTo>
                    <a:pt x="326859" y="277792"/>
                  </a:lnTo>
                  <a:lnTo>
                    <a:pt x="318893" y="285287"/>
                  </a:lnTo>
                  <a:lnTo>
                    <a:pt x="310085" y="292289"/>
                  </a:lnTo>
                  <a:lnTo>
                    <a:pt x="300262" y="298232"/>
                  </a:lnTo>
                  <a:lnTo>
                    <a:pt x="289443" y="302894"/>
                  </a:lnTo>
                  <a:lnTo>
                    <a:pt x="278189" y="306369"/>
                  </a:lnTo>
                  <a:lnTo>
                    <a:pt x="266306" y="309243"/>
                  </a:lnTo>
                  <a:lnTo>
                    <a:pt x="251632" y="311766"/>
                  </a:lnTo>
                  <a:lnTo>
                    <a:pt x="230366" y="314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6594" y="726466"/>
              <a:ext cx="185320" cy="162423"/>
            </a:xfrm>
            <a:custGeom>
              <a:avLst/>
              <a:gdLst/>
              <a:ahLst/>
              <a:cxnLst/>
              <a:rect l="0" t="0" r="0" b="0"/>
              <a:pathLst>
                <a:path w="185320" h="162423">
                  <a:moveTo>
                    <a:pt x="89385" y="21057"/>
                  </a:moveTo>
                  <a:lnTo>
                    <a:pt x="80583" y="18257"/>
                  </a:lnTo>
                  <a:lnTo>
                    <a:pt x="72237" y="16755"/>
                  </a:lnTo>
                  <a:lnTo>
                    <a:pt x="63543" y="16458"/>
                  </a:lnTo>
                  <a:lnTo>
                    <a:pt x="54595" y="17483"/>
                  </a:lnTo>
                  <a:lnTo>
                    <a:pt x="45748" y="20247"/>
                  </a:lnTo>
                  <a:lnTo>
                    <a:pt x="37214" y="24823"/>
                  </a:lnTo>
                  <a:lnTo>
                    <a:pt x="29198" y="30983"/>
                  </a:lnTo>
                  <a:lnTo>
                    <a:pt x="21969" y="38399"/>
                  </a:lnTo>
                  <a:lnTo>
                    <a:pt x="15596" y="46758"/>
                  </a:lnTo>
                  <a:lnTo>
                    <a:pt x="10149" y="55960"/>
                  </a:lnTo>
                  <a:lnTo>
                    <a:pt x="5781" y="66114"/>
                  </a:lnTo>
                  <a:lnTo>
                    <a:pt x="2479" y="77192"/>
                  </a:lnTo>
                  <a:lnTo>
                    <a:pt x="414" y="88732"/>
                  </a:lnTo>
                  <a:lnTo>
                    <a:pt x="0" y="99945"/>
                  </a:lnTo>
                  <a:lnTo>
                    <a:pt x="1316" y="110411"/>
                  </a:lnTo>
                  <a:lnTo>
                    <a:pt x="4148" y="120065"/>
                  </a:lnTo>
                  <a:lnTo>
                    <a:pt x="8183" y="129010"/>
                  </a:lnTo>
                  <a:lnTo>
                    <a:pt x="13126" y="137388"/>
                  </a:lnTo>
                  <a:lnTo>
                    <a:pt x="19053" y="145015"/>
                  </a:lnTo>
                  <a:lnTo>
                    <a:pt x="26387" y="151394"/>
                  </a:lnTo>
                  <a:lnTo>
                    <a:pt x="35242" y="156350"/>
                  </a:lnTo>
                  <a:lnTo>
                    <a:pt x="45289" y="159848"/>
                  </a:lnTo>
                  <a:lnTo>
                    <a:pt x="55951" y="161830"/>
                  </a:lnTo>
                  <a:lnTo>
                    <a:pt x="66825" y="162422"/>
                  </a:lnTo>
                  <a:lnTo>
                    <a:pt x="77720" y="161871"/>
                  </a:lnTo>
                  <a:lnTo>
                    <a:pt x="88560" y="160446"/>
                  </a:lnTo>
                  <a:lnTo>
                    <a:pt x="99326" y="158378"/>
                  </a:lnTo>
                  <a:lnTo>
                    <a:pt x="109859" y="155687"/>
                  </a:lnTo>
                  <a:lnTo>
                    <a:pt x="119867" y="152204"/>
                  </a:lnTo>
                  <a:lnTo>
                    <a:pt x="129231" y="147897"/>
                  </a:lnTo>
                  <a:lnTo>
                    <a:pt x="137995" y="142870"/>
                  </a:lnTo>
                  <a:lnTo>
                    <a:pt x="146268" y="137271"/>
                  </a:lnTo>
                  <a:lnTo>
                    <a:pt x="154165" y="131239"/>
                  </a:lnTo>
                  <a:lnTo>
                    <a:pt x="161621" y="124731"/>
                  </a:lnTo>
                  <a:lnTo>
                    <a:pt x="168410" y="117531"/>
                  </a:lnTo>
                  <a:lnTo>
                    <a:pt x="174450" y="109575"/>
                  </a:lnTo>
                  <a:lnTo>
                    <a:pt x="179490" y="100945"/>
                  </a:lnTo>
                  <a:lnTo>
                    <a:pt x="183045" y="91773"/>
                  </a:lnTo>
                  <a:lnTo>
                    <a:pt x="184984" y="82195"/>
                  </a:lnTo>
                  <a:lnTo>
                    <a:pt x="185319" y="72322"/>
                  </a:lnTo>
                  <a:lnTo>
                    <a:pt x="184031" y="62242"/>
                  </a:lnTo>
                  <a:lnTo>
                    <a:pt x="181272" y="52027"/>
                  </a:lnTo>
                  <a:lnTo>
                    <a:pt x="177151" y="42050"/>
                  </a:lnTo>
                  <a:lnTo>
                    <a:pt x="171644" y="32956"/>
                  </a:lnTo>
                  <a:lnTo>
                    <a:pt x="164868" y="25032"/>
                  </a:lnTo>
                  <a:lnTo>
                    <a:pt x="156930" y="18370"/>
                  </a:lnTo>
                  <a:lnTo>
                    <a:pt x="146759" y="12397"/>
                  </a:lnTo>
                  <a:lnTo>
                    <a:pt x="130110" y="6592"/>
                  </a:lnTo>
                  <a:lnTo>
                    <a:pt x="999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431668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18"/>
                  </a:lnTo>
                  <a:lnTo>
                    <a:pt x="177" y="89596"/>
                  </a:lnTo>
                  <a:lnTo>
                    <a:pt x="825" y="105458"/>
                  </a:lnTo>
                  <a:lnTo>
                    <a:pt x="2074" y="121829"/>
                  </a:lnTo>
                  <a:lnTo>
                    <a:pt x="3727" y="138566"/>
                  </a:lnTo>
                  <a:lnTo>
                    <a:pt x="5375" y="155561"/>
                  </a:lnTo>
                  <a:lnTo>
                    <a:pt x="6782" y="172733"/>
                  </a:lnTo>
                  <a:lnTo>
                    <a:pt x="8048" y="190028"/>
                  </a:lnTo>
                  <a:lnTo>
                    <a:pt x="9504" y="207405"/>
                  </a:lnTo>
                  <a:lnTo>
                    <a:pt x="11331" y="224838"/>
                  </a:lnTo>
                  <a:lnTo>
                    <a:pt x="13389" y="242309"/>
                  </a:lnTo>
                  <a:lnTo>
                    <a:pt x="15316" y="259806"/>
                  </a:lnTo>
                  <a:lnTo>
                    <a:pt x="16915" y="277319"/>
                  </a:lnTo>
                  <a:lnTo>
                    <a:pt x="18310" y="294844"/>
                  </a:lnTo>
                  <a:lnTo>
                    <a:pt x="19854" y="312376"/>
                  </a:lnTo>
                  <a:lnTo>
                    <a:pt x="21735" y="329909"/>
                  </a:lnTo>
                  <a:lnTo>
                    <a:pt x="23660" y="347277"/>
                  </a:lnTo>
                  <a:lnTo>
                    <a:pt x="24966" y="364171"/>
                  </a:lnTo>
                  <a:lnTo>
                    <a:pt x="25333" y="380458"/>
                  </a:lnTo>
                  <a:lnTo>
                    <a:pt x="25088" y="396005"/>
                  </a:lnTo>
                  <a:lnTo>
                    <a:pt x="24991" y="410606"/>
                  </a:lnTo>
                  <a:lnTo>
                    <a:pt x="25480" y="424230"/>
                  </a:lnTo>
                  <a:lnTo>
                    <a:pt x="26495" y="436556"/>
                  </a:lnTo>
                  <a:lnTo>
                    <a:pt x="27751" y="448098"/>
                  </a:lnTo>
                  <a:lnTo>
                    <a:pt x="29366" y="459872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747523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6" y="43637"/>
                  </a:lnTo>
                  <a:lnTo>
                    <a:pt x="20159" y="52171"/>
                  </a:lnTo>
                  <a:lnTo>
                    <a:pt x="25199" y="60243"/>
                  </a:lnTo>
                  <a:lnTo>
                    <a:pt x="31015" y="68581"/>
                  </a:lnTo>
                  <a:lnTo>
                    <a:pt x="39237" y="79033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684352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75984" y="8734"/>
                  </a:lnTo>
                  <a:lnTo>
                    <a:pt x="172562" y="16441"/>
                  </a:lnTo>
                  <a:lnTo>
                    <a:pt x="168370" y="23852"/>
                  </a:lnTo>
                  <a:lnTo>
                    <a:pt x="163643" y="31459"/>
                  </a:lnTo>
                  <a:lnTo>
                    <a:pt x="158810" y="39934"/>
                  </a:lnTo>
                  <a:lnTo>
                    <a:pt x="154128" y="49561"/>
                  </a:lnTo>
                  <a:lnTo>
                    <a:pt x="149519" y="60130"/>
                  </a:lnTo>
                  <a:lnTo>
                    <a:pt x="144669" y="71142"/>
                  </a:lnTo>
                  <a:lnTo>
                    <a:pt x="139412" y="82251"/>
                  </a:lnTo>
                  <a:lnTo>
                    <a:pt x="133899" y="93303"/>
                  </a:lnTo>
                  <a:lnTo>
                    <a:pt x="128498" y="104248"/>
                  </a:lnTo>
                  <a:lnTo>
                    <a:pt x="123419" y="115094"/>
                  </a:lnTo>
                  <a:lnTo>
                    <a:pt x="118704" y="126020"/>
                  </a:lnTo>
                  <a:lnTo>
                    <a:pt x="114310" y="137355"/>
                  </a:lnTo>
                  <a:lnTo>
                    <a:pt x="110166" y="149247"/>
                  </a:lnTo>
                  <a:lnTo>
                    <a:pt x="106044" y="161676"/>
                  </a:lnTo>
                  <a:lnTo>
                    <a:pt x="101584" y="174552"/>
                  </a:lnTo>
                  <a:lnTo>
                    <a:pt x="96614" y="187775"/>
                  </a:lnTo>
                  <a:lnTo>
                    <a:pt x="91139" y="201418"/>
                  </a:lnTo>
                  <a:lnTo>
                    <a:pt x="85239" y="215715"/>
                  </a:lnTo>
                  <a:lnTo>
                    <a:pt x="79010" y="230737"/>
                  </a:lnTo>
                  <a:lnTo>
                    <a:pt x="72539" y="246248"/>
                  </a:lnTo>
                  <a:lnTo>
                    <a:pt x="65897" y="261814"/>
                  </a:lnTo>
                  <a:lnTo>
                    <a:pt x="59138" y="277173"/>
                  </a:lnTo>
                  <a:lnTo>
                    <a:pt x="52466" y="292250"/>
                  </a:lnTo>
                  <a:lnTo>
                    <a:pt x="46212" y="307059"/>
                  </a:lnTo>
                  <a:lnTo>
                    <a:pt x="40525" y="321647"/>
                  </a:lnTo>
                  <a:lnTo>
                    <a:pt x="35384" y="335901"/>
                  </a:lnTo>
                  <a:lnTo>
                    <a:pt x="30697" y="349559"/>
                  </a:lnTo>
                  <a:lnTo>
                    <a:pt x="26357" y="362528"/>
                  </a:lnTo>
                  <a:lnTo>
                    <a:pt x="22273" y="374865"/>
                  </a:lnTo>
                  <a:lnTo>
                    <a:pt x="18368" y="386691"/>
                  </a:lnTo>
                  <a:lnTo>
                    <a:pt x="14595" y="398116"/>
                  </a:lnTo>
                  <a:lnTo>
                    <a:pt x="11064" y="408793"/>
                  </a:lnTo>
                  <a:lnTo>
                    <a:pt x="7697" y="418967"/>
                  </a:lnTo>
                  <a:lnTo>
                    <a:pt x="4197" y="42953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711389"/>
              <a:ext cx="187935" cy="415161"/>
            </a:xfrm>
            <a:custGeom>
              <a:avLst/>
              <a:gdLst/>
              <a:ahLst/>
              <a:cxnLst/>
              <a:rect l="0" t="0" r="0" b="0"/>
              <a:pathLst>
                <a:path w="187935" h="415161">
                  <a:moveTo>
                    <a:pt x="157927" y="78248"/>
                  </a:moveTo>
                  <a:lnTo>
                    <a:pt x="157793" y="66580"/>
                  </a:lnTo>
                  <a:lnTo>
                    <a:pt x="156513" y="56091"/>
                  </a:lnTo>
                  <a:lnTo>
                    <a:pt x="153915" y="45798"/>
                  </a:lnTo>
                  <a:lnTo>
                    <a:pt x="150023" y="35843"/>
                  </a:lnTo>
                  <a:lnTo>
                    <a:pt x="144741" y="26796"/>
                  </a:lnTo>
                  <a:lnTo>
                    <a:pt x="138151" y="18917"/>
                  </a:lnTo>
                  <a:lnTo>
                    <a:pt x="130305" y="12313"/>
                  </a:lnTo>
                  <a:lnTo>
                    <a:pt x="121146" y="7096"/>
                  </a:lnTo>
                  <a:lnTo>
                    <a:pt x="110771" y="3191"/>
                  </a:lnTo>
                  <a:lnTo>
                    <a:pt x="99552" y="704"/>
                  </a:lnTo>
                  <a:lnTo>
                    <a:pt x="88030" y="0"/>
                  </a:lnTo>
                  <a:lnTo>
                    <a:pt x="76547" y="1122"/>
                  </a:lnTo>
                  <a:lnTo>
                    <a:pt x="65398" y="3992"/>
                  </a:lnTo>
                  <a:lnTo>
                    <a:pt x="54911" y="8585"/>
                  </a:lnTo>
                  <a:lnTo>
                    <a:pt x="45201" y="14715"/>
                  </a:lnTo>
                  <a:lnTo>
                    <a:pt x="36529" y="22254"/>
                  </a:lnTo>
                  <a:lnTo>
                    <a:pt x="29375" y="31209"/>
                  </a:lnTo>
                  <a:lnTo>
                    <a:pt x="23863" y="41453"/>
                  </a:lnTo>
                  <a:lnTo>
                    <a:pt x="19974" y="52754"/>
                  </a:lnTo>
                  <a:lnTo>
                    <a:pt x="17721" y="64863"/>
                  </a:lnTo>
                  <a:lnTo>
                    <a:pt x="16950" y="77555"/>
                  </a:lnTo>
                  <a:lnTo>
                    <a:pt x="17548" y="90330"/>
                  </a:lnTo>
                  <a:lnTo>
                    <a:pt x="19536" y="102447"/>
                  </a:lnTo>
                  <a:lnTo>
                    <a:pt x="22801" y="113543"/>
                  </a:lnTo>
                  <a:lnTo>
                    <a:pt x="27279" y="123127"/>
                  </a:lnTo>
                  <a:lnTo>
                    <a:pt x="33033" y="130436"/>
                  </a:lnTo>
                  <a:lnTo>
                    <a:pt x="39974" y="135269"/>
                  </a:lnTo>
                  <a:lnTo>
                    <a:pt x="47735" y="137736"/>
                  </a:lnTo>
                  <a:lnTo>
                    <a:pt x="55783" y="137969"/>
                  </a:lnTo>
                  <a:lnTo>
                    <a:pt x="63791" y="136279"/>
                  </a:lnTo>
                  <a:lnTo>
                    <a:pt x="71793" y="133065"/>
                  </a:lnTo>
                  <a:lnTo>
                    <a:pt x="80078" y="128708"/>
                  </a:lnTo>
                  <a:lnTo>
                    <a:pt x="88792" y="123521"/>
                  </a:lnTo>
                  <a:lnTo>
                    <a:pt x="97611" y="117585"/>
                  </a:lnTo>
                  <a:lnTo>
                    <a:pt x="105852" y="110769"/>
                  </a:lnTo>
                  <a:lnTo>
                    <a:pt x="113174" y="103072"/>
                  </a:lnTo>
                  <a:lnTo>
                    <a:pt x="119564" y="94615"/>
                  </a:lnTo>
                  <a:lnTo>
                    <a:pt x="125165" y="85560"/>
                  </a:lnTo>
                  <a:lnTo>
                    <a:pt x="130169" y="76091"/>
                  </a:lnTo>
                  <a:lnTo>
                    <a:pt x="135245" y="67537"/>
                  </a:lnTo>
                  <a:lnTo>
                    <a:pt x="140952" y="63324"/>
                  </a:lnTo>
                  <a:lnTo>
                    <a:pt x="146302" y="65061"/>
                  </a:lnTo>
                  <a:lnTo>
                    <a:pt x="150265" y="70881"/>
                  </a:lnTo>
                  <a:lnTo>
                    <a:pt x="153092" y="79515"/>
                  </a:lnTo>
                  <a:lnTo>
                    <a:pt x="155474" y="90413"/>
                  </a:lnTo>
                  <a:lnTo>
                    <a:pt x="157854" y="103128"/>
                  </a:lnTo>
                  <a:lnTo>
                    <a:pt x="160414" y="116913"/>
                  </a:lnTo>
                  <a:lnTo>
                    <a:pt x="163192" y="130785"/>
                  </a:lnTo>
                  <a:lnTo>
                    <a:pt x="166164" y="144194"/>
                  </a:lnTo>
                  <a:lnTo>
                    <a:pt x="169291" y="157148"/>
                  </a:lnTo>
                  <a:lnTo>
                    <a:pt x="172534" y="169995"/>
                  </a:lnTo>
                  <a:lnTo>
                    <a:pt x="175855" y="182973"/>
                  </a:lnTo>
                  <a:lnTo>
                    <a:pt x="179066" y="196167"/>
                  </a:lnTo>
                  <a:lnTo>
                    <a:pt x="181842" y="209572"/>
                  </a:lnTo>
                  <a:lnTo>
                    <a:pt x="184041" y="223153"/>
                  </a:lnTo>
                  <a:lnTo>
                    <a:pt x="185686" y="236869"/>
                  </a:lnTo>
                  <a:lnTo>
                    <a:pt x="186873" y="250684"/>
                  </a:lnTo>
                  <a:lnTo>
                    <a:pt x="187700" y="264565"/>
                  </a:lnTo>
                  <a:lnTo>
                    <a:pt x="187934" y="278326"/>
                  </a:lnTo>
                  <a:lnTo>
                    <a:pt x="187035" y="291645"/>
                  </a:lnTo>
                  <a:lnTo>
                    <a:pt x="184790" y="304373"/>
                  </a:lnTo>
                  <a:lnTo>
                    <a:pt x="180976" y="316208"/>
                  </a:lnTo>
                  <a:lnTo>
                    <a:pt x="175209" y="326632"/>
                  </a:lnTo>
                  <a:lnTo>
                    <a:pt x="167478" y="335498"/>
                  </a:lnTo>
                  <a:lnTo>
                    <a:pt x="158219" y="343130"/>
                  </a:lnTo>
                  <a:lnTo>
                    <a:pt x="148102" y="350112"/>
                  </a:lnTo>
                  <a:lnTo>
                    <a:pt x="137595" y="356844"/>
                  </a:lnTo>
                  <a:lnTo>
                    <a:pt x="126781" y="363199"/>
                  </a:lnTo>
                  <a:lnTo>
                    <a:pt x="115464" y="368642"/>
                  </a:lnTo>
                  <a:lnTo>
                    <a:pt x="103560" y="372939"/>
                  </a:lnTo>
                  <a:lnTo>
                    <a:pt x="91278" y="376317"/>
                  </a:lnTo>
                  <a:lnTo>
                    <a:pt x="79026" y="379274"/>
                  </a:lnTo>
                  <a:lnTo>
                    <a:pt x="67045" y="382157"/>
                  </a:lnTo>
                  <a:lnTo>
                    <a:pt x="55559" y="385281"/>
                  </a:lnTo>
                  <a:lnTo>
                    <a:pt x="44844" y="388998"/>
                  </a:lnTo>
                  <a:lnTo>
                    <a:pt x="34982" y="393422"/>
                  </a:lnTo>
                  <a:lnTo>
                    <a:pt x="26179" y="398195"/>
                  </a:lnTo>
                  <a:lnTo>
                    <a:pt x="17997" y="403055"/>
                  </a:lnTo>
                  <a:lnTo>
                    <a:pt x="9719" y="408429"/>
                  </a:lnTo>
                  <a:lnTo>
                    <a:pt x="0" y="415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4508" y="711338"/>
              <a:ext cx="182352" cy="175714"/>
            </a:xfrm>
            <a:custGeom>
              <a:avLst/>
              <a:gdLst/>
              <a:ahLst/>
              <a:cxnLst/>
              <a:rect l="0" t="0" r="0" b="0"/>
              <a:pathLst>
                <a:path w="182352" h="175714">
                  <a:moveTo>
                    <a:pt x="96922" y="4599"/>
                  </a:moveTo>
                  <a:lnTo>
                    <a:pt x="88120" y="1800"/>
                  </a:lnTo>
                  <a:lnTo>
                    <a:pt x="79773" y="298"/>
                  </a:lnTo>
                  <a:lnTo>
                    <a:pt x="71079" y="0"/>
                  </a:lnTo>
                  <a:lnTo>
                    <a:pt x="62131" y="1025"/>
                  </a:lnTo>
                  <a:lnTo>
                    <a:pt x="53284" y="3790"/>
                  </a:lnTo>
                  <a:lnTo>
                    <a:pt x="44750" y="8365"/>
                  </a:lnTo>
                  <a:lnTo>
                    <a:pt x="36735" y="14526"/>
                  </a:lnTo>
                  <a:lnTo>
                    <a:pt x="29506" y="21942"/>
                  </a:lnTo>
                  <a:lnTo>
                    <a:pt x="23128" y="30296"/>
                  </a:lnTo>
                  <a:lnTo>
                    <a:pt x="17508" y="39325"/>
                  </a:lnTo>
                  <a:lnTo>
                    <a:pt x="12492" y="48831"/>
                  </a:lnTo>
                  <a:lnTo>
                    <a:pt x="7937" y="58665"/>
                  </a:lnTo>
                  <a:lnTo>
                    <a:pt x="4046" y="68725"/>
                  </a:lnTo>
                  <a:lnTo>
                    <a:pt x="1336" y="78938"/>
                  </a:lnTo>
                  <a:lnTo>
                    <a:pt x="0" y="89255"/>
                  </a:lnTo>
                  <a:lnTo>
                    <a:pt x="87" y="99642"/>
                  </a:lnTo>
                  <a:lnTo>
                    <a:pt x="1665" y="110075"/>
                  </a:lnTo>
                  <a:lnTo>
                    <a:pt x="4619" y="120536"/>
                  </a:lnTo>
                  <a:lnTo>
                    <a:pt x="8702" y="130849"/>
                  </a:lnTo>
                  <a:lnTo>
                    <a:pt x="13652" y="140701"/>
                  </a:lnTo>
                  <a:lnTo>
                    <a:pt x="19245" y="149948"/>
                  </a:lnTo>
                  <a:lnTo>
                    <a:pt x="25625" y="158293"/>
                  </a:lnTo>
                  <a:lnTo>
                    <a:pt x="33271" y="165220"/>
                  </a:lnTo>
                  <a:lnTo>
                    <a:pt x="42335" y="170571"/>
                  </a:lnTo>
                  <a:lnTo>
                    <a:pt x="52354" y="174181"/>
                  </a:lnTo>
                  <a:lnTo>
                    <a:pt x="62464" y="175713"/>
                  </a:lnTo>
                  <a:lnTo>
                    <a:pt x="72155" y="175187"/>
                  </a:lnTo>
                  <a:lnTo>
                    <a:pt x="81441" y="172903"/>
                  </a:lnTo>
                  <a:lnTo>
                    <a:pt x="90662" y="169245"/>
                  </a:lnTo>
                  <a:lnTo>
                    <a:pt x="100045" y="164568"/>
                  </a:lnTo>
                  <a:lnTo>
                    <a:pt x="109499" y="159160"/>
                  </a:lnTo>
                  <a:lnTo>
                    <a:pt x="118707" y="153239"/>
                  </a:lnTo>
                  <a:lnTo>
                    <a:pt x="127499" y="146960"/>
                  </a:lnTo>
                  <a:lnTo>
                    <a:pt x="135862" y="140271"/>
                  </a:lnTo>
                  <a:lnTo>
                    <a:pt x="143858" y="132941"/>
                  </a:lnTo>
                  <a:lnTo>
                    <a:pt x="151565" y="124896"/>
                  </a:lnTo>
                  <a:lnTo>
                    <a:pt x="158893" y="116203"/>
                  </a:lnTo>
                  <a:lnTo>
                    <a:pt x="165595" y="106989"/>
                  </a:lnTo>
                  <a:lnTo>
                    <a:pt x="171577" y="97382"/>
                  </a:lnTo>
                  <a:lnTo>
                    <a:pt x="176578" y="87490"/>
                  </a:lnTo>
                  <a:lnTo>
                    <a:pt x="180107" y="77396"/>
                  </a:lnTo>
                  <a:lnTo>
                    <a:pt x="182028" y="67164"/>
                  </a:lnTo>
                  <a:lnTo>
                    <a:pt x="182351" y="56835"/>
                  </a:lnTo>
                  <a:lnTo>
                    <a:pt x="181055" y="46441"/>
                  </a:lnTo>
                  <a:lnTo>
                    <a:pt x="178287" y="36016"/>
                  </a:lnTo>
                  <a:lnTo>
                    <a:pt x="173989" y="26067"/>
                  </a:lnTo>
                  <a:lnTo>
                    <a:pt x="167830" y="17524"/>
                  </a:lnTo>
                  <a:lnTo>
                    <a:pt x="159809" y="10791"/>
                  </a:lnTo>
                  <a:lnTo>
                    <a:pt x="150509" y="6103"/>
                  </a:lnTo>
                  <a:lnTo>
                    <a:pt x="140890" y="3773"/>
                  </a:lnTo>
                  <a:lnTo>
                    <a:pt x="131502" y="3738"/>
                  </a:lnTo>
                  <a:lnTo>
                    <a:pt x="121948" y="5256"/>
                  </a:lnTo>
                  <a:lnTo>
                    <a:pt x="111077" y="8802"/>
                  </a:lnTo>
                  <a:lnTo>
                    <a:pt x="96922" y="15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0713" y="660981"/>
              <a:ext cx="188158" cy="244470"/>
            </a:xfrm>
            <a:custGeom>
              <a:avLst/>
              <a:gdLst/>
              <a:ahLst/>
              <a:cxnLst/>
              <a:rect l="0" t="0" r="0" b="0"/>
              <a:pathLst>
                <a:path w="188158" h="244470">
                  <a:moveTo>
                    <a:pt x="9173" y="65485"/>
                  </a:moveTo>
                  <a:lnTo>
                    <a:pt x="9240" y="80087"/>
                  </a:lnTo>
                  <a:lnTo>
                    <a:pt x="9880" y="93358"/>
                  </a:lnTo>
                  <a:lnTo>
                    <a:pt x="11172" y="106564"/>
                  </a:lnTo>
                  <a:lnTo>
                    <a:pt x="12859" y="120078"/>
                  </a:lnTo>
                  <a:lnTo>
                    <a:pt x="14527" y="134235"/>
                  </a:lnTo>
                  <a:lnTo>
                    <a:pt x="15945" y="149133"/>
                  </a:lnTo>
                  <a:lnTo>
                    <a:pt x="17216" y="164379"/>
                  </a:lnTo>
                  <a:lnTo>
                    <a:pt x="18675" y="179228"/>
                  </a:lnTo>
                  <a:lnTo>
                    <a:pt x="20483" y="193269"/>
                  </a:lnTo>
                  <a:lnTo>
                    <a:pt x="21797" y="205808"/>
                  </a:lnTo>
                  <a:lnTo>
                    <a:pt x="21004" y="214322"/>
                  </a:lnTo>
                  <a:lnTo>
                    <a:pt x="18462" y="216719"/>
                  </a:lnTo>
                  <a:lnTo>
                    <a:pt x="15885" y="214028"/>
                  </a:lnTo>
                  <a:lnTo>
                    <a:pt x="13688" y="207864"/>
                  </a:lnTo>
                  <a:lnTo>
                    <a:pt x="11571" y="199666"/>
                  </a:lnTo>
                  <a:lnTo>
                    <a:pt x="9292" y="190355"/>
                  </a:lnTo>
                  <a:lnTo>
                    <a:pt x="6930" y="179961"/>
                  </a:lnTo>
                  <a:lnTo>
                    <a:pt x="4797" y="167839"/>
                  </a:lnTo>
                  <a:lnTo>
                    <a:pt x="3066" y="153752"/>
                  </a:lnTo>
                  <a:lnTo>
                    <a:pt x="1752" y="138200"/>
                  </a:lnTo>
                  <a:lnTo>
                    <a:pt x="795" y="122140"/>
                  </a:lnTo>
                  <a:lnTo>
                    <a:pt x="127" y="106190"/>
                  </a:lnTo>
                  <a:lnTo>
                    <a:pt x="0" y="90752"/>
                  </a:lnTo>
                  <a:lnTo>
                    <a:pt x="973" y="76165"/>
                  </a:lnTo>
                  <a:lnTo>
                    <a:pt x="3262" y="62512"/>
                  </a:lnTo>
                  <a:lnTo>
                    <a:pt x="6937" y="49854"/>
                  </a:lnTo>
                  <a:lnTo>
                    <a:pt x="12077" y="38330"/>
                  </a:lnTo>
                  <a:lnTo>
                    <a:pt x="18579" y="27915"/>
                  </a:lnTo>
                  <a:lnTo>
                    <a:pt x="26368" y="18765"/>
                  </a:lnTo>
                  <a:lnTo>
                    <a:pt x="35492" y="11288"/>
                  </a:lnTo>
                  <a:lnTo>
                    <a:pt x="45844" y="5563"/>
                  </a:lnTo>
                  <a:lnTo>
                    <a:pt x="57048" y="1702"/>
                  </a:lnTo>
                  <a:lnTo>
                    <a:pt x="68560" y="0"/>
                  </a:lnTo>
                  <a:lnTo>
                    <a:pt x="80036" y="412"/>
                  </a:lnTo>
                  <a:lnTo>
                    <a:pt x="91182" y="2620"/>
                  </a:lnTo>
                  <a:lnTo>
                    <a:pt x="101666" y="6227"/>
                  </a:lnTo>
                  <a:lnTo>
                    <a:pt x="111378" y="10875"/>
                  </a:lnTo>
                  <a:lnTo>
                    <a:pt x="120222" y="16433"/>
                  </a:lnTo>
                  <a:lnTo>
                    <a:pt x="128024" y="22986"/>
                  </a:lnTo>
                  <a:lnTo>
                    <a:pt x="134793" y="30508"/>
                  </a:lnTo>
                  <a:lnTo>
                    <a:pt x="140680" y="39017"/>
                  </a:lnTo>
                  <a:lnTo>
                    <a:pt x="145877" y="48638"/>
                  </a:lnTo>
                  <a:lnTo>
                    <a:pt x="150562" y="59337"/>
                  </a:lnTo>
                  <a:lnTo>
                    <a:pt x="154881" y="70946"/>
                  </a:lnTo>
                  <a:lnTo>
                    <a:pt x="158942" y="83263"/>
                  </a:lnTo>
                  <a:lnTo>
                    <a:pt x="162821" y="96103"/>
                  </a:lnTo>
                  <a:lnTo>
                    <a:pt x="166410" y="109318"/>
                  </a:lnTo>
                  <a:lnTo>
                    <a:pt x="169440" y="122795"/>
                  </a:lnTo>
                  <a:lnTo>
                    <a:pt x="171810" y="136453"/>
                  </a:lnTo>
                  <a:lnTo>
                    <a:pt x="173571" y="150234"/>
                  </a:lnTo>
                  <a:lnTo>
                    <a:pt x="174835" y="164100"/>
                  </a:lnTo>
                  <a:lnTo>
                    <a:pt x="175727" y="178009"/>
                  </a:lnTo>
                  <a:lnTo>
                    <a:pt x="176544" y="191528"/>
                  </a:lnTo>
                  <a:lnTo>
                    <a:pt x="177933" y="205269"/>
                  </a:lnTo>
                  <a:lnTo>
                    <a:pt x="181137" y="221556"/>
                  </a:lnTo>
                  <a:lnTo>
                    <a:pt x="188157" y="244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9067" y="926908"/>
              <a:ext cx="1568747" cy="62771"/>
            </a:xfrm>
            <a:custGeom>
              <a:avLst/>
              <a:gdLst/>
              <a:ahLst/>
              <a:cxnLst/>
              <a:rect l="0" t="0" r="0" b="0"/>
              <a:pathLst>
                <a:path w="1568747" h="62771">
                  <a:moveTo>
                    <a:pt x="1568746" y="10128"/>
                  </a:moveTo>
                  <a:lnTo>
                    <a:pt x="1557011" y="10128"/>
                  </a:lnTo>
                  <a:lnTo>
                    <a:pt x="1545882" y="10128"/>
                  </a:lnTo>
                  <a:lnTo>
                    <a:pt x="1534284" y="10128"/>
                  </a:lnTo>
                  <a:lnTo>
                    <a:pt x="1522123" y="10128"/>
                  </a:lnTo>
                  <a:lnTo>
                    <a:pt x="1509463" y="10128"/>
                  </a:lnTo>
                  <a:lnTo>
                    <a:pt x="1496407" y="10123"/>
                  </a:lnTo>
                  <a:lnTo>
                    <a:pt x="1483054" y="9950"/>
                  </a:lnTo>
                  <a:lnTo>
                    <a:pt x="1469489" y="9302"/>
                  </a:lnTo>
                  <a:lnTo>
                    <a:pt x="1455770" y="8054"/>
                  </a:lnTo>
                  <a:lnTo>
                    <a:pt x="1441778" y="6401"/>
                  </a:lnTo>
                  <a:lnTo>
                    <a:pt x="1427239" y="4753"/>
                  </a:lnTo>
                  <a:lnTo>
                    <a:pt x="1412052" y="3350"/>
                  </a:lnTo>
                  <a:lnTo>
                    <a:pt x="1396428" y="2257"/>
                  </a:lnTo>
                  <a:lnTo>
                    <a:pt x="1380787" y="1449"/>
                  </a:lnTo>
                  <a:lnTo>
                    <a:pt x="1365371" y="871"/>
                  </a:lnTo>
                  <a:lnTo>
                    <a:pt x="1350088" y="466"/>
                  </a:lnTo>
                  <a:lnTo>
                    <a:pt x="1334607" y="186"/>
                  </a:lnTo>
                  <a:lnTo>
                    <a:pt x="1318751" y="0"/>
                  </a:lnTo>
                  <a:lnTo>
                    <a:pt x="1302661" y="43"/>
                  </a:lnTo>
                  <a:lnTo>
                    <a:pt x="1286699" y="604"/>
                  </a:lnTo>
                  <a:lnTo>
                    <a:pt x="1271066" y="1798"/>
                  </a:lnTo>
                  <a:lnTo>
                    <a:pt x="1255634" y="3584"/>
                  </a:lnTo>
                  <a:lnTo>
                    <a:pt x="1240053" y="5854"/>
                  </a:lnTo>
                  <a:lnTo>
                    <a:pt x="1224126" y="8487"/>
                  </a:lnTo>
                  <a:lnTo>
                    <a:pt x="1207818" y="11221"/>
                  </a:lnTo>
                  <a:lnTo>
                    <a:pt x="1191178" y="13669"/>
                  </a:lnTo>
                  <a:lnTo>
                    <a:pt x="1174275" y="15645"/>
                  </a:lnTo>
                  <a:lnTo>
                    <a:pt x="1157177" y="17139"/>
                  </a:lnTo>
                  <a:lnTo>
                    <a:pt x="1139940" y="18224"/>
                  </a:lnTo>
                  <a:lnTo>
                    <a:pt x="1122608" y="18992"/>
                  </a:lnTo>
                  <a:lnTo>
                    <a:pt x="1105376" y="19525"/>
                  </a:lnTo>
                  <a:lnTo>
                    <a:pt x="1088574" y="19892"/>
                  </a:lnTo>
                  <a:lnTo>
                    <a:pt x="1072349" y="20146"/>
                  </a:lnTo>
                  <a:lnTo>
                    <a:pt x="1056843" y="20488"/>
                  </a:lnTo>
                  <a:lnTo>
                    <a:pt x="1042270" y="21250"/>
                  </a:lnTo>
                  <a:lnTo>
                    <a:pt x="1028642" y="22576"/>
                  </a:lnTo>
                  <a:lnTo>
                    <a:pt x="1015506" y="24280"/>
                  </a:lnTo>
                  <a:lnTo>
                    <a:pt x="1002072" y="25962"/>
                  </a:lnTo>
                  <a:lnTo>
                    <a:pt x="987918" y="27393"/>
                  </a:lnTo>
                  <a:lnTo>
                    <a:pt x="973138" y="28674"/>
                  </a:lnTo>
                  <a:lnTo>
                    <a:pt x="958137" y="30140"/>
                  </a:lnTo>
                  <a:lnTo>
                    <a:pt x="943187" y="31974"/>
                  </a:lnTo>
                  <a:lnTo>
                    <a:pt x="928233" y="34036"/>
                  </a:lnTo>
                  <a:lnTo>
                    <a:pt x="912981" y="35967"/>
                  </a:lnTo>
                  <a:lnTo>
                    <a:pt x="897278" y="37563"/>
                  </a:lnTo>
                  <a:lnTo>
                    <a:pt x="881123" y="38787"/>
                  </a:lnTo>
                  <a:lnTo>
                    <a:pt x="864585" y="39683"/>
                  </a:lnTo>
                  <a:lnTo>
                    <a:pt x="847752" y="40321"/>
                  </a:lnTo>
                  <a:lnTo>
                    <a:pt x="830700" y="40766"/>
                  </a:lnTo>
                  <a:lnTo>
                    <a:pt x="813494" y="41072"/>
                  </a:lnTo>
                  <a:lnTo>
                    <a:pt x="796178" y="41286"/>
                  </a:lnTo>
                  <a:lnTo>
                    <a:pt x="778788" y="41600"/>
                  </a:lnTo>
                  <a:lnTo>
                    <a:pt x="761346" y="42344"/>
                  </a:lnTo>
                  <a:lnTo>
                    <a:pt x="743874" y="43657"/>
                  </a:lnTo>
                  <a:lnTo>
                    <a:pt x="726547" y="45353"/>
                  </a:lnTo>
                  <a:lnTo>
                    <a:pt x="709680" y="47030"/>
                  </a:lnTo>
                  <a:lnTo>
                    <a:pt x="693403" y="48453"/>
                  </a:lnTo>
                  <a:lnTo>
                    <a:pt x="677522" y="49558"/>
                  </a:lnTo>
                  <a:lnTo>
                    <a:pt x="661632" y="50375"/>
                  </a:lnTo>
                  <a:lnTo>
                    <a:pt x="645494" y="50959"/>
                  </a:lnTo>
                  <a:lnTo>
                    <a:pt x="629044" y="51368"/>
                  </a:lnTo>
                  <a:lnTo>
                    <a:pt x="612307" y="51650"/>
                  </a:lnTo>
                  <a:lnTo>
                    <a:pt x="595339" y="51842"/>
                  </a:lnTo>
                  <a:lnTo>
                    <a:pt x="578198" y="51973"/>
                  </a:lnTo>
                  <a:lnTo>
                    <a:pt x="560931" y="52062"/>
                  </a:lnTo>
                  <a:lnTo>
                    <a:pt x="543580" y="52121"/>
                  </a:lnTo>
                  <a:lnTo>
                    <a:pt x="526335" y="52161"/>
                  </a:lnTo>
                  <a:lnTo>
                    <a:pt x="509524" y="52188"/>
                  </a:lnTo>
                  <a:lnTo>
                    <a:pt x="493284" y="52206"/>
                  </a:lnTo>
                  <a:lnTo>
                    <a:pt x="477429" y="52218"/>
                  </a:lnTo>
                  <a:lnTo>
                    <a:pt x="461556" y="52226"/>
                  </a:lnTo>
                  <a:lnTo>
                    <a:pt x="445430" y="52231"/>
                  </a:lnTo>
                  <a:lnTo>
                    <a:pt x="428987" y="52235"/>
                  </a:lnTo>
                  <a:lnTo>
                    <a:pt x="412255" y="52237"/>
                  </a:lnTo>
                  <a:lnTo>
                    <a:pt x="395296" y="52239"/>
                  </a:lnTo>
                  <a:lnTo>
                    <a:pt x="378329" y="52240"/>
                  </a:lnTo>
                  <a:lnTo>
                    <a:pt x="361712" y="52240"/>
                  </a:lnTo>
                  <a:lnTo>
                    <a:pt x="345606" y="52241"/>
                  </a:lnTo>
                  <a:lnTo>
                    <a:pt x="329842" y="52241"/>
                  </a:lnTo>
                  <a:lnTo>
                    <a:pt x="314031" y="52241"/>
                  </a:lnTo>
                  <a:lnTo>
                    <a:pt x="297950" y="52246"/>
                  </a:lnTo>
                  <a:lnTo>
                    <a:pt x="281708" y="52419"/>
                  </a:lnTo>
                  <a:lnTo>
                    <a:pt x="265644" y="53067"/>
                  </a:lnTo>
                  <a:lnTo>
                    <a:pt x="249946" y="54316"/>
                  </a:lnTo>
                  <a:lnTo>
                    <a:pt x="234641" y="55969"/>
                  </a:lnTo>
                  <a:lnTo>
                    <a:pt x="219677" y="57617"/>
                  </a:lnTo>
                  <a:lnTo>
                    <a:pt x="204982" y="59020"/>
                  </a:lnTo>
                  <a:lnTo>
                    <a:pt x="190486" y="60113"/>
                  </a:lnTo>
                  <a:lnTo>
                    <a:pt x="176133" y="60921"/>
                  </a:lnTo>
                  <a:lnTo>
                    <a:pt x="161880" y="61499"/>
                  </a:lnTo>
                  <a:lnTo>
                    <a:pt x="147697" y="61904"/>
                  </a:lnTo>
                  <a:lnTo>
                    <a:pt x="133561" y="62183"/>
                  </a:lnTo>
                  <a:lnTo>
                    <a:pt x="119457" y="62374"/>
                  </a:lnTo>
                  <a:lnTo>
                    <a:pt x="105374" y="62504"/>
                  </a:lnTo>
                  <a:lnTo>
                    <a:pt x="91307" y="62592"/>
                  </a:lnTo>
                  <a:lnTo>
                    <a:pt x="77258" y="62651"/>
                  </a:lnTo>
                  <a:lnTo>
                    <a:pt x="63446" y="62690"/>
                  </a:lnTo>
                  <a:lnTo>
                    <a:pt x="48733" y="62721"/>
                  </a:lnTo>
                  <a:lnTo>
                    <a:pt x="29590" y="62746"/>
                  </a:lnTo>
                  <a:lnTo>
                    <a:pt x="0" y="62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9440" y="70540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4" y="6612"/>
                  </a:lnTo>
                  <a:lnTo>
                    <a:pt x="38270" y="7795"/>
                  </a:lnTo>
                  <a:lnTo>
                    <a:pt x="26954" y="8773"/>
                  </a:lnTo>
                  <a:lnTo>
                    <a:pt x="14839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59097" y="374635"/>
            <a:ext cx="3900157" cy="678215"/>
            <a:chOff x="2659097" y="374635"/>
            <a:chExt cx="3900157" cy="678215"/>
          </a:xfrm>
        </p:grpSpPr>
        <p:sp>
          <p:nvSpPr>
            <p:cNvPr id="14" name="Freeform 13"/>
            <p:cNvSpPr/>
            <p:nvPr/>
          </p:nvSpPr>
          <p:spPr>
            <a:xfrm>
              <a:off x="2659097" y="374635"/>
              <a:ext cx="257297" cy="551873"/>
            </a:xfrm>
            <a:custGeom>
              <a:avLst/>
              <a:gdLst/>
              <a:ahLst/>
              <a:cxnLst/>
              <a:rect l="0" t="0" r="0" b="0"/>
              <a:pathLst>
                <a:path w="257297" h="551873">
                  <a:moveTo>
                    <a:pt x="4612" y="551872"/>
                  </a:moveTo>
                  <a:lnTo>
                    <a:pt x="1813" y="543071"/>
                  </a:lnTo>
                  <a:lnTo>
                    <a:pt x="311" y="534724"/>
                  </a:lnTo>
                  <a:lnTo>
                    <a:pt x="0" y="526021"/>
                  </a:lnTo>
                  <a:lnTo>
                    <a:pt x="506" y="516727"/>
                  </a:lnTo>
                  <a:lnTo>
                    <a:pt x="1326" y="506584"/>
                  </a:lnTo>
                  <a:lnTo>
                    <a:pt x="2142" y="495530"/>
                  </a:lnTo>
                  <a:lnTo>
                    <a:pt x="2825" y="483344"/>
                  </a:lnTo>
                  <a:lnTo>
                    <a:pt x="3352" y="469577"/>
                  </a:lnTo>
                  <a:lnTo>
                    <a:pt x="3742" y="454138"/>
                  </a:lnTo>
                  <a:lnTo>
                    <a:pt x="4190" y="437550"/>
                  </a:lnTo>
                  <a:lnTo>
                    <a:pt x="5030" y="420731"/>
                  </a:lnTo>
                  <a:lnTo>
                    <a:pt x="6415" y="404233"/>
                  </a:lnTo>
                  <a:lnTo>
                    <a:pt x="8331" y="388073"/>
                  </a:lnTo>
                  <a:lnTo>
                    <a:pt x="10689" y="371930"/>
                  </a:lnTo>
                  <a:lnTo>
                    <a:pt x="13381" y="355589"/>
                  </a:lnTo>
                  <a:lnTo>
                    <a:pt x="16154" y="338987"/>
                  </a:lnTo>
                  <a:lnTo>
                    <a:pt x="18629" y="322141"/>
                  </a:lnTo>
                  <a:lnTo>
                    <a:pt x="20627" y="305097"/>
                  </a:lnTo>
                  <a:lnTo>
                    <a:pt x="22306" y="287903"/>
                  </a:lnTo>
                  <a:lnTo>
                    <a:pt x="24047" y="270599"/>
                  </a:lnTo>
                  <a:lnTo>
                    <a:pt x="26073" y="253219"/>
                  </a:lnTo>
                  <a:lnTo>
                    <a:pt x="28436" y="235785"/>
                  </a:lnTo>
                  <a:lnTo>
                    <a:pt x="31101" y="218314"/>
                  </a:lnTo>
                  <a:lnTo>
                    <a:pt x="34009" y="200822"/>
                  </a:lnTo>
                  <a:lnTo>
                    <a:pt x="37097" y="183482"/>
                  </a:lnTo>
                  <a:lnTo>
                    <a:pt x="40316" y="166606"/>
                  </a:lnTo>
                  <a:lnTo>
                    <a:pt x="43627" y="150328"/>
                  </a:lnTo>
                  <a:lnTo>
                    <a:pt x="47002" y="134616"/>
                  </a:lnTo>
                  <a:lnTo>
                    <a:pt x="50421" y="119372"/>
                  </a:lnTo>
                  <a:lnTo>
                    <a:pt x="53865" y="104485"/>
                  </a:lnTo>
                  <a:lnTo>
                    <a:pt x="57161" y="89859"/>
                  </a:lnTo>
                  <a:lnTo>
                    <a:pt x="59994" y="75418"/>
                  </a:lnTo>
                  <a:lnTo>
                    <a:pt x="62236" y="61111"/>
                  </a:lnTo>
                  <a:lnTo>
                    <a:pt x="64081" y="47060"/>
                  </a:lnTo>
                  <a:lnTo>
                    <a:pt x="65934" y="33546"/>
                  </a:lnTo>
                  <a:lnTo>
                    <a:pt x="68060" y="20707"/>
                  </a:lnTo>
                  <a:lnTo>
                    <a:pt x="71373" y="9586"/>
                  </a:lnTo>
                  <a:lnTo>
                    <a:pt x="76400" y="2385"/>
                  </a:lnTo>
                  <a:lnTo>
                    <a:pt x="81930" y="0"/>
                  </a:lnTo>
                  <a:lnTo>
                    <a:pt x="87277" y="1612"/>
                  </a:lnTo>
                  <a:lnTo>
                    <a:pt x="92250" y="6108"/>
                  </a:lnTo>
                  <a:lnTo>
                    <a:pt x="96851" y="12752"/>
                  </a:lnTo>
                  <a:lnTo>
                    <a:pt x="101145" y="21211"/>
                  </a:lnTo>
                  <a:lnTo>
                    <a:pt x="105205" y="31176"/>
                  </a:lnTo>
                  <a:lnTo>
                    <a:pt x="109096" y="42316"/>
                  </a:lnTo>
                  <a:lnTo>
                    <a:pt x="112866" y="54330"/>
                  </a:lnTo>
                  <a:lnTo>
                    <a:pt x="116552" y="66969"/>
                  </a:lnTo>
                  <a:lnTo>
                    <a:pt x="120182" y="79882"/>
                  </a:lnTo>
                  <a:lnTo>
                    <a:pt x="123772" y="92626"/>
                  </a:lnTo>
                  <a:lnTo>
                    <a:pt x="127335" y="104984"/>
                  </a:lnTo>
                  <a:lnTo>
                    <a:pt x="130881" y="117249"/>
                  </a:lnTo>
                  <a:lnTo>
                    <a:pt x="134415" y="130090"/>
                  </a:lnTo>
                  <a:lnTo>
                    <a:pt x="137945" y="143847"/>
                  </a:lnTo>
                  <a:lnTo>
                    <a:pt x="141639" y="158529"/>
                  </a:lnTo>
                  <a:lnTo>
                    <a:pt x="145804" y="173997"/>
                  </a:lnTo>
                  <a:lnTo>
                    <a:pt x="150567" y="190073"/>
                  </a:lnTo>
                  <a:lnTo>
                    <a:pt x="155732" y="206598"/>
                  </a:lnTo>
                  <a:lnTo>
                    <a:pt x="160892" y="223443"/>
                  </a:lnTo>
                  <a:lnTo>
                    <a:pt x="165806" y="240504"/>
                  </a:lnTo>
                  <a:lnTo>
                    <a:pt x="170409" y="257382"/>
                  </a:lnTo>
                  <a:lnTo>
                    <a:pt x="174727" y="273414"/>
                  </a:lnTo>
                  <a:lnTo>
                    <a:pt x="178820" y="288313"/>
                  </a:lnTo>
                  <a:lnTo>
                    <a:pt x="182908" y="302284"/>
                  </a:lnTo>
                  <a:lnTo>
                    <a:pt x="187345" y="315821"/>
                  </a:lnTo>
                  <a:lnTo>
                    <a:pt x="192294" y="329261"/>
                  </a:lnTo>
                  <a:lnTo>
                    <a:pt x="197586" y="342595"/>
                  </a:lnTo>
                  <a:lnTo>
                    <a:pt x="202832" y="355562"/>
                  </a:lnTo>
                  <a:lnTo>
                    <a:pt x="207803" y="368031"/>
                  </a:lnTo>
                  <a:lnTo>
                    <a:pt x="212445" y="380016"/>
                  </a:lnTo>
                  <a:lnTo>
                    <a:pt x="216789" y="391597"/>
                  </a:lnTo>
                  <a:lnTo>
                    <a:pt x="220894" y="402869"/>
                  </a:lnTo>
                  <a:lnTo>
                    <a:pt x="224821" y="413912"/>
                  </a:lnTo>
                  <a:lnTo>
                    <a:pt x="228617" y="424794"/>
                  </a:lnTo>
                  <a:lnTo>
                    <a:pt x="232323" y="435563"/>
                  </a:lnTo>
                  <a:lnTo>
                    <a:pt x="235966" y="446255"/>
                  </a:lnTo>
                  <a:lnTo>
                    <a:pt x="239566" y="456893"/>
                  </a:lnTo>
                  <a:lnTo>
                    <a:pt x="243131" y="467481"/>
                  </a:lnTo>
                  <a:lnTo>
                    <a:pt x="246521" y="477578"/>
                  </a:lnTo>
                  <a:lnTo>
                    <a:pt x="249777" y="487291"/>
                  </a:lnTo>
                  <a:lnTo>
                    <a:pt x="253187" y="497475"/>
                  </a:lnTo>
                  <a:lnTo>
                    <a:pt x="257296" y="509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4766" y="758051"/>
              <a:ext cx="168457" cy="7817"/>
            </a:xfrm>
            <a:custGeom>
              <a:avLst/>
              <a:gdLst/>
              <a:ahLst/>
              <a:cxnLst/>
              <a:rect l="0" t="0" r="0" b="0"/>
              <a:pathLst>
                <a:path w="168457" h="7817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08"/>
                  </a:lnTo>
                  <a:lnTo>
                    <a:pt x="129803" y="7615"/>
                  </a:lnTo>
                  <a:lnTo>
                    <a:pt x="118640" y="7816"/>
                  </a:lnTo>
                  <a:lnTo>
                    <a:pt x="107430" y="7164"/>
                  </a:lnTo>
                  <a:lnTo>
                    <a:pt x="96145" y="5926"/>
                  </a:lnTo>
                  <a:lnTo>
                    <a:pt x="84512" y="4562"/>
                  </a:lnTo>
                  <a:lnTo>
                    <a:pt x="72402" y="3353"/>
                  </a:lnTo>
                  <a:lnTo>
                    <a:pt x="60049" y="2388"/>
                  </a:lnTo>
                  <a:lnTo>
                    <a:pt x="46549" y="1563"/>
                  </a:lnTo>
                  <a:lnTo>
                    <a:pt x="28478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5734" y="658914"/>
              <a:ext cx="156028" cy="279292"/>
            </a:xfrm>
            <a:custGeom>
              <a:avLst/>
              <a:gdLst/>
              <a:ahLst/>
              <a:cxnLst/>
              <a:rect l="0" t="0" r="0" b="0"/>
              <a:pathLst>
                <a:path w="156028" h="279292">
                  <a:moveTo>
                    <a:pt x="124442" y="67552"/>
                  </a:moveTo>
                  <a:lnTo>
                    <a:pt x="118641" y="58751"/>
                  </a:lnTo>
                  <a:lnTo>
                    <a:pt x="113717" y="50404"/>
                  </a:lnTo>
                  <a:lnTo>
                    <a:pt x="109205" y="41710"/>
                  </a:lnTo>
                  <a:lnTo>
                    <a:pt x="104639" y="32762"/>
                  </a:lnTo>
                  <a:lnTo>
                    <a:pt x="99328" y="23915"/>
                  </a:lnTo>
                  <a:lnTo>
                    <a:pt x="92960" y="15394"/>
                  </a:lnTo>
                  <a:lnTo>
                    <a:pt x="85557" y="7897"/>
                  </a:lnTo>
                  <a:lnTo>
                    <a:pt x="77289" y="2613"/>
                  </a:lnTo>
                  <a:lnTo>
                    <a:pt x="68359" y="0"/>
                  </a:lnTo>
                  <a:lnTo>
                    <a:pt x="59110" y="29"/>
                  </a:lnTo>
                  <a:lnTo>
                    <a:pt x="49988" y="2551"/>
                  </a:lnTo>
                  <a:lnTo>
                    <a:pt x="41234" y="7213"/>
                  </a:lnTo>
                  <a:lnTo>
                    <a:pt x="33053" y="13729"/>
                  </a:lnTo>
                  <a:lnTo>
                    <a:pt x="25705" y="21981"/>
                  </a:lnTo>
                  <a:lnTo>
                    <a:pt x="19249" y="31750"/>
                  </a:lnTo>
                  <a:lnTo>
                    <a:pt x="13743" y="42900"/>
                  </a:lnTo>
                  <a:lnTo>
                    <a:pt x="9335" y="55438"/>
                  </a:lnTo>
                  <a:lnTo>
                    <a:pt x="5998" y="69240"/>
                  </a:lnTo>
                  <a:lnTo>
                    <a:pt x="3568" y="83915"/>
                  </a:lnTo>
                  <a:lnTo>
                    <a:pt x="1846" y="98911"/>
                  </a:lnTo>
                  <a:lnTo>
                    <a:pt x="651" y="113881"/>
                  </a:lnTo>
                  <a:lnTo>
                    <a:pt x="0" y="128525"/>
                  </a:lnTo>
                  <a:lnTo>
                    <a:pt x="86" y="142512"/>
                  </a:lnTo>
                  <a:lnTo>
                    <a:pt x="958" y="155733"/>
                  </a:lnTo>
                  <a:lnTo>
                    <a:pt x="2527" y="168256"/>
                  </a:lnTo>
                  <a:lnTo>
                    <a:pt x="4651" y="180214"/>
                  </a:lnTo>
                  <a:lnTo>
                    <a:pt x="7196" y="191740"/>
                  </a:lnTo>
                  <a:lnTo>
                    <a:pt x="10209" y="202788"/>
                  </a:lnTo>
                  <a:lnTo>
                    <a:pt x="13910" y="213142"/>
                  </a:lnTo>
                  <a:lnTo>
                    <a:pt x="18362" y="222739"/>
                  </a:lnTo>
                  <a:lnTo>
                    <a:pt x="23488" y="231660"/>
                  </a:lnTo>
                  <a:lnTo>
                    <a:pt x="29153" y="240038"/>
                  </a:lnTo>
                  <a:lnTo>
                    <a:pt x="35228" y="248004"/>
                  </a:lnTo>
                  <a:lnTo>
                    <a:pt x="41766" y="255508"/>
                  </a:lnTo>
                  <a:lnTo>
                    <a:pt x="48985" y="262328"/>
                  </a:lnTo>
                  <a:lnTo>
                    <a:pt x="56954" y="268389"/>
                  </a:lnTo>
                  <a:lnTo>
                    <a:pt x="65594" y="273443"/>
                  </a:lnTo>
                  <a:lnTo>
                    <a:pt x="74771" y="277007"/>
                  </a:lnTo>
                  <a:lnTo>
                    <a:pt x="84349" y="278952"/>
                  </a:lnTo>
                  <a:lnTo>
                    <a:pt x="94051" y="279291"/>
                  </a:lnTo>
                  <a:lnTo>
                    <a:pt x="103485" y="278006"/>
                  </a:lnTo>
                  <a:lnTo>
                    <a:pt x="112452" y="275254"/>
                  </a:lnTo>
                  <a:lnTo>
                    <a:pt x="120834" y="271230"/>
                  </a:lnTo>
                  <a:lnTo>
                    <a:pt x="129423" y="265476"/>
                  </a:lnTo>
                  <a:lnTo>
                    <a:pt x="140089" y="255255"/>
                  </a:lnTo>
                  <a:lnTo>
                    <a:pt x="156027" y="236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4932" y="463253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4"/>
                  </a:lnTo>
                  <a:lnTo>
                    <a:pt x="177" y="54771"/>
                  </a:lnTo>
                  <a:lnTo>
                    <a:pt x="826" y="69576"/>
                  </a:lnTo>
                  <a:lnTo>
                    <a:pt x="2075" y="85736"/>
                  </a:lnTo>
                  <a:lnTo>
                    <a:pt x="3727" y="103154"/>
                  </a:lnTo>
                  <a:lnTo>
                    <a:pt x="5376" y="121596"/>
                  </a:lnTo>
                  <a:lnTo>
                    <a:pt x="6778" y="140817"/>
                  </a:lnTo>
                  <a:lnTo>
                    <a:pt x="7871" y="160603"/>
                  </a:lnTo>
                  <a:lnTo>
                    <a:pt x="8679" y="180790"/>
                  </a:lnTo>
                  <a:lnTo>
                    <a:pt x="9257" y="201252"/>
                  </a:lnTo>
                  <a:lnTo>
                    <a:pt x="9662" y="221737"/>
                  </a:lnTo>
                  <a:lnTo>
                    <a:pt x="9942" y="241876"/>
                  </a:lnTo>
                  <a:lnTo>
                    <a:pt x="10133" y="261495"/>
                  </a:lnTo>
                  <a:lnTo>
                    <a:pt x="10263" y="280432"/>
                  </a:lnTo>
                  <a:lnTo>
                    <a:pt x="10350" y="298463"/>
                  </a:lnTo>
                  <a:lnTo>
                    <a:pt x="10409" y="315557"/>
                  </a:lnTo>
                  <a:lnTo>
                    <a:pt x="10449" y="331834"/>
                  </a:lnTo>
                  <a:lnTo>
                    <a:pt x="10475" y="347465"/>
                  </a:lnTo>
                  <a:lnTo>
                    <a:pt x="10494" y="362612"/>
                  </a:lnTo>
                  <a:lnTo>
                    <a:pt x="10505" y="377380"/>
                  </a:lnTo>
                  <a:lnTo>
                    <a:pt x="10515" y="393592"/>
                  </a:lnTo>
                  <a:lnTo>
                    <a:pt x="10522" y="416029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4181" y="768580"/>
              <a:ext cx="158708" cy="168618"/>
            </a:xfrm>
            <a:custGeom>
              <a:avLst/>
              <a:gdLst/>
              <a:ahLst/>
              <a:cxnLst/>
              <a:rect l="0" t="0" r="0" b="0"/>
              <a:pathLst>
                <a:path w="158708" h="168618">
                  <a:moveTo>
                    <a:pt x="79736" y="21057"/>
                  </a:moveTo>
                  <a:lnTo>
                    <a:pt x="73801" y="15390"/>
                  </a:lnTo>
                  <a:lnTo>
                    <a:pt x="67596" y="11746"/>
                  </a:lnTo>
                  <a:lnTo>
                    <a:pt x="60505" y="9842"/>
                  </a:lnTo>
                  <a:lnTo>
                    <a:pt x="52738" y="9513"/>
                  </a:lnTo>
                  <a:lnTo>
                    <a:pt x="44740" y="10781"/>
                  </a:lnTo>
                  <a:lnTo>
                    <a:pt x="36803" y="13510"/>
                  </a:lnTo>
                  <a:lnTo>
                    <a:pt x="29201" y="17603"/>
                  </a:lnTo>
                  <a:lnTo>
                    <a:pt x="22257" y="23087"/>
                  </a:lnTo>
                  <a:lnTo>
                    <a:pt x="16078" y="29849"/>
                  </a:lnTo>
                  <a:lnTo>
                    <a:pt x="10761" y="37828"/>
                  </a:lnTo>
                  <a:lnTo>
                    <a:pt x="6481" y="47086"/>
                  </a:lnTo>
                  <a:lnTo>
                    <a:pt x="3234" y="57531"/>
                  </a:lnTo>
                  <a:lnTo>
                    <a:pt x="1036" y="68799"/>
                  </a:lnTo>
                  <a:lnTo>
                    <a:pt x="0" y="80354"/>
                  </a:lnTo>
                  <a:lnTo>
                    <a:pt x="80" y="91865"/>
                  </a:lnTo>
                  <a:lnTo>
                    <a:pt x="1098" y="103203"/>
                  </a:lnTo>
                  <a:lnTo>
                    <a:pt x="2845" y="114349"/>
                  </a:lnTo>
                  <a:lnTo>
                    <a:pt x="5137" y="125319"/>
                  </a:lnTo>
                  <a:lnTo>
                    <a:pt x="8150" y="135821"/>
                  </a:lnTo>
                  <a:lnTo>
                    <a:pt x="12382" y="145275"/>
                  </a:lnTo>
                  <a:lnTo>
                    <a:pt x="18009" y="153441"/>
                  </a:lnTo>
                  <a:lnTo>
                    <a:pt x="24907" y="160077"/>
                  </a:lnTo>
                  <a:lnTo>
                    <a:pt x="32833" y="164786"/>
                  </a:lnTo>
                  <a:lnTo>
                    <a:pt x="41536" y="167544"/>
                  </a:lnTo>
                  <a:lnTo>
                    <a:pt x="50803" y="168617"/>
                  </a:lnTo>
                  <a:lnTo>
                    <a:pt x="60469" y="168365"/>
                  </a:lnTo>
                  <a:lnTo>
                    <a:pt x="70406" y="167118"/>
                  </a:lnTo>
                  <a:lnTo>
                    <a:pt x="80366" y="164828"/>
                  </a:lnTo>
                  <a:lnTo>
                    <a:pt x="89980" y="161089"/>
                  </a:lnTo>
                  <a:lnTo>
                    <a:pt x="99075" y="155801"/>
                  </a:lnTo>
                  <a:lnTo>
                    <a:pt x="107659" y="149302"/>
                  </a:lnTo>
                  <a:lnTo>
                    <a:pt x="115810" y="142176"/>
                  </a:lnTo>
                  <a:lnTo>
                    <a:pt x="123624" y="134824"/>
                  </a:lnTo>
                  <a:lnTo>
                    <a:pt x="131025" y="127278"/>
                  </a:lnTo>
                  <a:lnTo>
                    <a:pt x="137778" y="119306"/>
                  </a:lnTo>
                  <a:lnTo>
                    <a:pt x="143798" y="110793"/>
                  </a:lnTo>
                  <a:lnTo>
                    <a:pt x="148995" y="101601"/>
                  </a:lnTo>
                  <a:lnTo>
                    <a:pt x="153187" y="91512"/>
                  </a:lnTo>
                  <a:lnTo>
                    <a:pt x="156367" y="80506"/>
                  </a:lnTo>
                  <a:lnTo>
                    <a:pt x="158350" y="69029"/>
                  </a:lnTo>
                  <a:lnTo>
                    <a:pt x="158707" y="57864"/>
                  </a:lnTo>
                  <a:lnTo>
                    <a:pt x="157354" y="47434"/>
                  </a:lnTo>
                  <a:lnTo>
                    <a:pt x="154496" y="37806"/>
                  </a:lnTo>
                  <a:lnTo>
                    <a:pt x="150444" y="28878"/>
                  </a:lnTo>
                  <a:lnTo>
                    <a:pt x="145494" y="20517"/>
                  </a:lnTo>
                  <a:lnTo>
                    <a:pt x="139732" y="13072"/>
                  </a:lnTo>
                  <a:lnTo>
                    <a:pt x="133041" y="7347"/>
                  </a:lnTo>
                  <a:lnTo>
                    <a:pt x="125397" y="3641"/>
                  </a:lnTo>
                  <a:lnTo>
                    <a:pt x="116704" y="1211"/>
                  </a:lnTo>
                  <a:lnTo>
                    <a:pt x="105692" y="33"/>
                  </a:lnTo>
                  <a:lnTo>
                    <a:pt x="902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23440" y="726466"/>
              <a:ext cx="155951" cy="202750"/>
            </a:xfrm>
            <a:custGeom>
              <a:avLst/>
              <a:gdLst/>
              <a:ahLst/>
              <a:cxnLst/>
              <a:rect l="0" t="0" r="0" b="0"/>
              <a:pathLst>
                <a:path w="155951" h="202750">
                  <a:moveTo>
                    <a:pt x="93161" y="0"/>
                  </a:moveTo>
                  <a:lnTo>
                    <a:pt x="81492" y="67"/>
                  </a:lnTo>
                  <a:lnTo>
                    <a:pt x="71004" y="707"/>
                  </a:lnTo>
                  <a:lnTo>
                    <a:pt x="60707" y="2008"/>
                  </a:lnTo>
                  <a:lnTo>
                    <a:pt x="50578" y="4041"/>
                  </a:lnTo>
                  <a:lnTo>
                    <a:pt x="40883" y="7005"/>
                  </a:lnTo>
                  <a:lnTo>
                    <a:pt x="31751" y="10930"/>
                  </a:lnTo>
                  <a:lnTo>
                    <a:pt x="23321" y="15852"/>
                  </a:lnTo>
                  <a:lnTo>
                    <a:pt x="15808" y="21904"/>
                  </a:lnTo>
                  <a:lnTo>
                    <a:pt x="9251" y="29044"/>
                  </a:lnTo>
                  <a:lnTo>
                    <a:pt x="4019" y="36939"/>
                  </a:lnTo>
                  <a:lnTo>
                    <a:pt x="859" y="45076"/>
                  </a:lnTo>
                  <a:lnTo>
                    <a:pt x="0" y="53133"/>
                  </a:lnTo>
                  <a:lnTo>
                    <a:pt x="1372" y="60830"/>
                  </a:lnTo>
                  <a:lnTo>
                    <a:pt x="4878" y="67845"/>
                  </a:lnTo>
                  <a:lnTo>
                    <a:pt x="10239" y="74075"/>
                  </a:lnTo>
                  <a:lnTo>
                    <a:pt x="17243" y="79427"/>
                  </a:lnTo>
                  <a:lnTo>
                    <a:pt x="25831" y="83732"/>
                  </a:lnTo>
                  <a:lnTo>
                    <a:pt x="35820" y="86995"/>
                  </a:lnTo>
                  <a:lnTo>
                    <a:pt x="46779" y="89205"/>
                  </a:lnTo>
                  <a:lnTo>
                    <a:pt x="58125" y="90248"/>
                  </a:lnTo>
                  <a:lnTo>
                    <a:pt x="69496" y="90182"/>
                  </a:lnTo>
                  <a:lnTo>
                    <a:pt x="80740" y="89513"/>
                  </a:lnTo>
                  <a:lnTo>
                    <a:pt x="91823" y="89065"/>
                  </a:lnTo>
                  <a:lnTo>
                    <a:pt x="102750" y="89300"/>
                  </a:lnTo>
                  <a:lnTo>
                    <a:pt x="113225" y="90631"/>
                  </a:lnTo>
                  <a:lnTo>
                    <a:pt x="122660" y="93586"/>
                  </a:lnTo>
                  <a:lnTo>
                    <a:pt x="130822" y="98284"/>
                  </a:lnTo>
                  <a:lnTo>
                    <a:pt x="137796" y="104525"/>
                  </a:lnTo>
                  <a:lnTo>
                    <a:pt x="143796" y="111994"/>
                  </a:lnTo>
                  <a:lnTo>
                    <a:pt x="149043" y="120383"/>
                  </a:lnTo>
                  <a:lnTo>
                    <a:pt x="153246" y="129436"/>
                  </a:lnTo>
                  <a:lnTo>
                    <a:pt x="155641" y="138957"/>
                  </a:lnTo>
                  <a:lnTo>
                    <a:pt x="155950" y="148797"/>
                  </a:lnTo>
                  <a:lnTo>
                    <a:pt x="154191" y="158691"/>
                  </a:lnTo>
                  <a:lnTo>
                    <a:pt x="150420" y="168260"/>
                  </a:lnTo>
                  <a:lnTo>
                    <a:pt x="144876" y="177318"/>
                  </a:lnTo>
                  <a:lnTo>
                    <a:pt x="137748" y="185535"/>
                  </a:lnTo>
                  <a:lnTo>
                    <a:pt x="129076" y="192377"/>
                  </a:lnTo>
                  <a:lnTo>
                    <a:pt x="119030" y="197671"/>
                  </a:lnTo>
                  <a:lnTo>
                    <a:pt x="108033" y="201243"/>
                  </a:lnTo>
                  <a:lnTo>
                    <a:pt x="96661" y="202749"/>
                  </a:lnTo>
                  <a:lnTo>
                    <a:pt x="85279" y="202211"/>
                  </a:lnTo>
                  <a:lnTo>
                    <a:pt x="74100" y="200046"/>
                  </a:lnTo>
                  <a:lnTo>
                    <a:pt x="61980" y="196567"/>
                  </a:lnTo>
                  <a:lnTo>
                    <a:pt x="45625" y="190355"/>
                  </a:lnTo>
                  <a:lnTo>
                    <a:pt x="1946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38331" y="757896"/>
              <a:ext cx="138630" cy="172805"/>
            </a:xfrm>
            <a:custGeom>
              <a:avLst/>
              <a:gdLst/>
              <a:ahLst/>
              <a:cxnLst/>
              <a:rect l="0" t="0" r="0" b="0"/>
              <a:pathLst>
                <a:path w="138630" h="172805">
                  <a:moveTo>
                    <a:pt x="15140" y="63326"/>
                  </a:moveTo>
                  <a:lnTo>
                    <a:pt x="23941" y="66260"/>
                  </a:lnTo>
                  <a:lnTo>
                    <a:pt x="32288" y="69042"/>
                  </a:lnTo>
                  <a:lnTo>
                    <a:pt x="40987" y="71933"/>
                  </a:lnTo>
                  <a:lnTo>
                    <a:pt x="50108" y="74627"/>
                  </a:lnTo>
                  <a:lnTo>
                    <a:pt x="59602" y="76496"/>
                  </a:lnTo>
                  <a:lnTo>
                    <a:pt x="69395" y="77253"/>
                  </a:lnTo>
                  <a:lnTo>
                    <a:pt x="79409" y="76940"/>
                  </a:lnTo>
                  <a:lnTo>
                    <a:pt x="89582" y="75738"/>
                  </a:lnTo>
                  <a:lnTo>
                    <a:pt x="99860" y="73846"/>
                  </a:lnTo>
                  <a:lnTo>
                    <a:pt x="109878" y="71119"/>
                  </a:lnTo>
                  <a:lnTo>
                    <a:pt x="118999" y="67086"/>
                  </a:lnTo>
                  <a:lnTo>
                    <a:pt x="126933" y="61600"/>
                  </a:lnTo>
                  <a:lnTo>
                    <a:pt x="133242" y="54968"/>
                  </a:lnTo>
                  <a:lnTo>
                    <a:pt x="137199" y="47754"/>
                  </a:lnTo>
                  <a:lnTo>
                    <a:pt x="138629" y="40351"/>
                  </a:lnTo>
                  <a:lnTo>
                    <a:pt x="137656" y="33111"/>
                  </a:lnTo>
                  <a:lnTo>
                    <a:pt x="134428" y="26410"/>
                  </a:lnTo>
                  <a:lnTo>
                    <a:pt x="129261" y="20390"/>
                  </a:lnTo>
                  <a:lnTo>
                    <a:pt x="122558" y="15010"/>
                  </a:lnTo>
                  <a:lnTo>
                    <a:pt x="114705" y="10155"/>
                  </a:lnTo>
                  <a:lnTo>
                    <a:pt x="106023" y="5713"/>
                  </a:lnTo>
                  <a:lnTo>
                    <a:pt x="96756" y="2067"/>
                  </a:lnTo>
                  <a:lnTo>
                    <a:pt x="87083" y="54"/>
                  </a:lnTo>
                  <a:lnTo>
                    <a:pt x="77137" y="0"/>
                  </a:lnTo>
                  <a:lnTo>
                    <a:pt x="67171" y="1761"/>
                  </a:lnTo>
                  <a:lnTo>
                    <a:pt x="57552" y="5002"/>
                  </a:lnTo>
                  <a:lnTo>
                    <a:pt x="48452" y="9367"/>
                  </a:lnTo>
                  <a:lnTo>
                    <a:pt x="39866" y="14550"/>
                  </a:lnTo>
                  <a:lnTo>
                    <a:pt x="31713" y="20312"/>
                  </a:lnTo>
                  <a:lnTo>
                    <a:pt x="23901" y="26486"/>
                  </a:lnTo>
                  <a:lnTo>
                    <a:pt x="16672" y="33274"/>
                  </a:lnTo>
                  <a:lnTo>
                    <a:pt x="10568" y="41200"/>
                  </a:lnTo>
                  <a:lnTo>
                    <a:pt x="5800" y="50460"/>
                  </a:lnTo>
                  <a:lnTo>
                    <a:pt x="2430" y="60782"/>
                  </a:lnTo>
                  <a:lnTo>
                    <a:pt x="533" y="71629"/>
                  </a:lnTo>
                  <a:lnTo>
                    <a:pt x="0" y="82628"/>
                  </a:lnTo>
                  <a:lnTo>
                    <a:pt x="589" y="93606"/>
                  </a:lnTo>
                  <a:lnTo>
                    <a:pt x="2040" y="104502"/>
                  </a:lnTo>
                  <a:lnTo>
                    <a:pt x="4130" y="115306"/>
                  </a:lnTo>
                  <a:lnTo>
                    <a:pt x="7006" y="125864"/>
                  </a:lnTo>
                  <a:lnTo>
                    <a:pt x="11145" y="135888"/>
                  </a:lnTo>
                  <a:lnTo>
                    <a:pt x="16715" y="145255"/>
                  </a:lnTo>
                  <a:lnTo>
                    <a:pt x="23744" y="153680"/>
                  </a:lnTo>
                  <a:lnTo>
                    <a:pt x="32291" y="160663"/>
                  </a:lnTo>
                  <a:lnTo>
                    <a:pt x="42224" y="166056"/>
                  </a:lnTo>
                  <a:lnTo>
                    <a:pt x="53131" y="169863"/>
                  </a:lnTo>
                  <a:lnTo>
                    <a:pt x="64437" y="172060"/>
                  </a:lnTo>
                  <a:lnTo>
                    <a:pt x="75762" y="172804"/>
                  </a:lnTo>
                  <a:lnTo>
                    <a:pt x="86504" y="172520"/>
                  </a:lnTo>
                  <a:lnTo>
                    <a:pt x="96793" y="171784"/>
                  </a:lnTo>
                  <a:lnTo>
                    <a:pt x="107529" y="170537"/>
                  </a:lnTo>
                  <a:lnTo>
                    <a:pt x="120425" y="168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7424" y="521025"/>
              <a:ext cx="131375" cy="413020"/>
            </a:xfrm>
            <a:custGeom>
              <a:avLst/>
              <a:gdLst/>
              <a:ahLst/>
              <a:cxnLst/>
              <a:rect l="0" t="0" r="0" b="0"/>
              <a:pathLst>
                <a:path w="131375" h="413020">
                  <a:moveTo>
                    <a:pt x="89260" y="342311"/>
                  </a:moveTo>
                  <a:lnTo>
                    <a:pt x="89126" y="330710"/>
                  </a:lnTo>
                  <a:lnTo>
                    <a:pt x="87845" y="320862"/>
                  </a:lnTo>
                  <a:lnTo>
                    <a:pt x="85243" y="311866"/>
                  </a:lnTo>
                  <a:lnTo>
                    <a:pt x="81178" y="303770"/>
                  </a:lnTo>
                  <a:lnTo>
                    <a:pt x="75248" y="297039"/>
                  </a:lnTo>
                  <a:lnTo>
                    <a:pt x="67418" y="291832"/>
                  </a:lnTo>
                  <a:lnTo>
                    <a:pt x="58265" y="288324"/>
                  </a:lnTo>
                  <a:lnTo>
                    <a:pt x="48754" y="286862"/>
                  </a:lnTo>
                  <a:lnTo>
                    <a:pt x="39483" y="287441"/>
                  </a:lnTo>
                  <a:lnTo>
                    <a:pt x="30822" y="289931"/>
                  </a:lnTo>
                  <a:lnTo>
                    <a:pt x="23086" y="294260"/>
                  </a:lnTo>
                  <a:lnTo>
                    <a:pt x="16337" y="300210"/>
                  </a:lnTo>
                  <a:lnTo>
                    <a:pt x="10619" y="307626"/>
                  </a:lnTo>
                  <a:lnTo>
                    <a:pt x="6061" y="316498"/>
                  </a:lnTo>
                  <a:lnTo>
                    <a:pt x="2629" y="326682"/>
                  </a:lnTo>
                  <a:lnTo>
                    <a:pt x="474" y="337773"/>
                  </a:lnTo>
                  <a:lnTo>
                    <a:pt x="0" y="349208"/>
                  </a:lnTo>
                  <a:lnTo>
                    <a:pt x="1275" y="360634"/>
                  </a:lnTo>
                  <a:lnTo>
                    <a:pt x="4079" y="371746"/>
                  </a:lnTo>
                  <a:lnTo>
                    <a:pt x="8095" y="382208"/>
                  </a:lnTo>
                  <a:lnTo>
                    <a:pt x="13021" y="391895"/>
                  </a:lnTo>
                  <a:lnTo>
                    <a:pt x="18767" y="400383"/>
                  </a:lnTo>
                  <a:lnTo>
                    <a:pt x="25447" y="406882"/>
                  </a:lnTo>
                  <a:lnTo>
                    <a:pt x="33045" y="411131"/>
                  </a:lnTo>
                  <a:lnTo>
                    <a:pt x="41265" y="413019"/>
                  </a:lnTo>
                  <a:lnTo>
                    <a:pt x="49628" y="412324"/>
                  </a:lnTo>
                  <a:lnTo>
                    <a:pt x="57841" y="409189"/>
                  </a:lnTo>
                  <a:lnTo>
                    <a:pt x="65643" y="404019"/>
                  </a:lnTo>
                  <a:lnTo>
                    <a:pt x="72730" y="397278"/>
                  </a:lnTo>
                  <a:lnTo>
                    <a:pt x="79013" y="389380"/>
                  </a:lnTo>
                  <a:lnTo>
                    <a:pt x="84571" y="380659"/>
                  </a:lnTo>
                  <a:lnTo>
                    <a:pt x="89545" y="371361"/>
                  </a:lnTo>
                  <a:lnTo>
                    <a:pt x="94081" y="361660"/>
                  </a:lnTo>
                  <a:lnTo>
                    <a:pt x="98299" y="351521"/>
                  </a:lnTo>
                  <a:lnTo>
                    <a:pt x="102293" y="340722"/>
                  </a:lnTo>
                  <a:lnTo>
                    <a:pt x="106127" y="329188"/>
                  </a:lnTo>
                  <a:lnTo>
                    <a:pt x="109686" y="316831"/>
                  </a:lnTo>
                  <a:lnTo>
                    <a:pt x="112697" y="303471"/>
                  </a:lnTo>
                  <a:lnTo>
                    <a:pt x="115059" y="289114"/>
                  </a:lnTo>
                  <a:lnTo>
                    <a:pt x="116983" y="274065"/>
                  </a:lnTo>
                  <a:lnTo>
                    <a:pt x="118889" y="258818"/>
                  </a:lnTo>
                  <a:lnTo>
                    <a:pt x="121021" y="243670"/>
                  </a:lnTo>
                  <a:lnTo>
                    <a:pt x="123285" y="228568"/>
                  </a:lnTo>
                  <a:lnTo>
                    <a:pt x="125352" y="213209"/>
                  </a:lnTo>
                  <a:lnTo>
                    <a:pt x="127035" y="197431"/>
                  </a:lnTo>
                  <a:lnTo>
                    <a:pt x="128146" y="181223"/>
                  </a:lnTo>
                  <a:lnTo>
                    <a:pt x="128436" y="164650"/>
                  </a:lnTo>
                  <a:lnTo>
                    <a:pt x="127852" y="147797"/>
                  </a:lnTo>
                  <a:lnTo>
                    <a:pt x="126662" y="130902"/>
                  </a:lnTo>
                  <a:lnTo>
                    <a:pt x="125332" y="114332"/>
                  </a:lnTo>
                  <a:lnTo>
                    <a:pt x="124142" y="98267"/>
                  </a:lnTo>
                  <a:lnTo>
                    <a:pt x="123024" y="82870"/>
                  </a:lnTo>
                  <a:lnTo>
                    <a:pt x="121667" y="68370"/>
                  </a:lnTo>
                  <a:lnTo>
                    <a:pt x="119902" y="54800"/>
                  </a:lnTo>
                  <a:lnTo>
                    <a:pt x="117717" y="42043"/>
                  </a:lnTo>
                  <a:lnTo>
                    <a:pt x="115171" y="29927"/>
                  </a:lnTo>
                  <a:lnTo>
                    <a:pt x="112318" y="18322"/>
                  </a:lnTo>
                  <a:lnTo>
                    <a:pt x="108353" y="8220"/>
                  </a:lnTo>
                  <a:lnTo>
                    <a:pt x="102785" y="1826"/>
                  </a:lnTo>
                  <a:lnTo>
                    <a:pt x="96875" y="0"/>
                  </a:lnTo>
                  <a:lnTo>
                    <a:pt x="91279" y="1973"/>
                  </a:lnTo>
                  <a:lnTo>
                    <a:pt x="86150" y="6699"/>
                  </a:lnTo>
                  <a:lnTo>
                    <a:pt x="81619" y="13489"/>
                  </a:lnTo>
                  <a:lnTo>
                    <a:pt x="77907" y="22043"/>
                  </a:lnTo>
                  <a:lnTo>
                    <a:pt x="75061" y="32073"/>
                  </a:lnTo>
                  <a:lnTo>
                    <a:pt x="73141" y="43425"/>
                  </a:lnTo>
                  <a:lnTo>
                    <a:pt x="72297" y="56114"/>
                  </a:lnTo>
                  <a:lnTo>
                    <a:pt x="72503" y="70028"/>
                  </a:lnTo>
                  <a:lnTo>
                    <a:pt x="73437" y="84951"/>
                  </a:lnTo>
                  <a:lnTo>
                    <a:pt x="74594" y="100647"/>
                  </a:lnTo>
                  <a:lnTo>
                    <a:pt x="75668" y="116905"/>
                  </a:lnTo>
                  <a:lnTo>
                    <a:pt x="76709" y="133399"/>
                  </a:lnTo>
                  <a:lnTo>
                    <a:pt x="78013" y="149698"/>
                  </a:lnTo>
                  <a:lnTo>
                    <a:pt x="79739" y="165591"/>
                  </a:lnTo>
                  <a:lnTo>
                    <a:pt x="81729" y="181212"/>
                  </a:lnTo>
                  <a:lnTo>
                    <a:pt x="83611" y="196928"/>
                  </a:lnTo>
                  <a:lnTo>
                    <a:pt x="85179" y="212945"/>
                  </a:lnTo>
                  <a:lnTo>
                    <a:pt x="86554" y="229144"/>
                  </a:lnTo>
                  <a:lnTo>
                    <a:pt x="88084" y="245180"/>
                  </a:lnTo>
                  <a:lnTo>
                    <a:pt x="89970" y="260855"/>
                  </a:lnTo>
                  <a:lnTo>
                    <a:pt x="92407" y="275974"/>
                  </a:lnTo>
                  <a:lnTo>
                    <a:pt x="95653" y="290281"/>
                  </a:lnTo>
                  <a:lnTo>
                    <a:pt x="99764" y="303708"/>
                  </a:lnTo>
                  <a:lnTo>
                    <a:pt x="104524" y="316099"/>
                  </a:lnTo>
                  <a:lnTo>
                    <a:pt x="110117" y="328436"/>
                  </a:lnTo>
                  <a:lnTo>
                    <a:pt x="118152" y="342921"/>
                  </a:lnTo>
                  <a:lnTo>
                    <a:pt x="131374" y="363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9512" y="687917"/>
              <a:ext cx="146987" cy="352456"/>
            </a:xfrm>
            <a:custGeom>
              <a:avLst/>
              <a:gdLst/>
              <a:ahLst/>
              <a:cxnLst/>
              <a:rect l="0" t="0" r="0" b="0"/>
              <a:pathLst>
                <a:path w="146987" h="352456">
                  <a:moveTo>
                    <a:pt x="4612" y="154362"/>
                  </a:moveTo>
                  <a:lnTo>
                    <a:pt x="1812" y="163164"/>
                  </a:lnTo>
                  <a:lnTo>
                    <a:pt x="310" y="171510"/>
                  </a:lnTo>
                  <a:lnTo>
                    <a:pt x="0" y="180218"/>
                  </a:lnTo>
                  <a:lnTo>
                    <a:pt x="506" y="189685"/>
                  </a:lnTo>
                  <a:lnTo>
                    <a:pt x="1325" y="200476"/>
                  </a:lnTo>
                  <a:lnTo>
                    <a:pt x="2141" y="212770"/>
                  </a:lnTo>
                  <a:lnTo>
                    <a:pt x="2825" y="226263"/>
                  </a:lnTo>
                  <a:lnTo>
                    <a:pt x="3351" y="240381"/>
                  </a:lnTo>
                  <a:lnTo>
                    <a:pt x="3737" y="254726"/>
                  </a:lnTo>
                  <a:lnTo>
                    <a:pt x="4012" y="269102"/>
                  </a:lnTo>
                  <a:lnTo>
                    <a:pt x="4204" y="283432"/>
                  </a:lnTo>
                  <a:lnTo>
                    <a:pt x="4341" y="297698"/>
                  </a:lnTo>
                  <a:lnTo>
                    <a:pt x="4604" y="311905"/>
                  </a:lnTo>
                  <a:lnTo>
                    <a:pt x="5313" y="326063"/>
                  </a:lnTo>
                  <a:lnTo>
                    <a:pt x="6612" y="340083"/>
                  </a:lnTo>
                  <a:lnTo>
                    <a:pt x="8618" y="350366"/>
                  </a:lnTo>
                  <a:lnTo>
                    <a:pt x="10897" y="352455"/>
                  </a:lnTo>
                  <a:lnTo>
                    <a:pt x="12570" y="347798"/>
                  </a:lnTo>
                  <a:lnTo>
                    <a:pt x="13606" y="338777"/>
                  </a:lnTo>
                  <a:lnTo>
                    <a:pt x="14218" y="327303"/>
                  </a:lnTo>
                  <a:lnTo>
                    <a:pt x="14578" y="314547"/>
                  </a:lnTo>
                  <a:lnTo>
                    <a:pt x="14792" y="301145"/>
                  </a:lnTo>
                  <a:lnTo>
                    <a:pt x="14921" y="287420"/>
                  </a:lnTo>
                  <a:lnTo>
                    <a:pt x="14996" y="273536"/>
                  </a:lnTo>
                  <a:lnTo>
                    <a:pt x="14873" y="259574"/>
                  </a:lnTo>
                  <a:lnTo>
                    <a:pt x="14256" y="245574"/>
                  </a:lnTo>
                  <a:lnTo>
                    <a:pt x="13028" y="231554"/>
                  </a:lnTo>
                  <a:lnTo>
                    <a:pt x="11388" y="217525"/>
                  </a:lnTo>
                  <a:lnTo>
                    <a:pt x="9748" y="203491"/>
                  </a:lnTo>
                  <a:lnTo>
                    <a:pt x="8351" y="189455"/>
                  </a:lnTo>
                  <a:lnTo>
                    <a:pt x="7262" y="175418"/>
                  </a:lnTo>
                  <a:lnTo>
                    <a:pt x="6457" y="161381"/>
                  </a:lnTo>
                  <a:lnTo>
                    <a:pt x="5885" y="147343"/>
                  </a:lnTo>
                  <a:lnTo>
                    <a:pt x="5654" y="133305"/>
                  </a:lnTo>
                  <a:lnTo>
                    <a:pt x="6024" y="119267"/>
                  </a:lnTo>
                  <a:lnTo>
                    <a:pt x="7086" y="105229"/>
                  </a:lnTo>
                  <a:lnTo>
                    <a:pt x="8782" y="91191"/>
                  </a:lnTo>
                  <a:lnTo>
                    <a:pt x="10992" y="77153"/>
                  </a:lnTo>
                  <a:lnTo>
                    <a:pt x="13597" y="63124"/>
                  </a:lnTo>
                  <a:lnTo>
                    <a:pt x="16822" y="49432"/>
                  </a:lnTo>
                  <a:lnTo>
                    <a:pt x="21197" y="36691"/>
                  </a:lnTo>
                  <a:lnTo>
                    <a:pt x="26919" y="25173"/>
                  </a:lnTo>
                  <a:lnTo>
                    <a:pt x="33882" y="15304"/>
                  </a:lnTo>
                  <a:lnTo>
                    <a:pt x="41851" y="7805"/>
                  </a:lnTo>
                  <a:lnTo>
                    <a:pt x="50578" y="2843"/>
                  </a:lnTo>
                  <a:lnTo>
                    <a:pt x="59692" y="291"/>
                  </a:lnTo>
                  <a:lnTo>
                    <a:pt x="68722" y="0"/>
                  </a:lnTo>
                  <a:lnTo>
                    <a:pt x="77415" y="1656"/>
                  </a:lnTo>
                  <a:lnTo>
                    <a:pt x="85554" y="5018"/>
                  </a:lnTo>
                  <a:lnTo>
                    <a:pt x="92875" y="10006"/>
                  </a:lnTo>
                  <a:lnTo>
                    <a:pt x="99322" y="16425"/>
                  </a:lnTo>
                  <a:lnTo>
                    <a:pt x="105162" y="23834"/>
                  </a:lnTo>
                  <a:lnTo>
                    <a:pt x="110858" y="31644"/>
                  </a:lnTo>
                  <a:lnTo>
                    <a:pt x="116692" y="39492"/>
                  </a:lnTo>
                  <a:lnTo>
                    <a:pt x="122596" y="47387"/>
                  </a:lnTo>
                  <a:lnTo>
                    <a:pt x="128261" y="55601"/>
                  </a:lnTo>
                  <a:lnTo>
                    <a:pt x="133513" y="64280"/>
                  </a:lnTo>
                  <a:lnTo>
                    <a:pt x="138174" y="73585"/>
                  </a:lnTo>
                  <a:lnTo>
                    <a:pt x="142000" y="83750"/>
                  </a:lnTo>
                  <a:lnTo>
                    <a:pt x="144930" y="94808"/>
                  </a:lnTo>
                  <a:lnTo>
                    <a:pt x="146743" y="106320"/>
                  </a:lnTo>
                  <a:lnTo>
                    <a:pt x="146986" y="117508"/>
                  </a:lnTo>
                  <a:lnTo>
                    <a:pt x="145547" y="127945"/>
                  </a:lnTo>
                  <a:lnTo>
                    <a:pt x="142292" y="137238"/>
                  </a:lnTo>
                  <a:lnTo>
                    <a:pt x="136909" y="144875"/>
                  </a:lnTo>
                  <a:lnTo>
                    <a:pt x="129434" y="150748"/>
                  </a:lnTo>
                  <a:lnTo>
                    <a:pt x="120178" y="155065"/>
                  </a:lnTo>
                  <a:lnTo>
                    <a:pt x="109532" y="158143"/>
                  </a:lnTo>
                  <a:lnTo>
                    <a:pt x="97866" y="160295"/>
                  </a:lnTo>
                  <a:lnTo>
                    <a:pt x="85696" y="161782"/>
                  </a:lnTo>
                  <a:lnTo>
                    <a:pt x="72280" y="162959"/>
                  </a:lnTo>
                  <a:lnTo>
                    <a:pt x="54212" y="163936"/>
                  </a:lnTo>
                  <a:lnTo>
                    <a:pt x="25669" y="164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43511" y="473782"/>
              <a:ext cx="10127" cy="379027"/>
            </a:xfrm>
            <a:custGeom>
              <a:avLst/>
              <a:gdLst/>
              <a:ahLst/>
              <a:cxnLst/>
              <a:rect l="0" t="0" r="0" b="0"/>
              <a:pathLst>
                <a:path w="10127" h="379027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3" y="38831"/>
                  </a:lnTo>
                  <a:lnTo>
                    <a:pt x="1485" y="50642"/>
                  </a:lnTo>
                  <a:lnTo>
                    <a:pt x="887" y="63110"/>
                  </a:lnTo>
                  <a:lnTo>
                    <a:pt x="473" y="76393"/>
                  </a:lnTo>
                  <a:lnTo>
                    <a:pt x="189" y="90971"/>
                  </a:lnTo>
                  <a:lnTo>
                    <a:pt x="0" y="106986"/>
                  </a:lnTo>
                  <a:lnTo>
                    <a:pt x="42" y="123806"/>
                  </a:lnTo>
                  <a:lnTo>
                    <a:pt x="602" y="140256"/>
                  </a:lnTo>
                  <a:lnTo>
                    <a:pt x="1792" y="155692"/>
                  </a:lnTo>
                  <a:lnTo>
                    <a:pt x="3405" y="170157"/>
                  </a:lnTo>
                  <a:lnTo>
                    <a:pt x="5026" y="184091"/>
                  </a:lnTo>
                  <a:lnTo>
                    <a:pt x="6411" y="197835"/>
                  </a:lnTo>
                  <a:lnTo>
                    <a:pt x="7492" y="211558"/>
                  </a:lnTo>
                  <a:lnTo>
                    <a:pt x="8293" y="225326"/>
                  </a:lnTo>
                  <a:lnTo>
                    <a:pt x="8866" y="239154"/>
                  </a:lnTo>
                  <a:lnTo>
                    <a:pt x="9267" y="253037"/>
                  </a:lnTo>
                  <a:lnTo>
                    <a:pt x="9544" y="266964"/>
                  </a:lnTo>
                  <a:lnTo>
                    <a:pt x="9733" y="280925"/>
                  </a:lnTo>
                  <a:lnTo>
                    <a:pt x="9862" y="294910"/>
                  </a:lnTo>
                  <a:lnTo>
                    <a:pt x="9949" y="308911"/>
                  </a:lnTo>
                  <a:lnTo>
                    <a:pt x="10007" y="322906"/>
                  </a:lnTo>
                  <a:lnTo>
                    <a:pt x="10047" y="336285"/>
                  </a:lnTo>
                  <a:lnTo>
                    <a:pt x="10078" y="349172"/>
                  </a:lnTo>
                  <a:lnTo>
                    <a:pt x="10102" y="362698"/>
                  </a:lnTo>
                  <a:lnTo>
                    <a:pt x="1012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46644" y="729240"/>
              <a:ext cx="180735" cy="129561"/>
            </a:xfrm>
            <a:custGeom>
              <a:avLst/>
              <a:gdLst/>
              <a:ahLst/>
              <a:cxnLst/>
              <a:rect l="0" t="0" r="0" b="0"/>
              <a:pathLst>
                <a:path w="180735" h="129561">
                  <a:moveTo>
                    <a:pt x="107035" y="113039"/>
                  </a:moveTo>
                  <a:lnTo>
                    <a:pt x="109902" y="104171"/>
                  </a:lnTo>
                  <a:lnTo>
                    <a:pt x="112043" y="95184"/>
                  </a:lnTo>
                  <a:lnTo>
                    <a:pt x="113642" y="85194"/>
                  </a:lnTo>
                  <a:lnTo>
                    <a:pt x="114650" y="74386"/>
                  </a:lnTo>
                  <a:lnTo>
                    <a:pt x="114850" y="63222"/>
                  </a:lnTo>
                  <a:lnTo>
                    <a:pt x="114189" y="52022"/>
                  </a:lnTo>
                  <a:lnTo>
                    <a:pt x="112605" y="41083"/>
                  </a:lnTo>
                  <a:lnTo>
                    <a:pt x="109945" y="30746"/>
                  </a:lnTo>
                  <a:lnTo>
                    <a:pt x="106220" y="21147"/>
                  </a:lnTo>
                  <a:lnTo>
                    <a:pt x="101261" y="12722"/>
                  </a:lnTo>
                  <a:lnTo>
                    <a:pt x="94651" y="6266"/>
                  </a:lnTo>
                  <a:lnTo>
                    <a:pt x="86319" y="2041"/>
                  </a:lnTo>
                  <a:lnTo>
                    <a:pt x="76639" y="0"/>
                  </a:lnTo>
                  <a:lnTo>
                    <a:pt x="66232" y="60"/>
                  </a:lnTo>
                  <a:lnTo>
                    <a:pt x="55541" y="1955"/>
                  </a:lnTo>
                  <a:lnTo>
                    <a:pt x="45112" y="5478"/>
                  </a:lnTo>
                  <a:lnTo>
                    <a:pt x="35648" y="10576"/>
                  </a:lnTo>
                  <a:lnTo>
                    <a:pt x="27438" y="17073"/>
                  </a:lnTo>
                  <a:lnTo>
                    <a:pt x="20419" y="24704"/>
                  </a:lnTo>
                  <a:lnTo>
                    <a:pt x="14381" y="33195"/>
                  </a:lnTo>
                  <a:lnTo>
                    <a:pt x="9101" y="42313"/>
                  </a:lnTo>
                  <a:lnTo>
                    <a:pt x="4704" y="51875"/>
                  </a:lnTo>
                  <a:lnTo>
                    <a:pt x="1647" y="61747"/>
                  </a:lnTo>
                  <a:lnTo>
                    <a:pt x="74" y="71832"/>
                  </a:lnTo>
                  <a:lnTo>
                    <a:pt x="0" y="82061"/>
                  </a:lnTo>
                  <a:lnTo>
                    <a:pt x="1470" y="92389"/>
                  </a:lnTo>
                  <a:lnTo>
                    <a:pt x="4359" y="102764"/>
                  </a:lnTo>
                  <a:lnTo>
                    <a:pt x="8740" y="112511"/>
                  </a:lnTo>
                  <a:lnTo>
                    <a:pt x="14953" y="120386"/>
                  </a:lnTo>
                  <a:lnTo>
                    <a:pt x="23013" y="125857"/>
                  </a:lnTo>
                  <a:lnTo>
                    <a:pt x="32339" y="128883"/>
                  </a:lnTo>
                  <a:lnTo>
                    <a:pt x="41975" y="129560"/>
                  </a:lnTo>
                  <a:lnTo>
                    <a:pt x="51335" y="128194"/>
                  </a:lnTo>
                  <a:lnTo>
                    <a:pt x="60057" y="125043"/>
                  </a:lnTo>
                  <a:lnTo>
                    <a:pt x="67835" y="120203"/>
                  </a:lnTo>
                  <a:lnTo>
                    <a:pt x="74613" y="113878"/>
                  </a:lnTo>
                  <a:lnTo>
                    <a:pt x="80351" y="106195"/>
                  </a:lnTo>
                  <a:lnTo>
                    <a:pt x="84921" y="97136"/>
                  </a:lnTo>
                  <a:lnTo>
                    <a:pt x="88386" y="86853"/>
                  </a:lnTo>
                  <a:lnTo>
                    <a:pt x="91446" y="76790"/>
                  </a:lnTo>
                  <a:lnTo>
                    <a:pt x="95159" y="70618"/>
                  </a:lnTo>
                  <a:lnTo>
                    <a:pt x="99394" y="70202"/>
                  </a:lnTo>
                  <a:lnTo>
                    <a:pt x="103424" y="73734"/>
                  </a:lnTo>
                  <a:lnTo>
                    <a:pt x="107337" y="79551"/>
                  </a:lnTo>
                  <a:lnTo>
                    <a:pt x="111560" y="86455"/>
                  </a:lnTo>
                  <a:lnTo>
                    <a:pt x="116318" y="93755"/>
                  </a:lnTo>
                  <a:lnTo>
                    <a:pt x="121793" y="100641"/>
                  </a:lnTo>
                  <a:lnTo>
                    <a:pt x="128212" y="106068"/>
                  </a:lnTo>
                  <a:lnTo>
                    <a:pt x="135591" y="109614"/>
                  </a:lnTo>
                  <a:lnTo>
                    <a:pt x="143535" y="111540"/>
                  </a:lnTo>
                  <a:lnTo>
                    <a:pt x="152223" y="112685"/>
                  </a:lnTo>
                  <a:lnTo>
                    <a:pt x="163534" y="113146"/>
                  </a:lnTo>
                  <a:lnTo>
                    <a:pt x="180734" y="113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3" y="698298"/>
              <a:ext cx="294799" cy="201953"/>
            </a:xfrm>
            <a:custGeom>
              <a:avLst/>
              <a:gdLst/>
              <a:ahLst/>
              <a:cxnLst/>
              <a:rect l="0" t="0" r="0" b="0"/>
              <a:pathLst>
                <a:path w="294799" h="201953">
                  <a:moveTo>
                    <a:pt x="0" y="59753"/>
                  </a:moveTo>
                  <a:lnTo>
                    <a:pt x="0" y="74355"/>
                  </a:lnTo>
                  <a:lnTo>
                    <a:pt x="0" y="87626"/>
                  </a:lnTo>
                  <a:lnTo>
                    <a:pt x="5" y="100823"/>
                  </a:lnTo>
                  <a:lnTo>
                    <a:pt x="178" y="113992"/>
                  </a:lnTo>
                  <a:lnTo>
                    <a:pt x="826" y="126852"/>
                  </a:lnTo>
                  <a:lnTo>
                    <a:pt x="2055" y="139178"/>
                  </a:lnTo>
                  <a:lnTo>
                    <a:pt x="3006" y="148329"/>
                  </a:lnTo>
                  <a:lnTo>
                    <a:pt x="2858" y="150943"/>
                  </a:lnTo>
                  <a:lnTo>
                    <a:pt x="2295" y="147927"/>
                  </a:lnTo>
                  <a:lnTo>
                    <a:pt x="1883" y="141043"/>
                  </a:lnTo>
                  <a:lnTo>
                    <a:pt x="2048" y="131642"/>
                  </a:lnTo>
                  <a:lnTo>
                    <a:pt x="2935" y="120622"/>
                  </a:lnTo>
                  <a:lnTo>
                    <a:pt x="4496" y="108559"/>
                  </a:lnTo>
                  <a:lnTo>
                    <a:pt x="6605" y="95819"/>
                  </a:lnTo>
                  <a:lnTo>
                    <a:pt x="9132" y="82641"/>
                  </a:lnTo>
                  <a:lnTo>
                    <a:pt x="11961" y="69341"/>
                  </a:lnTo>
                  <a:lnTo>
                    <a:pt x="15005" y="56326"/>
                  </a:lnTo>
                  <a:lnTo>
                    <a:pt x="18207" y="43800"/>
                  </a:lnTo>
                  <a:lnTo>
                    <a:pt x="21849" y="32098"/>
                  </a:lnTo>
                  <a:lnTo>
                    <a:pt x="26510" y="21763"/>
                  </a:lnTo>
                  <a:lnTo>
                    <a:pt x="32425" y="12975"/>
                  </a:lnTo>
                  <a:lnTo>
                    <a:pt x="39348" y="6073"/>
                  </a:lnTo>
                  <a:lnTo>
                    <a:pt x="46759" y="1710"/>
                  </a:lnTo>
                  <a:lnTo>
                    <a:pt x="54298" y="0"/>
                  </a:lnTo>
                  <a:lnTo>
                    <a:pt x="61799" y="612"/>
                  </a:lnTo>
                  <a:lnTo>
                    <a:pt x="69208" y="3067"/>
                  </a:lnTo>
                  <a:lnTo>
                    <a:pt x="76517" y="6910"/>
                  </a:lnTo>
                  <a:lnTo>
                    <a:pt x="83576" y="12249"/>
                  </a:lnTo>
                  <a:lnTo>
                    <a:pt x="90097" y="19712"/>
                  </a:lnTo>
                  <a:lnTo>
                    <a:pt x="95962" y="29473"/>
                  </a:lnTo>
                  <a:lnTo>
                    <a:pt x="101055" y="41281"/>
                  </a:lnTo>
                  <a:lnTo>
                    <a:pt x="105177" y="54727"/>
                  </a:lnTo>
                  <a:lnTo>
                    <a:pt x="108325" y="69395"/>
                  </a:lnTo>
                  <a:lnTo>
                    <a:pt x="110795" y="84615"/>
                  </a:lnTo>
                  <a:lnTo>
                    <a:pt x="113076" y="99512"/>
                  </a:lnTo>
                  <a:lnTo>
                    <a:pt x="115493" y="113605"/>
                  </a:lnTo>
                  <a:lnTo>
                    <a:pt x="119009" y="125776"/>
                  </a:lnTo>
                  <a:lnTo>
                    <a:pt x="124185" y="133823"/>
                  </a:lnTo>
                  <a:lnTo>
                    <a:pt x="129980" y="136963"/>
                  </a:lnTo>
                  <a:lnTo>
                    <a:pt x="136034" y="136377"/>
                  </a:lnTo>
                  <a:lnTo>
                    <a:pt x="142305" y="133389"/>
                  </a:lnTo>
                  <a:lnTo>
                    <a:pt x="149100" y="129242"/>
                  </a:lnTo>
                  <a:lnTo>
                    <a:pt x="157001" y="125123"/>
                  </a:lnTo>
                  <a:lnTo>
                    <a:pt x="166233" y="121634"/>
                  </a:lnTo>
                  <a:lnTo>
                    <a:pt x="176700" y="118758"/>
                  </a:lnTo>
                  <a:lnTo>
                    <a:pt x="188171" y="116117"/>
                  </a:lnTo>
                  <a:lnTo>
                    <a:pt x="200402" y="113440"/>
                  </a:lnTo>
                  <a:lnTo>
                    <a:pt x="213019" y="110619"/>
                  </a:lnTo>
                  <a:lnTo>
                    <a:pt x="225556" y="107636"/>
                  </a:lnTo>
                  <a:lnTo>
                    <a:pt x="237746" y="104497"/>
                  </a:lnTo>
                  <a:lnTo>
                    <a:pt x="249047" y="100741"/>
                  </a:lnTo>
                  <a:lnTo>
                    <a:pt x="258580" y="95477"/>
                  </a:lnTo>
                  <a:lnTo>
                    <a:pt x="266016" y="88348"/>
                  </a:lnTo>
                  <a:lnTo>
                    <a:pt x="271195" y="79796"/>
                  </a:lnTo>
                  <a:lnTo>
                    <a:pt x="273862" y="70754"/>
                  </a:lnTo>
                  <a:lnTo>
                    <a:pt x="274134" y="61828"/>
                  </a:lnTo>
                  <a:lnTo>
                    <a:pt x="272234" y="53415"/>
                  </a:lnTo>
                  <a:lnTo>
                    <a:pt x="268309" y="45852"/>
                  </a:lnTo>
                  <a:lnTo>
                    <a:pt x="262634" y="39222"/>
                  </a:lnTo>
                  <a:lnTo>
                    <a:pt x="255404" y="33586"/>
                  </a:lnTo>
                  <a:lnTo>
                    <a:pt x="246657" y="29084"/>
                  </a:lnTo>
                  <a:lnTo>
                    <a:pt x="236562" y="25694"/>
                  </a:lnTo>
                  <a:lnTo>
                    <a:pt x="225701" y="23736"/>
                  </a:lnTo>
                  <a:lnTo>
                    <a:pt x="214952" y="23928"/>
                  </a:lnTo>
                  <a:lnTo>
                    <a:pt x="204804" y="26467"/>
                  </a:lnTo>
                  <a:lnTo>
                    <a:pt x="195535" y="31104"/>
                  </a:lnTo>
                  <a:lnTo>
                    <a:pt x="187381" y="37422"/>
                  </a:lnTo>
                  <a:lnTo>
                    <a:pt x="180343" y="45008"/>
                  </a:lnTo>
                  <a:lnTo>
                    <a:pt x="174259" y="53674"/>
                  </a:lnTo>
                  <a:lnTo>
                    <a:pt x="168924" y="63460"/>
                  </a:lnTo>
                  <a:lnTo>
                    <a:pt x="164147" y="74298"/>
                  </a:lnTo>
                  <a:lnTo>
                    <a:pt x="159935" y="86014"/>
                  </a:lnTo>
                  <a:lnTo>
                    <a:pt x="156476" y="98410"/>
                  </a:lnTo>
                  <a:lnTo>
                    <a:pt x="153825" y="111302"/>
                  </a:lnTo>
                  <a:lnTo>
                    <a:pt x="152214" y="124383"/>
                  </a:lnTo>
                  <a:lnTo>
                    <a:pt x="152114" y="137238"/>
                  </a:lnTo>
                  <a:lnTo>
                    <a:pt x="153648" y="149652"/>
                  </a:lnTo>
                  <a:lnTo>
                    <a:pt x="156799" y="161275"/>
                  </a:lnTo>
                  <a:lnTo>
                    <a:pt x="161580" y="171556"/>
                  </a:lnTo>
                  <a:lnTo>
                    <a:pt x="167837" y="180317"/>
                  </a:lnTo>
                  <a:lnTo>
                    <a:pt x="175461" y="187539"/>
                  </a:lnTo>
                  <a:lnTo>
                    <a:pt x="184474" y="193182"/>
                  </a:lnTo>
                  <a:lnTo>
                    <a:pt x="194756" y="197383"/>
                  </a:lnTo>
                  <a:lnTo>
                    <a:pt x="206082" y="200241"/>
                  </a:lnTo>
                  <a:lnTo>
                    <a:pt x="218208" y="201726"/>
                  </a:lnTo>
                  <a:lnTo>
                    <a:pt x="230907" y="201952"/>
                  </a:lnTo>
                  <a:lnTo>
                    <a:pt x="243593" y="201104"/>
                  </a:lnTo>
                  <a:lnTo>
                    <a:pt x="256675" y="199177"/>
                  </a:lnTo>
                  <a:lnTo>
                    <a:pt x="272416" y="194886"/>
                  </a:lnTo>
                  <a:lnTo>
                    <a:pt x="294798" y="186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82124" y="455448"/>
              <a:ext cx="150664" cy="428946"/>
            </a:xfrm>
            <a:custGeom>
              <a:avLst/>
              <a:gdLst/>
              <a:ahLst/>
              <a:cxnLst/>
              <a:rect l="0" t="0" r="0" b="0"/>
              <a:pathLst>
                <a:path w="150664" h="428946">
                  <a:moveTo>
                    <a:pt x="76964" y="428945"/>
                  </a:moveTo>
                  <a:lnTo>
                    <a:pt x="71163" y="423011"/>
                  </a:lnTo>
                  <a:lnTo>
                    <a:pt x="66239" y="416806"/>
                  </a:lnTo>
                  <a:lnTo>
                    <a:pt x="61741" y="409706"/>
                  </a:lnTo>
                  <a:lnTo>
                    <a:pt x="57693" y="401593"/>
                  </a:lnTo>
                  <a:lnTo>
                    <a:pt x="54328" y="392298"/>
                  </a:lnTo>
                  <a:lnTo>
                    <a:pt x="51715" y="381850"/>
                  </a:lnTo>
                  <a:lnTo>
                    <a:pt x="49615" y="370425"/>
                  </a:lnTo>
                  <a:lnTo>
                    <a:pt x="47588" y="358239"/>
                  </a:lnTo>
                  <a:lnTo>
                    <a:pt x="45369" y="345490"/>
                  </a:lnTo>
                  <a:lnTo>
                    <a:pt x="42876" y="332338"/>
                  </a:lnTo>
                  <a:lnTo>
                    <a:pt x="40123" y="318904"/>
                  </a:lnTo>
                  <a:lnTo>
                    <a:pt x="37157" y="305275"/>
                  </a:lnTo>
                  <a:lnTo>
                    <a:pt x="34030" y="291513"/>
                  </a:lnTo>
                  <a:lnTo>
                    <a:pt x="30784" y="277661"/>
                  </a:lnTo>
                  <a:lnTo>
                    <a:pt x="27460" y="263748"/>
                  </a:lnTo>
                  <a:lnTo>
                    <a:pt x="24246" y="249793"/>
                  </a:lnTo>
                  <a:lnTo>
                    <a:pt x="21468" y="235811"/>
                  </a:lnTo>
                  <a:lnTo>
                    <a:pt x="19263" y="221815"/>
                  </a:lnTo>
                  <a:lnTo>
                    <a:pt x="17443" y="207974"/>
                  </a:lnTo>
                  <a:lnTo>
                    <a:pt x="15608" y="194601"/>
                  </a:lnTo>
                  <a:lnTo>
                    <a:pt x="13518" y="181823"/>
                  </a:lnTo>
                  <a:lnTo>
                    <a:pt x="11112" y="169445"/>
                  </a:lnTo>
                  <a:lnTo>
                    <a:pt x="8418" y="157060"/>
                  </a:lnTo>
                  <a:lnTo>
                    <a:pt x="5501" y="144428"/>
                  </a:lnTo>
                  <a:lnTo>
                    <a:pt x="2746" y="131485"/>
                  </a:lnTo>
                  <a:lnTo>
                    <a:pt x="814" y="118257"/>
                  </a:lnTo>
                  <a:lnTo>
                    <a:pt x="0" y="104798"/>
                  </a:lnTo>
                  <a:lnTo>
                    <a:pt x="100" y="91165"/>
                  </a:lnTo>
                  <a:lnTo>
                    <a:pt x="623" y="77407"/>
                  </a:lnTo>
                  <a:lnTo>
                    <a:pt x="1241" y="63570"/>
                  </a:lnTo>
                  <a:lnTo>
                    <a:pt x="2128" y="50008"/>
                  </a:lnTo>
                  <a:lnTo>
                    <a:pt x="3855" y="37354"/>
                  </a:lnTo>
                  <a:lnTo>
                    <a:pt x="6691" y="25895"/>
                  </a:lnTo>
                  <a:lnTo>
                    <a:pt x="10918" y="16066"/>
                  </a:lnTo>
                  <a:lnTo>
                    <a:pt x="16970" y="8593"/>
                  </a:lnTo>
                  <a:lnTo>
                    <a:pt x="24900" y="3645"/>
                  </a:lnTo>
                  <a:lnTo>
                    <a:pt x="34465" y="932"/>
                  </a:lnTo>
                  <a:lnTo>
                    <a:pt x="45320" y="0"/>
                  </a:lnTo>
                  <a:lnTo>
                    <a:pt x="57130" y="404"/>
                  </a:lnTo>
                  <a:lnTo>
                    <a:pt x="69464" y="1771"/>
                  </a:lnTo>
                  <a:lnTo>
                    <a:pt x="81809" y="3817"/>
                  </a:lnTo>
                  <a:lnTo>
                    <a:pt x="93876" y="6337"/>
                  </a:lnTo>
                  <a:lnTo>
                    <a:pt x="105332" y="9418"/>
                  </a:lnTo>
                  <a:lnTo>
                    <a:pt x="116932" y="13921"/>
                  </a:lnTo>
                  <a:lnTo>
                    <a:pt x="130808" y="22473"/>
                  </a:lnTo>
                  <a:lnTo>
                    <a:pt x="150663" y="3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53803" y="71593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19" y="8607"/>
                  </a:lnTo>
                  <a:lnTo>
                    <a:pt x="101725" y="11301"/>
                  </a:lnTo>
                  <a:lnTo>
                    <a:pt x="91582" y="13170"/>
                  </a:lnTo>
                  <a:lnTo>
                    <a:pt x="80542" y="13937"/>
                  </a:lnTo>
                  <a:lnTo>
                    <a:pt x="68875" y="13969"/>
                  </a:lnTo>
                  <a:lnTo>
                    <a:pt x="57053" y="14064"/>
                  </a:lnTo>
                  <a:lnTo>
                    <a:pt x="45377" y="14683"/>
                  </a:lnTo>
                  <a:lnTo>
                    <a:pt x="34400" y="15786"/>
                  </a:lnTo>
                  <a:lnTo>
                    <a:pt x="23926" y="17112"/>
                  </a:lnTo>
                  <a:lnTo>
                    <a:pt x="13040" y="187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74901" y="73699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7" y="58458"/>
                  </a:lnTo>
                  <a:lnTo>
                    <a:pt x="2075" y="70256"/>
                  </a:lnTo>
                  <a:lnTo>
                    <a:pt x="3736" y="81707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4901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06486" y="720463"/>
              <a:ext cx="156498" cy="332387"/>
            </a:xfrm>
            <a:custGeom>
              <a:avLst/>
              <a:gdLst/>
              <a:ahLst/>
              <a:cxnLst/>
              <a:rect l="0" t="0" r="0" b="0"/>
              <a:pathLst>
                <a:path w="156498" h="332387">
                  <a:moveTo>
                    <a:pt x="147399" y="90231"/>
                  </a:moveTo>
                  <a:lnTo>
                    <a:pt x="147266" y="78563"/>
                  </a:lnTo>
                  <a:lnTo>
                    <a:pt x="145986" y="68074"/>
                  </a:lnTo>
                  <a:lnTo>
                    <a:pt x="143392" y="57772"/>
                  </a:lnTo>
                  <a:lnTo>
                    <a:pt x="139672" y="47471"/>
                  </a:lnTo>
                  <a:lnTo>
                    <a:pt x="135039" y="37127"/>
                  </a:lnTo>
                  <a:lnTo>
                    <a:pt x="129697" y="26756"/>
                  </a:lnTo>
                  <a:lnTo>
                    <a:pt x="123505" y="17019"/>
                  </a:lnTo>
                  <a:lnTo>
                    <a:pt x="115994" y="9154"/>
                  </a:lnTo>
                  <a:lnTo>
                    <a:pt x="107026" y="3692"/>
                  </a:lnTo>
                  <a:lnTo>
                    <a:pt x="97072" y="672"/>
                  </a:lnTo>
                  <a:lnTo>
                    <a:pt x="87007" y="0"/>
                  </a:lnTo>
                  <a:lnTo>
                    <a:pt x="77355" y="1369"/>
                  </a:lnTo>
                  <a:lnTo>
                    <a:pt x="68436" y="4523"/>
                  </a:lnTo>
                  <a:lnTo>
                    <a:pt x="60525" y="9364"/>
                  </a:lnTo>
                  <a:lnTo>
                    <a:pt x="53663" y="15690"/>
                  </a:lnTo>
                  <a:lnTo>
                    <a:pt x="48039" y="23375"/>
                  </a:lnTo>
                  <a:lnTo>
                    <a:pt x="44077" y="32434"/>
                  </a:lnTo>
                  <a:lnTo>
                    <a:pt x="41858" y="42742"/>
                  </a:lnTo>
                  <a:lnTo>
                    <a:pt x="41331" y="53747"/>
                  </a:lnTo>
                  <a:lnTo>
                    <a:pt x="42490" y="64595"/>
                  </a:lnTo>
                  <a:lnTo>
                    <a:pt x="45165" y="74799"/>
                  </a:lnTo>
                  <a:lnTo>
                    <a:pt x="49401" y="83766"/>
                  </a:lnTo>
                  <a:lnTo>
                    <a:pt x="55517" y="90653"/>
                  </a:lnTo>
                  <a:lnTo>
                    <a:pt x="63511" y="95199"/>
                  </a:lnTo>
                  <a:lnTo>
                    <a:pt x="72793" y="97472"/>
                  </a:lnTo>
                  <a:lnTo>
                    <a:pt x="82399" y="97575"/>
                  </a:lnTo>
                  <a:lnTo>
                    <a:pt x="91739" y="95793"/>
                  </a:lnTo>
                  <a:lnTo>
                    <a:pt x="100448" y="92346"/>
                  </a:lnTo>
                  <a:lnTo>
                    <a:pt x="108218" y="87302"/>
                  </a:lnTo>
                  <a:lnTo>
                    <a:pt x="115004" y="80915"/>
                  </a:lnTo>
                  <a:lnTo>
                    <a:pt x="121254" y="76114"/>
                  </a:lnTo>
                  <a:lnTo>
                    <a:pt x="126955" y="76614"/>
                  </a:lnTo>
                  <a:lnTo>
                    <a:pt x="131456" y="81961"/>
                  </a:lnTo>
                  <a:lnTo>
                    <a:pt x="135108" y="90962"/>
                  </a:lnTo>
                  <a:lnTo>
                    <a:pt x="138219" y="102440"/>
                  </a:lnTo>
                  <a:lnTo>
                    <a:pt x="140752" y="115308"/>
                  </a:lnTo>
                  <a:lnTo>
                    <a:pt x="142704" y="128860"/>
                  </a:lnTo>
                  <a:lnTo>
                    <a:pt x="144309" y="142561"/>
                  </a:lnTo>
                  <a:lnTo>
                    <a:pt x="145980" y="155918"/>
                  </a:lnTo>
                  <a:lnTo>
                    <a:pt x="147945" y="168726"/>
                  </a:lnTo>
                  <a:lnTo>
                    <a:pt x="150091" y="181142"/>
                  </a:lnTo>
                  <a:lnTo>
                    <a:pt x="152076" y="193562"/>
                  </a:lnTo>
                  <a:lnTo>
                    <a:pt x="153708" y="206222"/>
                  </a:lnTo>
                  <a:lnTo>
                    <a:pt x="154955" y="219186"/>
                  </a:lnTo>
                  <a:lnTo>
                    <a:pt x="155867" y="232430"/>
                  </a:lnTo>
                  <a:lnTo>
                    <a:pt x="156497" y="245890"/>
                  </a:lnTo>
                  <a:lnTo>
                    <a:pt x="156257" y="259184"/>
                  </a:lnTo>
                  <a:lnTo>
                    <a:pt x="153975" y="271651"/>
                  </a:lnTo>
                  <a:lnTo>
                    <a:pt x="149174" y="282985"/>
                  </a:lnTo>
                  <a:lnTo>
                    <a:pt x="142015" y="292899"/>
                  </a:lnTo>
                  <a:lnTo>
                    <a:pt x="132926" y="300961"/>
                  </a:lnTo>
                  <a:lnTo>
                    <a:pt x="122367" y="307122"/>
                  </a:lnTo>
                  <a:lnTo>
                    <a:pt x="110738" y="311634"/>
                  </a:lnTo>
                  <a:lnTo>
                    <a:pt x="98350" y="314844"/>
                  </a:lnTo>
                  <a:lnTo>
                    <a:pt x="85437" y="317089"/>
                  </a:lnTo>
                  <a:lnTo>
                    <a:pt x="72330" y="318804"/>
                  </a:lnTo>
                  <a:lnTo>
                    <a:pt x="59452" y="320506"/>
                  </a:lnTo>
                  <a:lnTo>
                    <a:pt x="47023" y="322469"/>
                  </a:lnTo>
                  <a:lnTo>
                    <a:pt x="35519" y="324613"/>
                  </a:lnTo>
                  <a:lnTo>
                    <a:pt x="24626" y="326817"/>
                  </a:lnTo>
                  <a:lnTo>
                    <a:pt x="13388" y="329279"/>
                  </a:lnTo>
                  <a:lnTo>
                    <a:pt x="0" y="332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2072" y="694880"/>
              <a:ext cx="124333" cy="145791"/>
            </a:xfrm>
            <a:custGeom>
              <a:avLst/>
              <a:gdLst/>
              <a:ahLst/>
              <a:cxnLst/>
              <a:rect l="0" t="0" r="0" b="0"/>
              <a:pathLst>
                <a:path w="124333" h="145791">
                  <a:moveTo>
                    <a:pt x="13928" y="0"/>
                  </a:moveTo>
                  <a:lnTo>
                    <a:pt x="10994" y="8802"/>
                  </a:lnTo>
                  <a:lnTo>
                    <a:pt x="8211" y="17148"/>
                  </a:lnTo>
                  <a:lnTo>
                    <a:pt x="5321" y="25847"/>
                  </a:lnTo>
                  <a:lnTo>
                    <a:pt x="2626" y="34968"/>
                  </a:lnTo>
                  <a:lnTo>
                    <a:pt x="757" y="44463"/>
                  </a:lnTo>
                  <a:lnTo>
                    <a:pt x="0" y="54255"/>
                  </a:lnTo>
                  <a:lnTo>
                    <a:pt x="314" y="64269"/>
                  </a:lnTo>
                  <a:lnTo>
                    <a:pt x="1515" y="74443"/>
                  </a:lnTo>
                  <a:lnTo>
                    <a:pt x="3403" y="84725"/>
                  </a:lnTo>
                  <a:lnTo>
                    <a:pt x="5958" y="94916"/>
                  </a:lnTo>
                  <a:lnTo>
                    <a:pt x="9343" y="104685"/>
                  </a:lnTo>
                  <a:lnTo>
                    <a:pt x="13584" y="113881"/>
                  </a:lnTo>
                  <a:lnTo>
                    <a:pt x="18736" y="122361"/>
                  </a:lnTo>
                  <a:lnTo>
                    <a:pt x="24950" y="129912"/>
                  </a:lnTo>
                  <a:lnTo>
                    <a:pt x="32208" y="136495"/>
                  </a:lnTo>
                  <a:lnTo>
                    <a:pt x="40353" y="141746"/>
                  </a:lnTo>
                  <a:lnTo>
                    <a:pt x="49192" y="144918"/>
                  </a:lnTo>
                  <a:lnTo>
                    <a:pt x="58539" y="145790"/>
                  </a:lnTo>
                  <a:lnTo>
                    <a:pt x="68085" y="144596"/>
                  </a:lnTo>
                  <a:lnTo>
                    <a:pt x="77412" y="141744"/>
                  </a:lnTo>
                  <a:lnTo>
                    <a:pt x="86309" y="137638"/>
                  </a:lnTo>
                  <a:lnTo>
                    <a:pt x="94587" y="132461"/>
                  </a:lnTo>
                  <a:lnTo>
                    <a:pt x="102000" y="126172"/>
                  </a:lnTo>
                  <a:lnTo>
                    <a:pt x="108501" y="118830"/>
                  </a:lnTo>
                  <a:lnTo>
                    <a:pt x="114037" y="110444"/>
                  </a:lnTo>
                  <a:lnTo>
                    <a:pt x="118465" y="100906"/>
                  </a:lnTo>
                  <a:lnTo>
                    <a:pt x="121807" y="90268"/>
                  </a:lnTo>
                  <a:lnTo>
                    <a:pt x="123900" y="78869"/>
                  </a:lnTo>
                  <a:lnTo>
                    <a:pt x="124332" y="67225"/>
                  </a:lnTo>
                  <a:lnTo>
                    <a:pt x="123038" y="55669"/>
                  </a:lnTo>
                  <a:lnTo>
                    <a:pt x="120544" y="44771"/>
                  </a:lnTo>
                  <a:lnTo>
                    <a:pt x="117545" y="34358"/>
                  </a:lnTo>
                  <a:lnTo>
                    <a:pt x="113779" y="23522"/>
                  </a:lnTo>
                  <a:lnTo>
                    <a:pt x="10868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64456" y="652766"/>
              <a:ext cx="84229" cy="167481"/>
            </a:xfrm>
            <a:custGeom>
              <a:avLst/>
              <a:gdLst/>
              <a:ahLst/>
              <a:cxnLst/>
              <a:rect l="0" t="0" r="0" b="0"/>
              <a:pathLst>
                <a:path w="84229" h="167481">
                  <a:moveTo>
                    <a:pt x="0" y="105285"/>
                  </a:moveTo>
                  <a:lnTo>
                    <a:pt x="3001" y="114087"/>
                  </a:lnTo>
                  <a:lnTo>
                    <a:pt x="6423" y="122433"/>
                  </a:lnTo>
                  <a:lnTo>
                    <a:pt x="10615" y="131132"/>
                  </a:lnTo>
                  <a:lnTo>
                    <a:pt x="15342" y="140253"/>
                  </a:lnTo>
                  <a:lnTo>
                    <a:pt x="20176" y="149748"/>
                  </a:lnTo>
                  <a:lnTo>
                    <a:pt x="24826" y="159461"/>
                  </a:lnTo>
                  <a:lnTo>
                    <a:pt x="28262" y="166533"/>
                  </a:lnTo>
                  <a:lnTo>
                    <a:pt x="29136" y="167480"/>
                  </a:lnTo>
                  <a:lnTo>
                    <a:pt x="27593" y="163382"/>
                  </a:lnTo>
                  <a:lnTo>
                    <a:pt x="24428" y="156033"/>
                  </a:lnTo>
                  <a:lnTo>
                    <a:pt x="20512" y="146919"/>
                  </a:lnTo>
                  <a:lnTo>
                    <a:pt x="16383" y="136943"/>
                  </a:lnTo>
                  <a:lnTo>
                    <a:pt x="12448" y="126414"/>
                  </a:lnTo>
                  <a:lnTo>
                    <a:pt x="9096" y="115252"/>
                  </a:lnTo>
                  <a:lnTo>
                    <a:pt x="6467" y="103431"/>
                  </a:lnTo>
                  <a:lnTo>
                    <a:pt x="4512" y="91026"/>
                  </a:lnTo>
                  <a:lnTo>
                    <a:pt x="3107" y="78155"/>
                  </a:lnTo>
                  <a:lnTo>
                    <a:pt x="2134" y="64947"/>
                  </a:lnTo>
                  <a:lnTo>
                    <a:pt x="1970" y="51991"/>
                  </a:lnTo>
                  <a:lnTo>
                    <a:pt x="3447" y="40284"/>
                  </a:lnTo>
                  <a:lnTo>
                    <a:pt x="6894" y="30272"/>
                  </a:lnTo>
                  <a:lnTo>
                    <a:pt x="12329" y="22060"/>
                  </a:lnTo>
                  <a:lnTo>
                    <a:pt x="19722" y="15678"/>
                  </a:lnTo>
                  <a:lnTo>
                    <a:pt x="28833" y="10941"/>
                  </a:lnTo>
                  <a:lnTo>
                    <a:pt x="38900" y="7531"/>
                  </a:lnTo>
                  <a:lnTo>
                    <a:pt x="49842" y="4764"/>
                  </a:lnTo>
                  <a:lnTo>
                    <a:pt x="63732" y="23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6774" y="663058"/>
              <a:ext cx="172480" cy="169977"/>
            </a:xfrm>
            <a:custGeom>
              <a:avLst/>
              <a:gdLst/>
              <a:ahLst/>
              <a:cxnLst/>
              <a:rect l="0" t="0" r="0" b="0"/>
              <a:pathLst>
                <a:path w="172480" h="169977">
                  <a:moveTo>
                    <a:pt x="4024" y="73936"/>
                  </a:moveTo>
                  <a:lnTo>
                    <a:pt x="12892" y="76803"/>
                  </a:lnTo>
                  <a:lnTo>
                    <a:pt x="21880" y="78945"/>
                  </a:lnTo>
                  <a:lnTo>
                    <a:pt x="31870" y="80539"/>
                  </a:lnTo>
                  <a:lnTo>
                    <a:pt x="42677" y="81374"/>
                  </a:lnTo>
                  <a:lnTo>
                    <a:pt x="53841" y="80926"/>
                  </a:lnTo>
                  <a:lnTo>
                    <a:pt x="65036" y="79012"/>
                  </a:lnTo>
                  <a:lnTo>
                    <a:pt x="75803" y="75603"/>
                  </a:lnTo>
                  <a:lnTo>
                    <a:pt x="85491" y="70646"/>
                  </a:lnTo>
                  <a:lnTo>
                    <a:pt x="93842" y="64274"/>
                  </a:lnTo>
                  <a:lnTo>
                    <a:pt x="100615" y="56742"/>
                  </a:lnTo>
                  <a:lnTo>
                    <a:pt x="105422" y="48325"/>
                  </a:lnTo>
                  <a:lnTo>
                    <a:pt x="108240" y="39269"/>
                  </a:lnTo>
                  <a:lnTo>
                    <a:pt x="109014" y="30090"/>
                  </a:lnTo>
                  <a:lnTo>
                    <a:pt x="107498" y="21541"/>
                  </a:lnTo>
                  <a:lnTo>
                    <a:pt x="103776" y="13989"/>
                  </a:lnTo>
                  <a:lnTo>
                    <a:pt x="98196" y="7769"/>
                  </a:lnTo>
                  <a:lnTo>
                    <a:pt x="91171" y="3339"/>
                  </a:lnTo>
                  <a:lnTo>
                    <a:pt x="83084" y="774"/>
                  </a:lnTo>
                  <a:lnTo>
                    <a:pt x="74404" y="0"/>
                  </a:lnTo>
                  <a:lnTo>
                    <a:pt x="65665" y="984"/>
                  </a:lnTo>
                  <a:lnTo>
                    <a:pt x="57168" y="3536"/>
                  </a:lnTo>
                  <a:lnTo>
                    <a:pt x="49159" y="7517"/>
                  </a:lnTo>
                  <a:lnTo>
                    <a:pt x="41926" y="12929"/>
                  </a:lnTo>
                  <a:lnTo>
                    <a:pt x="35537" y="19640"/>
                  </a:lnTo>
                  <a:lnTo>
                    <a:pt x="29737" y="27417"/>
                  </a:lnTo>
                  <a:lnTo>
                    <a:pt x="24066" y="36006"/>
                  </a:lnTo>
                  <a:lnTo>
                    <a:pt x="18255" y="45195"/>
                  </a:lnTo>
                  <a:lnTo>
                    <a:pt x="12535" y="54974"/>
                  </a:lnTo>
                  <a:lnTo>
                    <a:pt x="7526" y="65524"/>
                  </a:lnTo>
                  <a:lnTo>
                    <a:pt x="3538" y="76873"/>
                  </a:lnTo>
                  <a:lnTo>
                    <a:pt x="879" y="88595"/>
                  </a:lnTo>
                  <a:lnTo>
                    <a:pt x="0" y="99931"/>
                  </a:lnTo>
                  <a:lnTo>
                    <a:pt x="976" y="110481"/>
                  </a:lnTo>
                  <a:lnTo>
                    <a:pt x="3734" y="120190"/>
                  </a:lnTo>
                  <a:lnTo>
                    <a:pt x="8244" y="129172"/>
                  </a:lnTo>
                  <a:lnTo>
                    <a:pt x="14312" y="137580"/>
                  </a:lnTo>
                  <a:lnTo>
                    <a:pt x="21638" y="145397"/>
                  </a:lnTo>
                  <a:lnTo>
                    <a:pt x="29917" y="152435"/>
                  </a:lnTo>
                  <a:lnTo>
                    <a:pt x="38893" y="158646"/>
                  </a:lnTo>
                  <a:lnTo>
                    <a:pt x="48528" y="163802"/>
                  </a:lnTo>
                  <a:lnTo>
                    <a:pt x="58981" y="167436"/>
                  </a:lnTo>
                  <a:lnTo>
                    <a:pt x="70268" y="169433"/>
                  </a:lnTo>
                  <a:lnTo>
                    <a:pt x="82119" y="169976"/>
                  </a:lnTo>
                  <a:lnTo>
                    <a:pt x="94075" y="169360"/>
                  </a:lnTo>
                  <a:lnTo>
                    <a:pt x="105853" y="167875"/>
                  </a:lnTo>
                  <a:lnTo>
                    <a:pt x="117299" y="165724"/>
                  </a:lnTo>
                  <a:lnTo>
                    <a:pt x="129627" y="162706"/>
                  </a:lnTo>
                  <a:lnTo>
                    <a:pt x="146152" y="157443"/>
                  </a:lnTo>
                  <a:lnTo>
                    <a:pt x="172479" y="147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07325" y="361983"/>
            <a:ext cx="2647267" cy="601957"/>
            <a:chOff x="6807325" y="361983"/>
            <a:chExt cx="2647267" cy="601957"/>
          </a:xfrm>
        </p:grpSpPr>
        <p:sp>
          <p:nvSpPr>
            <p:cNvPr id="35" name="Freeform 34"/>
            <p:cNvSpPr/>
            <p:nvPr/>
          </p:nvSpPr>
          <p:spPr>
            <a:xfrm>
              <a:off x="6807325" y="647473"/>
              <a:ext cx="225712" cy="194807"/>
            </a:xfrm>
            <a:custGeom>
              <a:avLst/>
              <a:gdLst/>
              <a:ahLst/>
              <a:cxnLst/>
              <a:rect l="0" t="0" r="0" b="0"/>
              <a:pathLst>
                <a:path w="225712" h="194807">
                  <a:moveTo>
                    <a:pt x="4613" y="68464"/>
                  </a:moveTo>
                  <a:lnTo>
                    <a:pt x="1813" y="77266"/>
                  </a:lnTo>
                  <a:lnTo>
                    <a:pt x="311" y="85612"/>
                  </a:lnTo>
                  <a:lnTo>
                    <a:pt x="0" y="94316"/>
                  </a:lnTo>
                  <a:lnTo>
                    <a:pt x="506" y="103609"/>
                  </a:lnTo>
                  <a:lnTo>
                    <a:pt x="1326" y="113753"/>
                  </a:lnTo>
                  <a:lnTo>
                    <a:pt x="2146" y="124793"/>
                  </a:lnTo>
                  <a:lnTo>
                    <a:pt x="3003" y="136460"/>
                  </a:lnTo>
                  <a:lnTo>
                    <a:pt x="4178" y="148282"/>
                  </a:lnTo>
                  <a:lnTo>
                    <a:pt x="5799" y="159903"/>
                  </a:lnTo>
                  <a:lnTo>
                    <a:pt x="7201" y="168799"/>
                  </a:lnTo>
                  <a:lnTo>
                    <a:pt x="7579" y="171672"/>
                  </a:lnTo>
                  <a:lnTo>
                    <a:pt x="7284" y="169088"/>
                  </a:lnTo>
                  <a:lnTo>
                    <a:pt x="6754" y="162611"/>
                  </a:lnTo>
                  <a:lnTo>
                    <a:pt x="6221" y="153372"/>
                  </a:lnTo>
                  <a:lnTo>
                    <a:pt x="5776" y="141957"/>
                  </a:lnTo>
                  <a:lnTo>
                    <a:pt x="5433" y="128827"/>
                  </a:lnTo>
                  <a:lnTo>
                    <a:pt x="5182" y="114563"/>
                  </a:lnTo>
                  <a:lnTo>
                    <a:pt x="5003" y="99821"/>
                  </a:lnTo>
                  <a:lnTo>
                    <a:pt x="4887" y="85012"/>
                  </a:lnTo>
                  <a:lnTo>
                    <a:pt x="5148" y="70471"/>
                  </a:lnTo>
                  <a:lnTo>
                    <a:pt x="6385" y="56550"/>
                  </a:lnTo>
                  <a:lnTo>
                    <a:pt x="8857" y="43390"/>
                  </a:lnTo>
                  <a:lnTo>
                    <a:pt x="12654" y="31586"/>
                  </a:lnTo>
                  <a:lnTo>
                    <a:pt x="17877" y="22240"/>
                  </a:lnTo>
                  <a:lnTo>
                    <a:pt x="24430" y="15739"/>
                  </a:lnTo>
                  <a:lnTo>
                    <a:pt x="32084" y="12001"/>
                  </a:lnTo>
                  <a:lnTo>
                    <a:pt x="40584" y="10838"/>
                  </a:lnTo>
                  <a:lnTo>
                    <a:pt x="49695" y="11873"/>
                  </a:lnTo>
                  <a:lnTo>
                    <a:pt x="58912" y="14801"/>
                  </a:lnTo>
                  <a:lnTo>
                    <a:pt x="67487" y="19491"/>
                  </a:lnTo>
                  <a:lnTo>
                    <a:pt x="75064" y="25715"/>
                  </a:lnTo>
                  <a:lnTo>
                    <a:pt x="81641" y="33331"/>
                  </a:lnTo>
                  <a:lnTo>
                    <a:pt x="87375" y="42344"/>
                  </a:lnTo>
                  <a:lnTo>
                    <a:pt x="92439" y="52551"/>
                  </a:lnTo>
                  <a:lnTo>
                    <a:pt x="96376" y="60887"/>
                  </a:lnTo>
                  <a:lnTo>
                    <a:pt x="98588" y="63042"/>
                  </a:lnTo>
                  <a:lnTo>
                    <a:pt x="99561" y="59102"/>
                  </a:lnTo>
                  <a:lnTo>
                    <a:pt x="100216" y="50983"/>
                  </a:lnTo>
                  <a:lnTo>
                    <a:pt x="101537" y="40747"/>
                  </a:lnTo>
                  <a:lnTo>
                    <a:pt x="103969" y="29702"/>
                  </a:lnTo>
                  <a:lnTo>
                    <a:pt x="107694" y="19130"/>
                  </a:lnTo>
                  <a:lnTo>
                    <a:pt x="112845" y="10515"/>
                  </a:lnTo>
                  <a:lnTo>
                    <a:pt x="119334" y="4457"/>
                  </a:lnTo>
                  <a:lnTo>
                    <a:pt x="126771" y="991"/>
                  </a:lnTo>
                  <a:lnTo>
                    <a:pt x="134589" y="0"/>
                  </a:lnTo>
                  <a:lnTo>
                    <a:pt x="142433" y="1143"/>
                  </a:lnTo>
                  <a:lnTo>
                    <a:pt x="150154" y="4141"/>
                  </a:lnTo>
                  <a:lnTo>
                    <a:pt x="157717" y="8876"/>
                  </a:lnTo>
                  <a:lnTo>
                    <a:pt x="165133" y="15130"/>
                  </a:lnTo>
                  <a:lnTo>
                    <a:pt x="172264" y="22765"/>
                  </a:lnTo>
                  <a:lnTo>
                    <a:pt x="178836" y="31791"/>
                  </a:lnTo>
                  <a:lnTo>
                    <a:pt x="184739" y="42081"/>
                  </a:lnTo>
                  <a:lnTo>
                    <a:pt x="190026" y="53245"/>
                  </a:lnTo>
                  <a:lnTo>
                    <a:pt x="194812" y="64731"/>
                  </a:lnTo>
                  <a:lnTo>
                    <a:pt x="199219" y="76195"/>
                  </a:lnTo>
                  <a:lnTo>
                    <a:pt x="203349" y="87502"/>
                  </a:lnTo>
                  <a:lnTo>
                    <a:pt x="207283" y="98627"/>
                  </a:lnTo>
                  <a:lnTo>
                    <a:pt x="211076" y="109597"/>
                  </a:lnTo>
                  <a:lnTo>
                    <a:pt x="214608" y="120608"/>
                  </a:lnTo>
                  <a:lnTo>
                    <a:pt x="217599" y="132001"/>
                  </a:lnTo>
                  <a:lnTo>
                    <a:pt x="219944" y="143913"/>
                  </a:lnTo>
                  <a:lnTo>
                    <a:pt x="221691" y="155723"/>
                  </a:lnTo>
                  <a:lnTo>
                    <a:pt x="223135" y="167304"/>
                  </a:lnTo>
                  <a:lnTo>
                    <a:pt x="224403" y="179677"/>
                  </a:lnTo>
                  <a:lnTo>
                    <a:pt x="225711" y="194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77192" y="666467"/>
              <a:ext cx="198001" cy="168967"/>
            </a:xfrm>
            <a:custGeom>
              <a:avLst/>
              <a:gdLst/>
              <a:ahLst/>
              <a:cxnLst/>
              <a:rect l="0" t="0" r="0" b="0"/>
              <a:pathLst>
                <a:path w="198001" h="168967">
                  <a:moveTo>
                    <a:pt x="82186" y="59999"/>
                  </a:moveTo>
                  <a:lnTo>
                    <a:pt x="82052" y="48398"/>
                  </a:lnTo>
                  <a:lnTo>
                    <a:pt x="80771" y="38549"/>
                  </a:lnTo>
                  <a:lnTo>
                    <a:pt x="78174" y="29549"/>
                  </a:lnTo>
                  <a:lnTo>
                    <a:pt x="74282" y="21280"/>
                  </a:lnTo>
                  <a:lnTo>
                    <a:pt x="69001" y="13901"/>
                  </a:lnTo>
                  <a:lnTo>
                    <a:pt x="62419" y="7449"/>
                  </a:lnTo>
                  <a:lnTo>
                    <a:pt x="54919" y="2461"/>
                  </a:lnTo>
                  <a:lnTo>
                    <a:pt x="47056" y="0"/>
                  </a:lnTo>
                  <a:lnTo>
                    <a:pt x="39187" y="425"/>
                  </a:lnTo>
                  <a:lnTo>
                    <a:pt x="31619" y="3474"/>
                  </a:lnTo>
                  <a:lnTo>
                    <a:pt x="24692" y="8643"/>
                  </a:lnTo>
                  <a:lnTo>
                    <a:pt x="18521" y="15418"/>
                  </a:lnTo>
                  <a:lnTo>
                    <a:pt x="13208" y="23523"/>
                  </a:lnTo>
                  <a:lnTo>
                    <a:pt x="8929" y="32923"/>
                  </a:lnTo>
                  <a:lnTo>
                    <a:pt x="5679" y="43498"/>
                  </a:lnTo>
                  <a:lnTo>
                    <a:pt x="3308" y="55037"/>
                  </a:lnTo>
                  <a:lnTo>
                    <a:pt x="1624" y="67313"/>
                  </a:lnTo>
                  <a:lnTo>
                    <a:pt x="462" y="80125"/>
                  </a:lnTo>
                  <a:lnTo>
                    <a:pt x="0" y="93152"/>
                  </a:lnTo>
                  <a:lnTo>
                    <a:pt x="746" y="105971"/>
                  </a:lnTo>
                  <a:lnTo>
                    <a:pt x="2884" y="118365"/>
                  </a:lnTo>
                  <a:lnTo>
                    <a:pt x="6456" y="130145"/>
                  </a:lnTo>
                  <a:lnTo>
                    <a:pt x="11528" y="141063"/>
                  </a:lnTo>
                  <a:lnTo>
                    <a:pt x="17975" y="151056"/>
                  </a:lnTo>
                  <a:lnTo>
                    <a:pt x="25389" y="159581"/>
                  </a:lnTo>
                  <a:lnTo>
                    <a:pt x="33195" y="165572"/>
                  </a:lnTo>
                  <a:lnTo>
                    <a:pt x="41027" y="168667"/>
                  </a:lnTo>
                  <a:lnTo>
                    <a:pt x="48571" y="168966"/>
                  </a:lnTo>
                  <a:lnTo>
                    <a:pt x="55483" y="166665"/>
                  </a:lnTo>
                  <a:lnTo>
                    <a:pt x="61649" y="162156"/>
                  </a:lnTo>
                  <a:lnTo>
                    <a:pt x="67126" y="155912"/>
                  </a:lnTo>
                  <a:lnTo>
                    <a:pt x="72049" y="148375"/>
                  </a:lnTo>
                  <a:lnTo>
                    <a:pt x="76550" y="139908"/>
                  </a:lnTo>
                  <a:lnTo>
                    <a:pt x="80744" y="130787"/>
                  </a:lnTo>
                  <a:lnTo>
                    <a:pt x="84723" y="121213"/>
                  </a:lnTo>
                  <a:lnTo>
                    <a:pt x="88547" y="111320"/>
                  </a:lnTo>
                  <a:lnTo>
                    <a:pt x="92099" y="100880"/>
                  </a:lnTo>
                  <a:lnTo>
                    <a:pt x="95104" y="89345"/>
                  </a:lnTo>
                  <a:lnTo>
                    <a:pt x="97453" y="76542"/>
                  </a:lnTo>
                  <a:lnTo>
                    <a:pt x="99020" y="63912"/>
                  </a:lnTo>
                  <a:lnTo>
                    <a:pt x="99299" y="55419"/>
                  </a:lnTo>
                  <a:lnTo>
                    <a:pt x="98639" y="53487"/>
                  </a:lnTo>
                  <a:lnTo>
                    <a:pt x="98459" y="56779"/>
                  </a:lnTo>
                  <a:lnTo>
                    <a:pt x="99327" y="63492"/>
                  </a:lnTo>
                  <a:lnTo>
                    <a:pt x="101464" y="72128"/>
                  </a:lnTo>
                  <a:lnTo>
                    <a:pt x="104815" y="81749"/>
                  </a:lnTo>
                  <a:lnTo>
                    <a:pt x="109177" y="91688"/>
                  </a:lnTo>
                  <a:lnTo>
                    <a:pt x="114320" y="101383"/>
                  </a:lnTo>
                  <a:lnTo>
                    <a:pt x="120046" y="110572"/>
                  </a:lnTo>
                  <a:lnTo>
                    <a:pt x="126517" y="118901"/>
                  </a:lnTo>
                  <a:lnTo>
                    <a:pt x="134224" y="125829"/>
                  </a:lnTo>
                  <a:lnTo>
                    <a:pt x="143324" y="131195"/>
                  </a:lnTo>
                  <a:lnTo>
                    <a:pt x="153267" y="135166"/>
                  </a:lnTo>
                  <a:lnTo>
                    <a:pt x="164055" y="138436"/>
                  </a:lnTo>
                  <a:lnTo>
                    <a:pt x="177754" y="141292"/>
                  </a:lnTo>
                  <a:lnTo>
                    <a:pt x="198000" y="14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58837" y="402352"/>
              <a:ext cx="300625" cy="422672"/>
            </a:xfrm>
            <a:custGeom>
              <a:avLst/>
              <a:gdLst/>
              <a:ahLst/>
              <a:cxnLst/>
              <a:rect l="0" t="0" r="0" b="0"/>
              <a:pathLst>
                <a:path w="300625" h="422672">
                  <a:moveTo>
                    <a:pt x="111111" y="324114"/>
                  </a:moveTo>
                  <a:lnTo>
                    <a:pt x="105243" y="318246"/>
                  </a:lnTo>
                  <a:lnTo>
                    <a:pt x="99679" y="312682"/>
                  </a:lnTo>
                  <a:lnTo>
                    <a:pt x="93871" y="306896"/>
                  </a:lnTo>
                  <a:lnTo>
                    <a:pt x="87444" y="301334"/>
                  </a:lnTo>
                  <a:lnTo>
                    <a:pt x="79818" y="296949"/>
                  </a:lnTo>
                  <a:lnTo>
                    <a:pt x="70793" y="294185"/>
                  </a:lnTo>
                  <a:lnTo>
                    <a:pt x="60811" y="293159"/>
                  </a:lnTo>
                  <a:lnTo>
                    <a:pt x="50732" y="293914"/>
                  </a:lnTo>
                  <a:lnTo>
                    <a:pt x="41073" y="296282"/>
                  </a:lnTo>
                  <a:lnTo>
                    <a:pt x="32151" y="300126"/>
                  </a:lnTo>
                  <a:lnTo>
                    <a:pt x="24238" y="305439"/>
                  </a:lnTo>
                  <a:lnTo>
                    <a:pt x="17370" y="312086"/>
                  </a:lnTo>
                  <a:lnTo>
                    <a:pt x="11574" y="319987"/>
                  </a:lnTo>
                  <a:lnTo>
                    <a:pt x="6962" y="329192"/>
                  </a:lnTo>
                  <a:lnTo>
                    <a:pt x="3491" y="339602"/>
                  </a:lnTo>
                  <a:lnTo>
                    <a:pt x="1140" y="350847"/>
                  </a:lnTo>
                  <a:lnTo>
                    <a:pt x="0" y="362386"/>
                  </a:lnTo>
                  <a:lnTo>
                    <a:pt x="20" y="373882"/>
                  </a:lnTo>
                  <a:lnTo>
                    <a:pt x="1337" y="385040"/>
                  </a:lnTo>
                  <a:lnTo>
                    <a:pt x="4349" y="395533"/>
                  </a:lnTo>
                  <a:lnTo>
                    <a:pt x="9117" y="405237"/>
                  </a:lnTo>
                  <a:lnTo>
                    <a:pt x="15422" y="413566"/>
                  </a:lnTo>
                  <a:lnTo>
                    <a:pt x="22940" y="419425"/>
                  </a:lnTo>
                  <a:lnTo>
                    <a:pt x="31362" y="422432"/>
                  </a:lnTo>
                  <a:lnTo>
                    <a:pt x="40269" y="422671"/>
                  </a:lnTo>
                  <a:lnTo>
                    <a:pt x="49160" y="420331"/>
                  </a:lnTo>
                  <a:lnTo>
                    <a:pt x="57759" y="415796"/>
                  </a:lnTo>
                  <a:lnTo>
                    <a:pt x="65836" y="409534"/>
                  </a:lnTo>
                  <a:lnTo>
                    <a:pt x="73117" y="401985"/>
                  </a:lnTo>
                  <a:lnTo>
                    <a:pt x="79532" y="393506"/>
                  </a:lnTo>
                  <a:lnTo>
                    <a:pt x="85179" y="384207"/>
                  </a:lnTo>
                  <a:lnTo>
                    <a:pt x="90215" y="373981"/>
                  </a:lnTo>
                  <a:lnTo>
                    <a:pt x="94792" y="362841"/>
                  </a:lnTo>
                  <a:lnTo>
                    <a:pt x="99038" y="350919"/>
                  </a:lnTo>
                  <a:lnTo>
                    <a:pt x="103050" y="338384"/>
                  </a:lnTo>
                  <a:lnTo>
                    <a:pt x="106897" y="325390"/>
                  </a:lnTo>
                  <a:lnTo>
                    <a:pt x="110464" y="311900"/>
                  </a:lnTo>
                  <a:lnTo>
                    <a:pt x="113480" y="297705"/>
                  </a:lnTo>
                  <a:lnTo>
                    <a:pt x="115840" y="282748"/>
                  </a:lnTo>
                  <a:lnTo>
                    <a:pt x="117594" y="267109"/>
                  </a:lnTo>
                  <a:lnTo>
                    <a:pt x="118854" y="250926"/>
                  </a:lnTo>
                  <a:lnTo>
                    <a:pt x="119738" y="234333"/>
                  </a:lnTo>
                  <a:lnTo>
                    <a:pt x="120350" y="217445"/>
                  </a:lnTo>
                  <a:lnTo>
                    <a:pt x="120768" y="200348"/>
                  </a:lnTo>
                  <a:lnTo>
                    <a:pt x="121048" y="183116"/>
                  </a:lnTo>
                  <a:lnTo>
                    <a:pt x="121069" y="166120"/>
                  </a:lnTo>
                  <a:lnTo>
                    <a:pt x="120550" y="150008"/>
                  </a:lnTo>
                  <a:lnTo>
                    <a:pt x="119388" y="135052"/>
                  </a:lnTo>
                  <a:lnTo>
                    <a:pt x="117794" y="120872"/>
                  </a:lnTo>
                  <a:lnTo>
                    <a:pt x="116184" y="106663"/>
                  </a:lnTo>
                  <a:lnTo>
                    <a:pt x="114805" y="91958"/>
                  </a:lnTo>
                  <a:lnTo>
                    <a:pt x="113556" y="76960"/>
                  </a:lnTo>
                  <a:lnTo>
                    <a:pt x="112112" y="62338"/>
                  </a:lnTo>
                  <a:lnTo>
                    <a:pt x="110283" y="48466"/>
                  </a:lnTo>
                  <a:lnTo>
                    <a:pt x="107885" y="35558"/>
                  </a:lnTo>
                  <a:lnTo>
                    <a:pt x="104664" y="23815"/>
                  </a:lnTo>
                  <a:lnTo>
                    <a:pt x="100554" y="13248"/>
                  </a:lnTo>
                  <a:lnTo>
                    <a:pt x="95220" y="4788"/>
                  </a:lnTo>
                  <a:lnTo>
                    <a:pt x="89036" y="212"/>
                  </a:lnTo>
                  <a:lnTo>
                    <a:pt x="83540" y="0"/>
                  </a:lnTo>
                  <a:lnTo>
                    <a:pt x="79254" y="3631"/>
                  </a:lnTo>
                  <a:lnTo>
                    <a:pt x="76105" y="10289"/>
                  </a:lnTo>
                  <a:lnTo>
                    <a:pt x="73868" y="19358"/>
                  </a:lnTo>
                  <a:lnTo>
                    <a:pt x="72308" y="30508"/>
                  </a:lnTo>
                  <a:lnTo>
                    <a:pt x="71241" y="43393"/>
                  </a:lnTo>
                  <a:lnTo>
                    <a:pt x="70682" y="57797"/>
                  </a:lnTo>
                  <a:lnTo>
                    <a:pt x="70835" y="73678"/>
                  </a:lnTo>
                  <a:lnTo>
                    <a:pt x="71755" y="90885"/>
                  </a:lnTo>
                  <a:lnTo>
                    <a:pt x="73356" y="109169"/>
                  </a:lnTo>
                  <a:lnTo>
                    <a:pt x="75501" y="128276"/>
                  </a:lnTo>
                  <a:lnTo>
                    <a:pt x="78056" y="147977"/>
                  </a:lnTo>
                  <a:lnTo>
                    <a:pt x="80908" y="167935"/>
                  </a:lnTo>
                  <a:lnTo>
                    <a:pt x="83967" y="187713"/>
                  </a:lnTo>
                  <a:lnTo>
                    <a:pt x="87171" y="207087"/>
                  </a:lnTo>
                  <a:lnTo>
                    <a:pt x="90474" y="225858"/>
                  </a:lnTo>
                  <a:lnTo>
                    <a:pt x="93845" y="243778"/>
                  </a:lnTo>
                  <a:lnTo>
                    <a:pt x="97262" y="260796"/>
                  </a:lnTo>
                  <a:lnTo>
                    <a:pt x="100709" y="277023"/>
                  </a:lnTo>
                  <a:lnTo>
                    <a:pt x="104176" y="292621"/>
                  </a:lnTo>
                  <a:lnTo>
                    <a:pt x="107662" y="307722"/>
                  </a:lnTo>
                  <a:lnTo>
                    <a:pt x="111350" y="321472"/>
                  </a:lnTo>
                  <a:lnTo>
                    <a:pt x="116340" y="332031"/>
                  </a:lnTo>
                  <a:lnTo>
                    <a:pt x="123000" y="338386"/>
                  </a:lnTo>
                  <a:lnTo>
                    <a:pt x="129943" y="340682"/>
                  </a:lnTo>
                  <a:lnTo>
                    <a:pt x="136792" y="339912"/>
                  </a:lnTo>
                  <a:lnTo>
                    <a:pt x="143755" y="337206"/>
                  </a:lnTo>
                  <a:lnTo>
                    <a:pt x="151202" y="333575"/>
                  </a:lnTo>
                  <a:lnTo>
                    <a:pt x="159291" y="329632"/>
                  </a:lnTo>
                  <a:lnTo>
                    <a:pt x="167994" y="325987"/>
                  </a:lnTo>
                  <a:lnTo>
                    <a:pt x="177207" y="323360"/>
                  </a:lnTo>
                  <a:lnTo>
                    <a:pt x="186809" y="322034"/>
                  </a:lnTo>
                  <a:lnTo>
                    <a:pt x="196695" y="321937"/>
                  </a:lnTo>
                  <a:lnTo>
                    <a:pt x="206783" y="322851"/>
                  </a:lnTo>
                  <a:lnTo>
                    <a:pt x="217017" y="324530"/>
                  </a:lnTo>
                  <a:lnTo>
                    <a:pt x="227515" y="326602"/>
                  </a:lnTo>
                  <a:lnTo>
                    <a:pt x="238555" y="328597"/>
                  </a:lnTo>
                  <a:lnTo>
                    <a:pt x="250232" y="330251"/>
                  </a:lnTo>
                  <a:lnTo>
                    <a:pt x="262007" y="331018"/>
                  </a:lnTo>
                  <a:lnTo>
                    <a:pt x="272845" y="330018"/>
                  </a:lnTo>
                  <a:lnTo>
                    <a:pt x="282234" y="326932"/>
                  </a:lnTo>
                  <a:lnTo>
                    <a:pt x="289840" y="321926"/>
                  </a:lnTo>
                  <a:lnTo>
                    <a:pt x="295274" y="315360"/>
                  </a:lnTo>
                  <a:lnTo>
                    <a:pt x="298545" y="307618"/>
                  </a:lnTo>
                  <a:lnTo>
                    <a:pt x="299639" y="299186"/>
                  </a:lnTo>
                  <a:lnTo>
                    <a:pt x="298345" y="290622"/>
                  </a:lnTo>
                  <a:lnTo>
                    <a:pt x="294776" y="282241"/>
                  </a:lnTo>
                  <a:lnTo>
                    <a:pt x="289299" y="274143"/>
                  </a:lnTo>
                  <a:lnTo>
                    <a:pt x="282343" y="266318"/>
                  </a:lnTo>
                  <a:lnTo>
                    <a:pt x="274300" y="258733"/>
                  </a:lnTo>
                  <a:lnTo>
                    <a:pt x="265478" y="251824"/>
                  </a:lnTo>
                  <a:lnTo>
                    <a:pt x="256112" y="246468"/>
                  </a:lnTo>
                  <a:lnTo>
                    <a:pt x="246376" y="243024"/>
                  </a:lnTo>
                  <a:lnTo>
                    <a:pt x="236552" y="241696"/>
                  </a:lnTo>
                  <a:lnTo>
                    <a:pt x="227028" y="242774"/>
                  </a:lnTo>
                  <a:lnTo>
                    <a:pt x="217992" y="246165"/>
                  </a:lnTo>
                  <a:lnTo>
                    <a:pt x="209450" y="251339"/>
                  </a:lnTo>
                  <a:lnTo>
                    <a:pt x="201324" y="257551"/>
                  </a:lnTo>
                  <a:lnTo>
                    <a:pt x="193529" y="264280"/>
                  </a:lnTo>
                  <a:lnTo>
                    <a:pt x="186139" y="271403"/>
                  </a:lnTo>
                  <a:lnTo>
                    <a:pt x="179395" y="279089"/>
                  </a:lnTo>
                  <a:lnTo>
                    <a:pt x="173380" y="287410"/>
                  </a:lnTo>
                  <a:lnTo>
                    <a:pt x="168187" y="296473"/>
                  </a:lnTo>
                  <a:lnTo>
                    <a:pt x="163997" y="306475"/>
                  </a:lnTo>
                  <a:lnTo>
                    <a:pt x="160819" y="317428"/>
                  </a:lnTo>
                  <a:lnTo>
                    <a:pt x="158838" y="329039"/>
                  </a:lnTo>
                  <a:lnTo>
                    <a:pt x="158481" y="340826"/>
                  </a:lnTo>
                  <a:lnTo>
                    <a:pt x="159839" y="352484"/>
                  </a:lnTo>
                  <a:lnTo>
                    <a:pt x="162870" y="363580"/>
                  </a:lnTo>
                  <a:lnTo>
                    <a:pt x="167570" y="373500"/>
                  </a:lnTo>
                  <a:lnTo>
                    <a:pt x="173772" y="382014"/>
                  </a:lnTo>
                  <a:lnTo>
                    <a:pt x="181360" y="389070"/>
                  </a:lnTo>
                  <a:lnTo>
                    <a:pt x="190348" y="394600"/>
                  </a:lnTo>
                  <a:lnTo>
                    <a:pt x="200613" y="398726"/>
                  </a:lnTo>
                  <a:lnTo>
                    <a:pt x="211930" y="401533"/>
                  </a:lnTo>
                  <a:lnTo>
                    <a:pt x="224049" y="402984"/>
                  </a:lnTo>
                  <a:lnTo>
                    <a:pt x="236743" y="403187"/>
                  </a:lnTo>
                  <a:lnTo>
                    <a:pt x="249426" y="402324"/>
                  </a:lnTo>
                  <a:lnTo>
                    <a:pt x="262505" y="400385"/>
                  </a:lnTo>
                  <a:lnTo>
                    <a:pt x="278244" y="396084"/>
                  </a:lnTo>
                  <a:lnTo>
                    <a:pt x="300624" y="387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29846" y="652766"/>
              <a:ext cx="113885" cy="153983"/>
            </a:xfrm>
            <a:custGeom>
              <a:avLst/>
              <a:gdLst/>
              <a:ahLst/>
              <a:cxnLst/>
              <a:rect l="0" t="0" r="0" b="0"/>
              <a:pathLst>
                <a:path w="113885" h="153983">
                  <a:moveTo>
                    <a:pt x="19128" y="0"/>
                  </a:moveTo>
                  <a:lnTo>
                    <a:pt x="13394" y="6002"/>
                  </a:lnTo>
                  <a:lnTo>
                    <a:pt x="9111" y="12847"/>
                  </a:lnTo>
                  <a:lnTo>
                    <a:pt x="5905" y="21239"/>
                  </a:lnTo>
                  <a:lnTo>
                    <a:pt x="3543" y="31039"/>
                  </a:lnTo>
                  <a:lnTo>
                    <a:pt x="1846" y="42002"/>
                  </a:lnTo>
                  <a:lnTo>
                    <a:pt x="655" y="53863"/>
                  </a:lnTo>
                  <a:lnTo>
                    <a:pt x="0" y="66386"/>
                  </a:lnTo>
                  <a:lnTo>
                    <a:pt x="79" y="79383"/>
                  </a:lnTo>
                  <a:lnTo>
                    <a:pt x="956" y="92702"/>
                  </a:lnTo>
                  <a:lnTo>
                    <a:pt x="2865" y="105914"/>
                  </a:lnTo>
                  <a:lnTo>
                    <a:pt x="6282" y="118331"/>
                  </a:lnTo>
                  <a:lnTo>
                    <a:pt x="11326" y="129631"/>
                  </a:lnTo>
                  <a:lnTo>
                    <a:pt x="17816" y="139353"/>
                  </a:lnTo>
                  <a:lnTo>
                    <a:pt x="25460" y="146755"/>
                  </a:lnTo>
                  <a:lnTo>
                    <a:pt x="33965" y="151647"/>
                  </a:lnTo>
                  <a:lnTo>
                    <a:pt x="42929" y="153982"/>
                  </a:lnTo>
                  <a:lnTo>
                    <a:pt x="51858" y="153596"/>
                  </a:lnTo>
                  <a:lnTo>
                    <a:pt x="60487" y="150672"/>
                  </a:lnTo>
                  <a:lnTo>
                    <a:pt x="68755" y="145644"/>
                  </a:lnTo>
                  <a:lnTo>
                    <a:pt x="76693" y="138999"/>
                  </a:lnTo>
                  <a:lnTo>
                    <a:pt x="84359" y="131162"/>
                  </a:lnTo>
                  <a:lnTo>
                    <a:pt x="91492" y="122311"/>
                  </a:lnTo>
                  <a:lnTo>
                    <a:pt x="97531" y="112393"/>
                  </a:lnTo>
                  <a:lnTo>
                    <a:pt x="102258" y="101469"/>
                  </a:lnTo>
                  <a:lnTo>
                    <a:pt x="105781" y="89731"/>
                  </a:lnTo>
                  <a:lnTo>
                    <a:pt x="108693" y="75975"/>
                  </a:lnTo>
                  <a:lnTo>
                    <a:pt x="111248" y="55638"/>
                  </a:lnTo>
                  <a:lnTo>
                    <a:pt x="1138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85845" y="636967"/>
              <a:ext cx="129629" cy="326973"/>
            </a:xfrm>
            <a:custGeom>
              <a:avLst/>
              <a:gdLst/>
              <a:ahLst/>
              <a:cxnLst/>
              <a:rect l="0" t="0" r="0" b="0"/>
              <a:pathLst>
                <a:path w="129629" h="326973">
                  <a:moveTo>
                    <a:pt x="0" y="89499"/>
                  </a:moveTo>
                  <a:lnTo>
                    <a:pt x="2867" y="101234"/>
                  </a:lnTo>
                  <a:lnTo>
                    <a:pt x="5008" y="112363"/>
                  </a:lnTo>
                  <a:lnTo>
                    <a:pt x="6615" y="123957"/>
                  </a:lnTo>
                  <a:lnTo>
                    <a:pt x="7969" y="135945"/>
                  </a:lnTo>
                  <a:lnTo>
                    <a:pt x="9466" y="147957"/>
                  </a:lnTo>
                  <a:lnTo>
                    <a:pt x="11313" y="159764"/>
                  </a:lnTo>
                  <a:lnTo>
                    <a:pt x="13380" y="171463"/>
                  </a:lnTo>
                  <a:lnTo>
                    <a:pt x="15312" y="183380"/>
                  </a:lnTo>
                  <a:lnTo>
                    <a:pt x="16907" y="195693"/>
                  </a:lnTo>
                  <a:lnTo>
                    <a:pt x="18131" y="208419"/>
                  </a:lnTo>
                  <a:lnTo>
                    <a:pt x="19027" y="221501"/>
                  </a:lnTo>
                  <a:lnTo>
                    <a:pt x="19664" y="234861"/>
                  </a:lnTo>
                  <a:lnTo>
                    <a:pt x="20110" y="248428"/>
                  </a:lnTo>
                  <a:lnTo>
                    <a:pt x="20416" y="262142"/>
                  </a:lnTo>
                  <a:lnTo>
                    <a:pt x="20629" y="275954"/>
                  </a:lnTo>
                  <a:lnTo>
                    <a:pt x="20944" y="289669"/>
                  </a:lnTo>
                  <a:lnTo>
                    <a:pt x="21688" y="302958"/>
                  </a:lnTo>
                  <a:lnTo>
                    <a:pt x="22981" y="315596"/>
                  </a:lnTo>
                  <a:lnTo>
                    <a:pt x="23979" y="324818"/>
                  </a:lnTo>
                  <a:lnTo>
                    <a:pt x="23864" y="326972"/>
                  </a:lnTo>
                  <a:lnTo>
                    <a:pt x="23317" y="322830"/>
                  </a:lnTo>
                  <a:lnTo>
                    <a:pt x="22745" y="314364"/>
                  </a:lnTo>
                  <a:lnTo>
                    <a:pt x="22269" y="303355"/>
                  </a:lnTo>
                  <a:lnTo>
                    <a:pt x="21902" y="290951"/>
                  </a:lnTo>
                  <a:lnTo>
                    <a:pt x="21467" y="277635"/>
                  </a:lnTo>
                  <a:lnTo>
                    <a:pt x="20633" y="263446"/>
                  </a:lnTo>
                  <a:lnTo>
                    <a:pt x="19256" y="248442"/>
                  </a:lnTo>
                  <a:lnTo>
                    <a:pt x="17514" y="232914"/>
                  </a:lnTo>
                  <a:lnTo>
                    <a:pt x="15805" y="217326"/>
                  </a:lnTo>
                  <a:lnTo>
                    <a:pt x="14361" y="201939"/>
                  </a:lnTo>
                  <a:lnTo>
                    <a:pt x="13241" y="186672"/>
                  </a:lnTo>
                  <a:lnTo>
                    <a:pt x="12414" y="171200"/>
                  </a:lnTo>
                  <a:lnTo>
                    <a:pt x="11829" y="155345"/>
                  </a:lnTo>
                  <a:lnTo>
                    <a:pt x="11588" y="139086"/>
                  </a:lnTo>
                  <a:lnTo>
                    <a:pt x="11951" y="122478"/>
                  </a:lnTo>
                  <a:lnTo>
                    <a:pt x="13010" y="105601"/>
                  </a:lnTo>
                  <a:lnTo>
                    <a:pt x="14704" y="88691"/>
                  </a:lnTo>
                  <a:lnTo>
                    <a:pt x="16911" y="72110"/>
                  </a:lnTo>
                  <a:lnTo>
                    <a:pt x="19516" y="56048"/>
                  </a:lnTo>
                  <a:lnTo>
                    <a:pt x="22740" y="40991"/>
                  </a:lnTo>
                  <a:lnTo>
                    <a:pt x="27114" y="27785"/>
                  </a:lnTo>
                  <a:lnTo>
                    <a:pt x="32837" y="16734"/>
                  </a:lnTo>
                  <a:lnTo>
                    <a:pt x="39799" y="8144"/>
                  </a:lnTo>
                  <a:lnTo>
                    <a:pt x="47768" y="2566"/>
                  </a:lnTo>
                  <a:lnTo>
                    <a:pt x="56495" y="0"/>
                  </a:lnTo>
                  <a:lnTo>
                    <a:pt x="65608" y="21"/>
                  </a:lnTo>
                  <a:lnTo>
                    <a:pt x="74638" y="2070"/>
                  </a:lnTo>
                  <a:lnTo>
                    <a:pt x="83335" y="5628"/>
                  </a:lnTo>
                  <a:lnTo>
                    <a:pt x="91648" y="10435"/>
                  </a:lnTo>
                  <a:lnTo>
                    <a:pt x="99617" y="16476"/>
                  </a:lnTo>
                  <a:lnTo>
                    <a:pt x="107304" y="23650"/>
                  </a:lnTo>
                  <a:lnTo>
                    <a:pt x="114450" y="31924"/>
                  </a:lnTo>
                  <a:lnTo>
                    <a:pt x="120498" y="41387"/>
                  </a:lnTo>
                  <a:lnTo>
                    <a:pt x="125224" y="51975"/>
                  </a:lnTo>
                  <a:lnTo>
                    <a:pt x="128397" y="63340"/>
                  </a:lnTo>
                  <a:lnTo>
                    <a:pt x="129628" y="74961"/>
                  </a:lnTo>
                  <a:lnTo>
                    <a:pt x="128893" y="86507"/>
                  </a:lnTo>
                  <a:lnTo>
                    <a:pt x="126296" y="97530"/>
                  </a:lnTo>
                  <a:lnTo>
                    <a:pt x="121897" y="107399"/>
                  </a:lnTo>
                  <a:lnTo>
                    <a:pt x="115899" y="115881"/>
                  </a:lnTo>
                  <a:lnTo>
                    <a:pt x="108449" y="122914"/>
                  </a:lnTo>
                  <a:lnTo>
                    <a:pt x="99555" y="128429"/>
                  </a:lnTo>
                  <a:lnTo>
                    <a:pt x="89368" y="132550"/>
                  </a:lnTo>
                  <a:lnTo>
                    <a:pt x="78540" y="135529"/>
                  </a:lnTo>
                  <a:lnTo>
                    <a:pt x="66990" y="137951"/>
                  </a:lnTo>
                  <a:lnTo>
                    <a:pt x="52589" y="140034"/>
                  </a:lnTo>
                  <a:lnTo>
                    <a:pt x="31585" y="142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20057" y="610652"/>
              <a:ext cx="134106" cy="169285"/>
            </a:xfrm>
            <a:custGeom>
              <a:avLst/>
              <a:gdLst/>
              <a:ahLst/>
              <a:cxnLst/>
              <a:rect l="0" t="0" r="0" b="0"/>
              <a:pathLst>
                <a:path w="134106" h="169285">
                  <a:moveTo>
                    <a:pt x="86927" y="10529"/>
                  </a:moveTo>
                  <a:lnTo>
                    <a:pt x="75259" y="10663"/>
                  </a:lnTo>
                  <a:lnTo>
                    <a:pt x="64770" y="11943"/>
                  </a:lnTo>
                  <a:lnTo>
                    <a:pt x="54473" y="14546"/>
                  </a:lnTo>
                  <a:lnTo>
                    <a:pt x="44344" y="18611"/>
                  </a:lnTo>
                  <a:lnTo>
                    <a:pt x="34649" y="24540"/>
                  </a:lnTo>
                  <a:lnTo>
                    <a:pt x="25521" y="32380"/>
                  </a:lnTo>
                  <a:lnTo>
                    <a:pt x="17265" y="41878"/>
                  </a:lnTo>
                  <a:lnTo>
                    <a:pt x="10400" y="52685"/>
                  </a:lnTo>
                  <a:lnTo>
                    <a:pt x="5092" y="64464"/>
                  </a:lnTo>
                  <a:lnTo>
                    <a:pt x="1513" y="76775"/>
                  </a:lnTo>
                  <a:lnTo>
                    <a:pt x="0" y="89105"/>
                  </a:lnTo>
                  <a:lnTo>
                    <a:pt x="540" y="101166"/>
                  </a:lnTo>
                  <a:lnTo>
                    <a:pt x="2833" y="112720"/>
                  </a:lnTo>
                  <a:lnTo>
                    <a:pt x="6497" y="123487"/>
                  </a:lnTo>
                  <a:lnTo>
                    <a:pt x="11188" y="133392"/>
                  </a:lnTo>
                  <a:lnTo>
                    <a:pt x="16944" y="142366"/>
                  </a:lnTo>
                  <a:lnTo>
                    <a:pt x="24163" y="150257"/>
                  </a:lnTo>
                  <a:lnTo>
                    <a:pt x="32940" y="157077"/>
                  </a:lnTo>
                  <a:lnTo>
                    <a:pt x="42937" y="162658"/>
                  </a:lnTo>
                  <a:lnTo>
                    <a:pt x="53562" y="166585"/>
                  </a:lnTo>
                  <a:lnTo>
                    <a:pt x="64410" y="168777"/>
                  </a:lnTo>
                  <a:lnTo>
                    <a:pt x="75116" y="169284"/>
                  </a:lnTo>
                  <a:lnTo>
                    <a:pt x="85298" y="168111"/>
                  </a:lnTo>
                  <a:lnTo>
                    <a:pt x="94803" y="165426"/>
                  </a:lnTo>
                  <a:lnTo>
                    <a:pt x="103507" y="161183"/>
                  </a:lnTo>
                  <a:lnTo>
                    <a:pt x="111214" y="155062"/>
                  </a:lnTo>
                  <a:lnTo>
                    <a:pt x="117915" y="147057"/>
                  </a:lnTo>
                  <a:lnTo>
                    <a:pt x="123587" y="137428"/>
                  </a:lnTo>
                  <a:lnTo>
                    <a:pt x="128107" y="126523"/>
                  </a:lnTo>
                  <a:lnTo>
                    <a:pt x="131511" y="114675"/>
                  </a:lnTo>
                  <a:lnTo>
                    <a:pt x="133646" y="102315"/>
                  </a:lnTo>
                  <a:lnTo>
                    <a:pt x="134105" y="89952"/>
                  </a:lnTo>
                  <a:lnTo>
                    <a:pt x="132820" y="77867"/>
                  </a:lnTo>
                  <a:lnTo>
                    <a:pt x="130009" y="66297"/>
                  </a:lnTo>
                  <a:lnTo>
                    <a:pt x="125987" y="55520"/>
                  </a:lnTo>
                  <a:lnTo>
                    <a:pt x="121062" y="45608"/>
                  </a:lnTo>
                  <a:lnTo>
                    <a:pt x="115407" y="36571"/>
                  </a:lnTo>
                  <a:lnTo>
                    <a:pt x="108299" y="27462"/>
                  </a:lnTo>
                  <a:lnTo>
                    <a:pt x="96884" y="16363"/>
                  </a:lnTo>
                  <a:lnTo>
                    <a:pt x="76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94738" y="361983"/>
              <a:ext cx="133346" cy="406598"/>
            </a:xfrm>
            <a:custGeom>
              <a:avLst/>
              <a:gdLst/>
              <a:ahLst/>
              <a:cxnLst/>
              <a:rect l="0" t="0" r="0" b="0"/>
              <a:pathLst>
                <a:path w="133346" h="406598">
                  <a:moveTo>
                    <a:pt x="49117" y="406597"/>
                  </a:moveTo>
                  <a:lnTo>
                    <a:pt x="51984" y="397661"/>
                  </a:lnTo>
                  <a:lnTo>
                    <a:pt x="54125" y="388034"/>
                  </a:lnTo>
                  <a:lnTo>
                    <a:pt x="55719" y="376747"/>
                  </a:lnTo>
                  <a:lnTo>
                    <a:pt x="56554" y="364080"/>
                  </a:lnTo>
                  <a:lnTo>
                    <a:pt x="56107" y="350600"/>
                  </a:lnTo>
                  <a:lnTo>
                    <a:pt x="54202" y="336724"/>
                  </a:lnTo>
                  <a:lnTo>
                    <a:pt x="51138" y="322515"/>
                  </a:lnTo>
                  <a:lnTo>
                    <a:pt x="47478" y="307775"/>
                  </a:lnTo>
                  <a:lnTo>
                    <a:pt x="43613" y="292425"/>
                  </a:lnTo>
                  <a:lnTo>
                    <a:pt x="39731" y="276679"/>
                  </a:lnTo>
                  <a:lnTo>
                    <a:pt x="35907" y="260949"/>
                  </a:lnTo>
                  <a:lnTo>
                    <a:pt x="32155" y="245471"/>
                  </a:lnTo>
                  <a:lnTo>
                    <a:pt x="28466" y="230144"/>
                  </a:lnTo>
                  <a:lnTo>
                    <a:pt x="24828" y="214633"/>
                  </a:lnTo>
                  <a:lnTo>
                    <a:pt x="21229" y="198753"/>
                  </a:lnTo>
                  <a:lnTo>
                    <a:pt x="17660" y="182477"/>
                  </a:lnTo>
                  <a:lnTo>
                    <a:pt x="14108" y="165857"/>
                  </a:lnTo>
                  <a:lnTo>
                    <a:pt x="10575" y="148969"/>
                  </a:lnTo>
                  <a:lnTo>
                    <a:pt x="7219" y="131880"/>
                  </a:lnTo>
                  <a:lnTo>
                    <a:pt x="4345" y="114649"/>
                  </a:lnTo>
                  <a:lnTo>
                    <a:pt x="2085" y="97325"/>
                  </a:lnTo>
                  <a:lnTo>
                    <a:pt x="568" y="80269"/>
                  </a:lnTo>
                  <a:lnTo>
                    <a:pt x="0" y="64117"/>
                  </a:lnTo>
                  <a:lnTo>
                    <a:pt x="406" y="49151"/>
                  </a:lnTo>
                  <a:lnTo>
                    <a:pt x="1984" y="35645"/>
                  </a:lnTo>
                  <a:lnTo>
                    <a:pt x="5172" y="24017"/>
                  </a:lnTo>
                  <a:lnTo>
                    <a:pt x="10062" y="14322"/>
                  </a:lnTo>
                  <a:lnTo>
                    <a:pt x="16616" y="6794"/>
                  </a:lnTo>
                  <a:lnTo>
                    <a:pt x="24837" y="2002"/>
                  </a:lnTo>
                  <a:lnTo>
                    <a:pt x="34547" y="0"/>
                  </a:lnTo>
                  <a:lnTo>
                    <a:pt x="45304" y="416"/>
                  </a:lnTo>
                  <a:lnTo>
                    <a:pt x="56507" y="2738"/>
                  </a:lnTo>
                  <a:lnTo>
                    <a:pt x="67773" y="6479"/>
                  </a:lnTo>
                  <a:lnTo>
                    <a:pt x="78775" y="11240"/>
                  </a:lnTo>
                  <a:lnTo>
                    <a:pt x="89163" y="16718"/>
                  </a:lnTo>
                  <a:lnTo>
                    <a:pt x="98807" y="22683"/>
                  </a:lnTo>
                  <a:lnTo>
                    <a:pt x="107463" y="28675"/>
                  </a:lnTo>
                  <a:lnTo>
                    <a:pt x="115530" y="34573"/>
                  </a:lnTo>
                  <a:lnTo>
                    <a:pt x="123715" y="40891"/>
                  </a:lnTo>
                  <a:lnTo>
                    <a:pt x="133345" y="48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28042" y="600124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88" y="0"/>
                  </a:lnTo>
                  <a:lnTo>
                    <a:pt x="121654" y="0"/>
                  </a:lnTo>
                  <a:lnTo>
                    <a:pt x="108346" y="0"/>
                  </a:lnTo>
                  <a:lnTo>
                    <a:pt x="94045" y="0"/>
                  </a:lnTo>
                  <a:lnTo>
                    <a:pt x="79070" y="0"/>
                  </a:lnTo>
                  <a:lnTo>
                    <a:pt x="62187" y="0"/>
                  </a:lnTo>
                  <a:lnTo>
                    <a:pt x="38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54465" y="368497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35"/>
                  </a:lnTo>
                  <a:lnTo>
                    <a:pt x="179" y="85514"/>
                  </a:lnTo>
                  <a:lnTo>
                    <a:pt x="826" y="98431"/>
                  </a:lnTo>
                  <a:lnTo>
                    <a:pt x="2075" y="110902"/>
                  </a:lnTo>
                  <a:lnTo>
                    <a:pt x="3728" y="123241"/>
                  </a:lnTo>
                  <a:lnTo>
                    <a:pt x="5377" y="136131"/>
                  </a:lnTo>
                  <a:lnTo>
                    <a:pt x="6784" y="149911"/>
                  </a:lnTo>
                  <a:lnTo>
                    <a:pt x="8050" y="164270"/>
                  </a:lnTo>
                  <a:lnTo>
                    <a:pt x="9507" y="178455"/>
                  </a:lnTo>
                  <a:lnTo>
                    <a:pt x="11334" y="192043"/>
                  </a:lnTo>
                  <a:lnTo>
                    <a:pt x="13391" y="205269"/>
                  </a:lnTo>
                  <a:lnTo>
                    <a:pt x="15318" y="218823"/>
                  </a:lnTo>
                  <a:lnTo>
                    <a:pt x="16912" y="233085"/>
                  </a:lnTo>
                  <a:lnTo>
                    <a:pt x="18134" y="247952"/>
                  </a:lnTo>
                  <a:lnTo>
                    <a:pt x="19030" y="263018"/>
                  </a:lnTo>
                  <a:lnTo>
                    <a:pt x="19666" y="278010"/>
                  </a:lnTo>
                  <a:lnTo>
                    <a:pt x="20111" y="292824"/>
                  </a:lnTo>
                  <a:lnTo>
                    <a:pt x="20418" y="307450"/>
                  </a:lnTo>
                  <a:lnTo>
                    <a:pt x="20627" y="321907"/>
                  </a:lnTo>
                  <a:lnTo>
                    <a:pt x="20769" y="336009"/>
                  </a:lnTo>
                  <a:lnTo>
                    <a:pt x="20880" y="350955"/>
                  </a:lnTo>
                  <a:lnTo>
                    <a:pt x="20970" y="370295"/>
                  </a:lnTo>
                  <a:lnTo>
                    <a:pt x="2105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70280" y="67382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7661" y="11736"/>
                  </a:lnTo>
                  <a:lnTo>
                    <a:pt x="5520" y="22864"/>
                  </a:lnTo>
                  <a:lnTo>
                    <a:pt x="3916" y="34458"/>
                  </a:lnTo>
                  <a:lnTo>
                    <a:pt x="2735" y="46578"/>
                  </a:lnTo>
                  <a:lnTo>
                    <a:pt x="1756" y="60598"/>
                  </a:lnTo>
                  <a:lnTo>
                    <a:pt x="894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1337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75565" y="579151"/>
              <a:ext cx="379027" cy="242072"/>
            </a:xfrm>
            <a:custGeom>
              <a:avLst/>
              <a:gdLst/>
              <a:ahLst/>
              <a:cxnLst/>
              <a:rect l="0" t="0" r="0" b="0"/>
              <a:pathLst>
                <a:path w="379027" h="242072">
                  <a:moveTo>
                    <a:pt x="0" y="115729"/>
                  </a:moveTo>
                  <a:lnTo>
                    <a:pt x="2934" y="124531"/>
                  </a:lnTo>
                  <a:lnTo>
                    <a:pt x="5716" y="132877"/>
                  </a:lnTo>
                  <a:lnTo>
                    <a:pt x="8611" y="141581"/>
                  </a:lnTo>
                  <a:lnTo>
                    <a:pt x="11479" y="150874"/>
                  </a:lnTo>
                  <a:lnTo>
                    <a:pt x="13996" y="161018"/>
                  </a:lnTo>
                  <a:lnTo>
                    <a:pt x="16009" y="171960"/>
                  </a:lnTo>
                  <a:lnTo>
                    <a:pt x="17647" y="179983"/>
                  </a:lnTo>
                  <a:lnTo>
                    <a:pt x="18975" y="180782"/>
                  </a:lnTo>
                  <a:lnTo>
                    <a:pt x="19851" y="176116"/>
                  </a:lnTo>
                  <a:lnTo>
                    <a:pt x="20535" y="168182"/>
                  </a:lnTo>
                  <a:lnTo>
                    <a:pt x="21475" y="158585"/>
                  </a:lnTo>
                  <a:lnTo>
                    <a:pt x="22893" y="148248"/>
                  </a:lnTo>
                  <a:lnTo>
                    <a:pt x="24814" y="137626"/>
                  </a:lnTo>
                  <a:lnTo>
                    <a:pt x="27166" y="126926"/>
                  </a:lnTo>
                  <a:lnTo>
                    <a:pt x="29862" y="116232"/>
                  </a:lnTo>
                  <a:lnTo>
                    <a:pt x="32973" y="105737"/>
                  </a:lnTo>
                  <a:lnTo>
                    <a:pt x="36738" y="95750"/>
                  </a:lnTo>
                  <a:lnTo>
                    <a:pt x="41238" y="86411"/>
                  </a:lnTo>
                  <a:lnTo>
                    <a:pt x="46565" y="78171"/>
                  </a:lnTo>
                  <a:lnTo>
                    <a:pt x="52897" y="71846"/>
                  </a:lnTo>
                  <a:lnTo>
                    <a:pt x="60230" y="67716"/>
                  </a:lnTo>
                  <a:lnTo>
                    <a:pt x="68255" y="65910"/>
                  </a:lnTo>
                  <a:lnTo>
                    <a:pt x="76481" y="66660"/>
                  </a:lnTo>
                  <a:lnTo>
                    <a:pt x="84598" y="69832"/>
                  </a:lnTo>
                  <a:lnTo>
                    <a:pt x="92335" y="75028"/>
                  </a:lnTo>
                  <a:lnTo>
                    <a:pt x="99376" y="81786"/>
                  </a:lnTo>
                  <a:lnTo>
                    <a:pt x="105624" y="89699"/>
                  </a:lnTo>
                  <a:lnTo>
                    <a:pt x="110988" y="98601"/>
                  </a:lnTo>
                  <a:lnTo>
                    <a:pt x="115301" y="108553"/>
                  </a:lnTo>
                  <a:lnTo>
                    <a:pt x="118579" y="119500"/>
                  </a:lnTo>
                  <a:lnTo>
                    <a:pt x="121138" y="131122"/>
                  </a:lnTo>
                  <a:lnTo>
                    <a:pt x="123480" y="142923"/>
                  </a:lnTo>
                  <a:lnTo>
                    <a:pt x="125939" y="154533"/>
                  </a:lnTo>
                  <a:lnTo>
                    <a:pt x="129507" y="163434"/>
                  </a:lnTo>
                  <a:lnTo>
                    <a:pt x="134588" y="166650"/>
                  </a:lnTo>
                  <a:lnTo>
                    <a:pt x="139943" y="165362"/>
                  </a:lnTo>
                  <a:lnTo>
                    <a:pt x="145403" y="161405"/>
                  </a:lnTo>
                  <a:lnTo>
                    <a:pt x="151427" y="156335"/>
                  </a:lnTo>
                  <a:lnTo>
                    <a:pt x="158686" y="151458"/>
                  </a:lnTo>
                  <a:lnTo>
                    <a:pt x="167418" y="147391"/>
                  </a:lnTo>
                  <a:lnTo>
                    <a:pt x="177346" y="144095"/>
                  </a:lnTo>
                  <a:lnTo>
                    <a:pt x="187911" y="141155"/>
                  </a:lnTo>
                  <a:lnTo>
                    <a:pt x="198711" y="138271"/>
                  </a:lnTo>
                  <a:lnTo>
                    <a:pt x="209552" y="135307"/>
                  </a:lnTo>
                  <a:lnTo>
                    <a:pt x="220355" y="132227"/>
                  </a:lnTo>
                  <a:lnTo>
                    <a:pt x="231094" y="129031"/>
                  </a:lnTo>
                  <a:lnTo>
                    <a:pt x="241610" y="125577"/>
                  </a:lnTo>
                  <a:lnTo>
                    <a:pt x="251604" y="121579"/>
                  </a:lnTo>
                  <a:lnTo>
                    <a:pt x="260956" y="116923"/>
                  </a:lnTo>
                  <a:lnTo>
                    <a:pt x="269542" y="111491"/>
                  </a:lnTo>
                  <a:lnTo>
                    <a:pt x="277164" y="105088"/>
                  </a:lnTo>
                  <a:lnTo>
                    <a:pt x="283800" y="97704"/>
                  </a:lnTo>
                  <a:lnTo>
                    <a:pt x="289256" y="89474"/>
                  </a:lnTo>
                  <a:lnTo>
                    <a:pt x="293098" y="80579"/>
                  </a:lnTo>
                  <a:lnTo>
                    <a:pt x="295233" y="71190"/>
                  </a:lnTo>
                  <a:lnTo>
                    <a:pt x="295702" y="61446"/>
                  </a:lnTo>
                  <a:lnTo>
                    <a:pt x="294504" y="51452"/>
                  </a:lnTo>
                  <a:lnTo>
                    <a:pt x="291801" y="41296"/>
                  </a:lnTo>
                  <a:lnTo>
                    <a:pt x="287547" y="31358"/>
                  </a:lnTo>
                  <a:lnTo>
                    <a:pt x="281419" y="22291"/>
                  </a:lnTo>
                  <a:lnTo>
                    <a:pt x="273413" y="14388"/>
                  </a:lnTo>
                  <a:lnTo>
                    <a:pt x="263954" y="7931"/>
                  </a:lnTo>
                  <a:lnTo>
                    <a:pt x="253695" y="3341"/>
                  </a:lnTo>
                  <a:lnTo>
                    <a:pt x="243094" y="673"/>
                  </a:lnTo>
                  <a:lnTo>
                    <a:pt x="232385" y="0"/>
                  </a:lnTo>
                  <a:lnTo>
                    <a:pt x="221670" y="1585"/>
                  </a:lnTo>
                  <a:lnTo>
                    <a:pt x="210988" y="5349"/>
                  </a:lnTo>
                  <a:lnTo>
                    <a:pt x="200509" y="10788"/>
                  </a:lnTo>
                  <a:lnTo>
                    <a:pt x="190539" y="17186"/>
                  </a:lnTo>
                  <a:lnTo>
                    <a:pt x="181211" y="24052"/>
                  </a:lnTo>
                  <a:lnTo>
                    <a:pt x="172809" y="31607"/>
                  </a:lnTo>
                  <a:lnTo>
                    <a:pt x="165843" y="40649"/>
                  </a:lnTo>
                  <a:lnTo>
                    <a:pt x="160461" y="51503"/>
                  </a:lnTo>
                  <a:lnTo>
                    <a:pt x="156661" y="63725"/>
                  </a:lnTo>
                  <a:lnTo>
                    <a:pt x="154469" y="76393"/>
                  </a:lnTo>
                  <a:lnTo>
                    <a:pt x="153738" y="88915"/>
                  </a:lnTo>
                  <a:lnTo>
                    <a:pt x="154363" y="101068"/>
                  </a:lnTo>
                  <a:lnTo>
                    <a:pt x="156369" y="112828"/>
                  </a:lnTo>
                  <a:lnTo>
                    <a:pt x="159642" y="124247"/>
                  </a:lnTo>
                  <a:lnTo>
                    <a:pt x="163955" y="135236"/>
                  </a:lnTo>
                  <a:lnTo>
                    <a:pt x="169066" y="145556"/>
                  </a:lnTo>
                  <a:lnTo>
                    <a:pt x="174771" y="155134"/>
                  </a:lnTo>
                  <a:lnTo>
                    <a:pt x="181229" y="164043"/>
                  </a:lnTo>
                  <a:lnTo>
                    <a:pt x="188927" y="172414"/>
                  </a:lnTo>
                  <a:lnTo>
                    <a:pt x="198030" y="180381"/>
                  </a:lnTo>
                  <a:lnTo>
                    <a:pt x="208245" y="188054"/>
                  </a:lnTo>
                  <a:lnTo>
                    <a:pt x="219020" y="195521"/>
                  </a:lnTo>
                  <a:lnTo>
                    <a:pt x="229974" y="202834"/>
                  </a:lnTo>
                  <a:lnTo>
                    <a:pt x="241093" y="209713"/>
                  </a:lnTo>
                  <a:lnTo>
                    <a:pt x="252616" y="215573"/>
                  </a:lnTo>
                  <a:lnTo>
                    <a:pt x="264657" y="220183"/>
                  </a:lnTo>
                  <a:lnTo>
                    <a:pt x="277031" y="223786"/>
                  </a:lnTo>
                  <a:lnTo>
                    <a:pt x="289345" y="226902"/>
                  </a:lnTo>
                  <a:lnTo>
                    <a:pt x="301371" y="229885"/>
                  </a:lnTo>
                  <a:lnTo>
                    <a:pt x="313185" y="232750"/>
                  </a:lnTo>
                  <a:lnTo>
                    <a:pt x="326545" y="235531"/>
                  </a:lnTo>
                  <a:lnTo>
                    <a:pt x="345975" y="238480"/>
                  </a:lnTo>
                  <a:lnTo>
                    <a:pt x="379026" y="242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652300" y="1126549"/>
            <a:ext cx="1769462" cy="589597"/>
            <a:chOff x="1652300" y="1126549"/>
            <a:chExt cx="1769462" cy="589597"/>
          </a:xfrm>
        </p:grpSpPr>
        <p:sp>
          <p:nvSpPr>
            <p:cNvPr id="48" name="Freeform 47"/>
            <p:cNvSpPr/>
            <p:nvPr/>
          </p:nvSpPr>
          <p:spPr>
            <a:xfrm>
              <a:off x="1652300" y="1298866"/>
              <a:ext cx="201724" cy="264449"/>
            </a:xfrm>
            <a:custGeom>
              <a:avLst/>
              <a:gdLst/>
              <a:ahLst/>
              <a:cxnLst/>
              <a:rect l="0" t="0" r="0" b="0"/>
              <a:pathLst>
                <a:path w="201724" h="264449">
                  <a:moveTo>
                    <a:pt x="148073" y="27724"/>
                  </a:moveTo>
                  <a:lnTo>
                    <a:pt x="142138" y="21924"/>
                  </a:lnTo>
                  <a:lnTo>
                    <a:pt x="135934" y="16999"/>
                  </a:lnTo>
                  <a:lnTo>
                    <a:pt x="128833" y="12501"/>
                  </a:lnTo>
                  <a:lnTo>
                    <a:pt x="120720" y="8453"/>
                  </a:lnTo>
                  <a:lnTo>
                    <a:pt x="111425" y="5088"/>
                  </a:lnTo>
                  <a:lnTo>
                    <a:pt x="100982" y="2484"/>
                  </a:lnTo>
                  <a:lnTo>
                    <a:pt x="89730" y="730"/>
                  </a:lnTo>
                  <a:lnTo>
                    <a:pt x="78192" y="0"/>
                  </a:lnTo>
                  <a:lnTo>
                    <a:pt x="66701" y="291"/>
                  </a:lnTo>
                  <a:lnTo>
                    <a:pt x="55547" y="1623"/>
                  </a:lnTo>
                  <a:lnTo>
                    <a:pt x="45058" y="4111"/>
                  </a:lnTo>
                  <a:lnTo>
                    <a:pt x="35343" y="7715"/>
                  </a:lnTo>
                  <a:lnTo>
                    <a:pt x="26498" y="12422"/>
                  </a:lnTo>
                  <a:lnTo>
                    <a:pt x="18695" y="18331"/>
                  </a:lnTo>
                  <a:lnTo>
                    <a:pt x="11934" y="25380"/>
                  </a:lnTo>
                  <a:lnTo>
                    <a:pt x="6392" y="33383"/>
                  </a:lnTo>
                  <a:lnTo>
                    <a:pt x="2492" y="42126"/>
                  </a:lnTo>
                  <a:lnTo>
                    <a:pt x="322" y="51408"/>
                  </a:lnTo>
                  <a:lnTo>
                    <a:pt x="0" y="60911"/>
                  </a:lnTo>
                  <a:lnTo>
                    <a:pt x="1828" y="70210"/>
                  </a:lnTo>
                  <a:lnTo>
                    <a:pt x="5768" y="79083"/>
                  </a:lnTo>
                  <a:lnTo>
                    <a:pt x="11667" y="87175"/>
                  </a:lnTo>
                  <a:lnTo>
                    <a:pt x="19438" y="93932"/>
                  </a:lnTo>
                  <a:lnTo>
                    <a:pt x="28843" y="99174"/>
                  </a:lnTo>
                  <a:lnTo>
                    <a:pt x="39394" y="102880"/>
                  </a:lnTo>
                  <a:lnTo>
                    <a:pt x="50458" y="105009"/>
                  </a:lnTo>
                  <a:lnTo>
                    <a:pt x="61641" y="105707"/>
                  </a:lnTo>
                  <a:lnTo>
                    <a:pt x="72927" y="105399"/>
                  </a:lnTo>
                  <a:lnTo>
                    <a:pt x="84570" y="104671"/>
                  </a:lnTo>
                  <a:lnTo>
                    <a:pt x="96696" y="103901"/>
                  </a:lnTo>
                  <a:lnTo>
                    <a:pt x="109128" y="103576"/>
                  </a:lnTo>
                  <a:lnTo>
                    <a:pt x="121482" y="104349"/>
                  </a:lnTo>
                  <a:lnTo>
                    <a:pt x="133531" y="106468"/>
                  </a:lnTo>
                  <a:lnTo>
                    <a:pt x="145063" y="109842"/>
                  </a:lnTo>
                  <a:lnTo>
                    <a:pt x="155809" y="114241"/>
                  </a:lnTo>
                  <a:lnTo>
                    <a:pt x="165696" y="119423"/>
                  </a:lnTo>
                  <a:lnTo>
                    <a:pt x="174657" y="125341"/>
                  </a:lnTo>
                  <a:lnTo>
                    <a:pt x="182538" y="132137"/>
                  </a:lnTo>
                  <a:lnTo>
                    <a:pt x="189350" y="139816"/>
                  </a:lnTo>
                  <a:lnTo>
                    <a:pt x="194927" y="148260"/>
                  </a:lnTo>
                  <a:lnTo>
                    <a:pt x="198851" y="157306"/>
                  </a:lnTo>
                  <a:lnTo>
                    <a:pt x="201045" y="166799"/>
                  </a:lnTo>
                  <a:lnTo>
                    <a:pt x="201723" y="176615"/>
                  </a:lnTo>
                  <a:lnTo>
                    <a:pt x="201198" y="186657"/>
                  </a:lnTo>
                  <a:lnTo>
                    <a:pt x="199769" y="196851"/>
                  </a:lnTo>
                  <a:lnTo>
                    <a:pt x="197525" y="206984"/>
                  </a:lnTo>
                  <a:lnTo>
                    <a:pt x="194349" y="216715"/>
                  </a:lnTo>
                  <a:lnTo>
                    <a:pt x="190247" y="225885"/>
                  </a:lnTo>
                  <a:lnTo>
                    <a:pt x="185189" y="234348"/>
                  </a:lnTo>
                  <a:lnTo>
                    <a:pt x="179037" y="241887"/>
                  </a:lnTo>
                  <a:lnTo>
                    <a:pt x="171817" y="248471"/>
                  </a:lnTo>
                  <a:lnTo>
                    <a:pt x="163527" y="254063"/>
                  </a:lnTo>
                  <a:lnTo>
                    <a:pt x="154059" y="258529"/>
                  </a:lnTo>
                  <a:lnTo>
                    <a:pt x="143472" y="261896"/>
                  </a:lnTo>
                  <a:lnTo>
                    <a:pt x="132109" y="264005"/>
                  </a:lnTo>
                  <a:lnTo>
                    <a:pt x="120490" y="264448"/>
                  </a:lnTo>
                  <a:lnTo>
                    <a:pt x="108936" y="263152"/>
                  </a:lnTo>
                  <a:lnTo>
                    <a:pt x="97570" y="260333"/>
                  </a:lnTo>
                  <a:lnTo>
                    <a:pt x="86405" y="256307"/>
                  </a:lnTo>
                  <a:lnTo>
                    <a:pt x="75426" y="251389"/>
                  </a:lnTo>
                  <a:lnTo>
                    <a:pt x="65051" y="246135"/>
                  </a:lnTo>
                  <a:lnTo>
                    <a:pt x="55113" y="240828"/>
                  </a:lnTo>
                  <a:lnTo>
                    <a:pt x="44736" y="235008"/>
                  </a:lnTo>
                  <a:lnTo>
                    <a:pt x="32259" y="227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37243" y="1373518"/>
              <a:ext cx="147400" cy="158160"/>
            </a:xfrm>
            <a:custGeom>
              <a:avLst/>
              <a:gdLst/>
              <a:ahLst/>
              <a:cxnLst/>
              <a:rect l="0" t="0" r="0" b="0"/>
              <a:pathLst>
                <a:path w="147400" h="158160">
                  <a:moveTo>
                    <a:pt x="0" y="47829"/>
                  </a:moveTo>
                  <a:lnTo>
                    <a:pt x="8801" y="50762"/>
                  </a:lnTo>
                  <a:lnTo>
                    <a:pt x="17148" y="53545"/>
                  </a:lnTo>
                  <a:lnTo>
                    <a:pt x="25851" y="56440"/>
                  </a:lnTo>
                  <a:lnTo>
                    <a:pt x="35145" y="59307"/>
                  </a:lnTo>
                  <a:lnTo>
                    <a:pt x="45288" y="61824"/>
                  </a:lnTo>
                  <a:lnTo>
                    <a:pt x="56329" y="63830"/>
                  </a:lnTo>
                  <a:lnTo>
                    <a:pt x="67996" y="65170"/>
                  </a:lnTo>
                  <a:lnTo>
                    <a:pt x="79818" y="65616"/>
                  </a:lnTo>
                  <a:lnTo>
                    <a:pt x="91503" y="65131"/>
                  </a:lnTo>
                  <a:lnTo>
                    <a:pt x="102787" y="63669"/>
                  </a:lnTo>
                  <a:lnTo>
                    <a:pt x="113364" y="61093"/>
                  </a:lnTo>
                  <a:lnTo>
                    <a:pt x="123129" y="57429"/>
                  </a:lnTo>
                  <a:lnTo>
                    <a:pt x="131668" y="52682"/>
                  </a:lnTo>
                  <a:lnTo>
                    <a:pt x="138202" y="46747"/>
                  </a:lnTo>
                  <a:lnTo>
                    <a:pt x="142474" y="39690"/>
                  </a:lnTo>
                  <a:lnTo>
                    <a:pt x="144377" y="32020"/>
                  </a:lnTo>
                  <a:lnTo>
                    <a:pt x="143692" y="24566"/>
                  </a:lnTo>
                  <a:lnTo>
                    <a:pt x="140559" y="17785"/>
                  </a:lnTo>
                  <a:lnTo>
                    <a:pt x="135221" y="11929"/>
                  </a:lnTo>
                  <a:lnTo>
                    <a:pt x="127834" y="7221"/>
                  </a:lnTo>
                  <a:lnTo>
                    <a:pt x="118686" y="3654"/>
                  </a:lnTo>
                  <a:lnTo>
                    <a:pt x="108140" y="1225"/>
                  </a:lnTo>
                  <a:lnTo>
                    <a:pt x="96546" y="28"/>
                  </a:lnTo>
                  <a:lnTo>
                    <a:pt x="84204" y="0"/>
                  </a:lnTo>
                  <a:lnTo>
                    <a:pt x="71665" y="1115"/>
                  </a:lnTo>
                  <a:lnTo>
                    <a:pt x="59707" y="3457"/>
                  </a:lnTo>
                  <a:lnTo>
                    <a:pt x="48709" y="6963"/>
                  </a:lnTo>
                  <a:lnTo>
                    <a:pt x="38850" y="11604"/>
                  </a:lnTo>
                  <a:lnTo>
                    <a:pt x="30293" y="17468"/>
                  </a:lnTo>
                  <a:lnTo>
                    <a:pt x="22984" y="24491"/>
                  </a:lnTo>
                  <a:lnTo>
                    <a:pt x="16889" y="32648"/>
                  </a:lnTo>
                  <a:lnTo>
                    <a:pt x="12076" y="42026"/>
                  </a:lnTo>
                  <a:lnTo>
                    <a:pt x="8468" y="52553"/>
                  </a:lnTo>
                  <a:lnTo>
                    <a:pt x="6025" y="63875"/>
                  </a:lnTo>
                  <a:lnTo>
                    <a:pt x="4826" y="75467"/>
                  </a:lnTo>
                  <a:lnTo>
                    <a:pt x="4800" y="86997"/>
                  </a:lnTo>
                  <a:lnTo>
                    <a:pt x="5918" y="98179"/>
                  </a:lnTo>
                  <a:lnTo>
                    <a:pt x="8263" y="108688"/>
                  </a:lnTo>
                  <a:lnTo>
                    <a:pt x="11771" y="118416"/>
                  </a:lnTo>
                  <a:lnTo>
                    <a:pt x="16413" y="127270"/>
                  </a:lnTo>
                  <a:lnTo>
                    <a:pt x="22279" y="135080"/>
                  </a:lnTo>
                  <a:lnTo>
                    <a:pt x="29303" y="141850"/>
                  </a:lnTo>
                  <a:lnTo>
                    <a:pt x="37461" y="147567"/>
                  </a:lnTo>
                  <a:lnTo>
                    <a:pt x="46839" y="152118"/>
                  </a:lnTo>
                  <a:lnTo>
                    <a:pt x="57366" y="155542"/>
                  </a:lnTo>
                  <a:lnTo>
                    <a:pt x="68689" y="157690"/>
                  </a:lnTo>
                  <a:lnTo>
                    <a:pt x="80280" y="158159"/>
                  </a:lnTo>
                  <a:lnTo>
                    <a:pt x="91806" y="156885"/>
                  </a:lnTo>
                  <a:lnTo>
                    <a:pt x="102883" y="154206"/>
                  </a:lnTo>
                  <a:lnTo>
                    <a:pt x="114178" y="150318"/>
                  </a:lnTo>
                  <a:lnTo>
                    <a:pt x="127798" y="143764"/>
                  </a:lnTo>
                  <a:lnTo>
                    <a:pt x="147399" y="132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16227" y="1365826"/>
              <a:ext cx="180682" cy="350320"/>
            </a:xfrm>
            <a:custGeom>
              <a:avLst/>
              <a:gdLst/>
              <a:ahLst/>
              <a:cxnLst/>
              <a:rect l="0" t="0" r="0" b="0"/>
              <a:pathLst>
                <a:path w="180682" h="350320">
                  <a:moveTo>
                    <a:pt x="126343" y="76578"/>
                  </a:moveTo>
                  <a:lnTo>
                    <a:pt x="129142" y="67776"/>
                  </a:lnTo>
                  <a:lnTo>
                    <a:pt x="130644" y="59430"/>
                  </a:lnTo>
                  <a:lnTo>
                    <a:pt x="130942" y="50735"/>
                  </a:lnTo>
                  <a:lnTo>
                    <a:pt x="129917" y="41787"/>
                  </a:lnTo>
                  <a:lnTo>
                    <a:pt x="127152" y="32941"/>
                  </a:lnTo>
                  <a:lnTo>
                    <a:pt x="122572" y="24411"/>
                  </a:lnTo>
                  <a:lnTo>
                    <a:pt x="116239" y="16568"/>
                  </a:lnTo>
                  <a:lnTo>
                    <a:pt x="108175" y="9988"/>
                  </a:lnTo>
                  <a:lnTo>
                    <a:pt x="98572" y="4873"/>
                  </a:lnTo>
                  <a:lnTo>
                    <a:pt x="87889" y="1424"/>
                  </a:lnTo>
                  <a:lnTo>
                    <a:pt x="76736" y="0"/>
                  </a:lnTo>
                  <a:lnTo>
                    <a:pt x="65508" y="603"/>
                  </a:lnTo>
                  <a:lnTo>
                    <a:pt x="54701" y="3109"/>
                  </a:lnTo>
                  <a:lnTo>
                    <a:pt x="44977" y="7448"/>
                  </a:lnTo>
                  <a:lnTo>
                    <a:pt x="36593" y="13410"/>
                  </a:lnTo>
                  <a:lnTo>
                    <a:pt x="29625" y="21004"/>
                  </a:lnTo>
                  <a:lnTo>
                    <a:pt x="24153" y="30527"/>
                  </a:lnTo>
                  <a:lnTo>
                    <a:pt x="20067" y="41962"/>
                  </a:lnTo>
                  <a:lnTo>
                    <a:pt x="17286" y="54706"/>
                  </a:lnTo>
                  <a:lnTo>
                    <a:pt x="15852" y="67791"/>
                  </a:lnTo>
                  <a:lnTo>
                    <a:pt x="15670" y="80616"/>
                  </a:lnTo>
                  <a:lnTo>
                    <a:pt x="16850" y="92648"/>
                  </a:lnTo>
                  <a:lnTo>
                    <a:pt x="19769" y="103269"/>
                  </a:lnTo>
                  <a:lnTo>
                    <a:pt x="24476" y="112287"/>
                  </a:lnTo>
                  <a:lnTo>
                    <a:pt x="30738" y="119527"/>
                  </a:lnTo>
                  <a:lnTo>
                    <a:pt x="38229" y="124657"/>
                  </a:lnTo>
                  <a:lnTo>
                    <a:pt x="46632" y="127700"/>
                  </a:lnTo>
                  <a:lnTo>
                    <a:pt x="55526" y="128797"/>
                  </a:lnTo>
                  <a:lnTo>
                    <a:pt x="64409" y="128030"/>
                  </a:lnTo>
                  <a:lnTo>
                    <a:pt x="73007" y="125625"/>
                  </a:lnTo>
                  <a:lnTo>
                    <a:pt x="81254" y="121742"/>
                  </a:lnTo>
                  <a:lnTo>
                    <a:pt x="89179" y="116396"/>
                  </a:lnTo>
                  <a:lnTo>
                    <a:pt x="96840" y="109728"/>
                  </a:lnTo>
                  <a:lnTo>
                    <a:pt x="104139" y="101981"/>
                  </a:lnTo>
                  <a:lnTo>
                    <a:pt x="110823" y="93411"/>
                  </a:lnTo>
                  <a:lnTo>
                    <a:pt x="116811" y="84313"/>
                  </a:lnTo>
                  <a:lnTo>
                    <a:pt x="122460" y="77392"/>
                  </a:lnTo>
                  <a:lnTo>
                    <a:pt x="127704" y="76067"/>
                  </a:lnTo>
                  <a:lnTo>
                    <a:pt x="131907" y="79675"/>
                  </a:lnTo>
                  <a:lnTo>
                    <a:pt x="135384" y="86763"/>
                  </a:lnTo>
                  <a:lnTo>
                    <a:pt x="138560" y="96024"/>
                  </a:lnTo>
                  <a:lnTo>
                    <a:pt x="141679" y="106362"/>
                  </a:lnTo>
                  <a:lnTo>
                    <a:pt x="144847" y="117122"/>
                  </a:lnTo>
                  <a:lnTo>
                    <a:pt x="148254" y="127990"/>
                  </a:lnTo>
                  <a:lnTo>
                    <a:pt x="152207" y="138837"/>
                  </a:lnTo>
                  <a:lnTo>
                    <a:pt x="156818" y="149634"/>
                  </a:lnTo>
                  <a:lnTo>
                    <a:pt x="161877" y="160703"/>
                  </a:lnTo>
                  <a:lnTo>
                    <a:pt x="166963" y="172670"/>
                  </a:lnTo>
                  <a:lnTo>
                    <a:pt x="171817" y="185796"/>
                  </a:lnTo>
                  <a:lnTo>
                    <a:pt x="176041" y="199699"/>
                  </a:lnTo>
                  <a:lnTo>
                    <a:pt x="179039" y="213571"/>
                  </a:lnTo>
                  <a:lnTo>
                    <a:pt x="180601" y="226938"/>
                  </a:lnTo>
                  <a:lnTo>
                    <a:pt x="180681" y="239673"/>
                  </a:lnTo>
                  <a:lnTo>
                    <a:pt x="179222" y="251833"/>
                  </a:lnTo>
                  <a:lnTo>
                    <a:pt x="176348" y="263523"/>
                  </a:lnTo>
                  <a:lnTo>
                    <a:pt x="172149" y="274695"/>
                  </a:lnTo>
                  <a:lnTo>
                    <a:pt x="166591" y="285139"/>
                  </a:lnTo>
                  <a:lnTo>
                    <a:pt x="159771" y="294790"/>
                  </a:lnTo>
                  <a:lnTo>
                    <a:pt x="151583" y="303409"/>
                  </a:lnTo>
                  <a:lnTo>
                    <a:pt x="141653" y="310521"/>
                  </a:lnTo>
                  <a:lnTo>
                    <a:pt x="129938" y="316006"/>
                  </a:lnTo>
                  <a:lnTo>
                    <a:pt x="116833" y="320045"/>
                  </a:lnTo>
                  <a:lnTo>
                    <a:pt x="102974" y="322929"/>
                  </a:lnTo>
                  <a:lnTo>
                    <a:pt x="88807" y="324952"/>
                  </a:lnTo>
                  <a:lnTo>
                    <a:pt x="74720" y="326517"/>
                  </a:lnTo>
                  <a:lnTo>
                    <a:pt x="61115" y="328117"/>
                  </a:lnTo>
                  <a:lnTo>
                    <a:pt x="48168" y="330016"/>
                  </a:lnTo>
                  <a:lnTo>
                    <a:pt x="36299" y="332316"/>
                  </a:lnTo>
                  <a:lnTo>
                    <a:pt x="25114" y="335386"/>
                  </a:lnTo>
                  <a:lnTo>
                    <a:pt x="13631" y="340617"/>
                  </a:lnTo>
                  <a:lnTo>
                    <a:pt x="0" y="350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26798" y="1328763"/>
              <a:ext cx="421140" cy="138805"/>
            </a:xfrm>
            <a:custGeom>
              <a:avLst/>
              <a:gdLst/>
              <a:ahLst/>
              <a:cxnLst/>
              <a:rect l="0" t="0" r="0" b="0"/>
              <a:pathLst>
                <a:path w="421140" h="138805">
                  <a:moveTo>
                    <a:pt x="0" y="60998"/>
                  </a:moveTo>
                  <a:lnTo>
                    <a:pt x="67" y="72666"/>
                  </a:lnTo>
                  <a:lnTo>
                    <a:pt x="707" y="83155"/>
                  </a:lnTo>
                  <a:lnTo>
                    <a:pt x="2004" y="93461"/>
                  </a:lnTo>
                  <a:lnTo>
                    <a:pt x="3863" y="103936"/>
                  </a:lnTo>
                  <a:lnTo>
                    <a:pt x="6180" y="114928"/>
                  </a:lnTo>
                  <a:lnTo>
                    <a:pt x="8851" y="126480"/>
                  </a:lnTo>
                  <a:lnTo>
                    <a:pt x="11933" y="135387"/>
                  </a:lnTo>
                  <a:lnTo>
                    <a:pt x="15015" y="137511"/>
                  </a:lnTo>
                  <a:lnTo>
                    <a:pt x="17259" y="133877"/>
                  </a:lnTo>
                  <a:lnTo>
                    <a:pt x="18696" y="126414"/>
                  </a:lnTo>
                  <a:lnTo>
                    <a:pt x="19752" y="116541"/>
                  </a:lnTo>
                  <a:lnTo>
                    <a:pt x="20943" y="105164"/>
                  </a:lnTo>
                  <a:lnTo>
                    <a:pt x="22539" y="92849"/>
                  </a:lnTo>
                  <a:lnTo>
                    <a:pt x="24750" y="80270"/>
                  </a:lnTo>
                  <a:lnTo>
                    <a:pt x="27830" y="68256"/>
                  </a:lnTo>
                  <a:lnTo>
                    <a:pt x="31831" y="57216"/>
                  </a:lnTo>
                  <a:lnTo>
                    <a:pt x="36805" y="47663"/>
                  </a:lnTo>
                  <a:lnTo>
                    <a:pt x="42891" y="40371"/>
                  </a:lnTo>
                  <a:lnTo>
                    <a:pt x="50054" y="35552"/>
                  </a:lnTo>
                  <a:lnTo>
                    <a:pt x="57965" y="33264"/>
                  </a:lnTo>
                  <a:lnTo>
                    <a:pt x="66112" y="33682"/>
                  </a:lnTo>
                  <a:lnTo>
                    <a:pt x="74172" y="36632"/>
                  </a:lnTo>
                  <a:lnTo>
                    <a:pt x="81700" y="41846"/>
                  </a:lnTo>
                  <a:lnTo>
                    <a:pt x="88070" y="49149"/>
                  </a:lnTo>
                  <a:lnTo>
                    <a:pt x="93082" y="58207"/>
                  </a:lnTo>
                  <a:lnTo>
                    <a:pt x="97823" y="67423"/>
                  </a:lnTo>
                  <a:lnTo>
                    <a:pt x="103398" y="73819"/>
                  </a:lnTo>
                  <a:lnTo>
                    <a:pt x="109091" y="75900"/>
                  </a:lnTo>
                  <a:lnTo>
                    <a:pt x="114457" y="74193"/>
                  </a:lnTo>
                  <a:lnTo>
                    <a:pt x="119400" y="69691"/>
                  </a:lnTo>
                  <a:lnTo>
                    <a:pt x="123961" y="63237"/>
                  </a:lnTo>
                  <a:lnTo>
                    <a:pt x="128219" y="55449"/>
                  </a:lnTo>
                  <a:lnTo>
                    <a:pt x="132259" y="46769"/>
                  </a:lnTo>
                  <a:lnTo>
                    <a:pt x="136473" y="37817"/>
                  </a:lnTo>
                  <a:lnTo>
                    <a:pt x="141524" y="29409"/>
                  </a:lnTo>
                  <a:lnTo>
                    <a:pt x="147702" y="21951"/>
                  </a:lnTo>
                  <a:lnTo>
                    <a:pt x="154802" y="15960"/>
                  </a:lnTo>
                  <a:lnTo>
                    <a:pt x="162331" y="12215"/>
                  </a:lnTo>
                  <a:lnTo>
                    <a:pt x="169946" y="10926"/>
                  </a:lnTo>
                  <a:lnTo>
                    <a:pt x="177328" y="11993"/>
                  </a:lnTo>
                  <a:lnTo>
                    <a:pt x="184124" y="15284"/>
                  </a:lnTo>
                  <a:lnTo>
                    <a:pt x="190207" y="20503"/>
                  </a:lnTo>
                  <a:lnTo>
                    <a:pt x="195630" y="27580"/>
                  </a:lnTo>
                  <a:lnTo>
                    <a:pt x="200513" y="36747"/>
                  </a:lnTo>
                  <a:lnTo>
                    <a:pt x="204987" y="47944"/>
                  </a:lnTo>
                  <a:lnTo>
                    <a:pt x="209164" y="60697"/>
                  </a:lnTo>
                  <a:lnTo>
                    <a:pt x="213131" y="74320"/>
                  </a:lnTo>
                  <a:lnTo>
                    <a:pt x="216950" y="88301"/>
                  </a:lnTo>
                  <a:lnTo>
                    <a:pt x="220684" y="101231"/>
                  </a:lnTo>
                  <a:lnTo>
                    <a:pt x="224839" y="110420"/>
                  </a:lnTo>
                  <a:lnTo>
                    <a:pt x="229714" y="114648"/>
                  </a:lnTo>
                  <a:lnTo>
                    <a:pt x="234803" y="114879"/>
                  </a:lnTo>
                  <a:lnTo>
                    <a:pt x="240119" y="112450"/>
                  </a:lnTo>
                  <a:lnTo>
                    <a:pt x="245921" y="108507"/>
                  </a:lnTo>
                  <a:lnTo>
                    <a:pt x="252528" y="103990"/>
                  </a:lnTo>
                  <a:lnTo>
                    <a:pt x="260029" y="99423"/>
                  </a:lnTo>
                  <a:lnTo>
                    <a:pt x="268496" y="95177"/>
                  </a:lnTo>
                  <a:lnTo>
                    <a:pt x="278075" y="91609"/>
                  </a:lnTo>
                  <a:lnTo>
                    <a:pt x="288730" y="88823"/>
                  </a:lnTo>
                  <a:lnTo>
                    <a:pt x="299967" y="86421"/>
                  </a:lnTo>
                  <a:lnTo>
                    <a:pt x="310968" y="83651"/>
                  </a:lnTo>
                  <a:lnTo>
                    <a:pt x="321288" y="80112"/>
                  </a:lnTo>
                  <a:lnTo>
                    <a:pt x="330842" y="75747"/>
                  </a:lnTo>
                  <a:lnTo>
                    <a:pt x="339719" y="70666"/>
                  </a:lnTo>
                  <a:lnTo>
                    <a:pt x="348047" y="65017"/>
                  </a:lnTo>
                  <a:lnTo>
                    <a:pt x="355470" y="58784"/>
                  </a:lnTo>
                  <a:lnTo>
                    <a:pt x="361180" y="51776"/>
                  </a:lnTo>
                  <a:lnTo>
                    <a:pt x="364864" y="43958"/>
                  </a:lnTo>
                  <a:lnTo>
                    <a:pt x="366355" y="35591"/>
                  </a:lnTo>
                  <a:lnTo>
                    <a:pt x="365386" y="27129"/>
                  </a:lnTo>
                  <a:lnTo>
                    <a:pt x="362064" y="18859"/>
                  </a:lnTo>
                  <a:lnTo>
                    <a:pt x="356767" y="11358"/>
                  </a:lnTo>
                  <a:lnTo>
                    <a:pt x="349939" y="5538"/>
                  </a:lnTo>
                  <a:lnTo>
                    <a:pt x="341984" y="1747"/>
                  </a:lnTo>
                  <a:lnTo>
                    <a:pt x="333223" y="0"/>
                  </a:lnTo>
                  <a:lnTo>
                    <a:pt x="323899" y="258"/>
                  </a:lnTo>
                  <a:lnTo>
                    <a:pt x="314196" y="2286"/>
                  </a:lnTo>
                  <a:lnTo>
                    <a:pt x="304563" y="5899"/>
                  </a:lnTo>
                  <a:lnTo>
                    <a:pt x="295701" y="11056"/>
                  </a:lnTo>
                  <a:lnTo>
                    <a:pt x="287931" y="17598"/>
                  </a:lnTo>
                  <a:lnTo>
                    <a:pt x="281393" y="25429"/>
                  </a:lnTo>
                  <a:lnTo>
                    <a:pt x="276216" y="34586"/>
                  </a:lnTo>
                  <a:lnTo>
                    <a:pt x="272336" y="44965"/>
                  </a:lnTo>
                  <a:lnTo>
                    <a:pt x="269865" y="56188"/>
                  </a:lnTo>
                  <a:lnTo>
                    <a:pt x="269172" y="67713"/>
                  </a:lnTo>
                  <a:lnTo>
                    <a:pt x="270296" y="79199"/>
                  </a:lnTo>
                  <a:lnTo>
                    <a:pt x="272998" y="90351"/>
                  </a:lnTo>
                  <a:lnTo>
                    <a:pt x="276945" y="100840"/>
                  </a:lnTo>
                  <a:lnTo>
                    <a:pt x="281829" y="110550"/>
                  </a:lnTo>
                  <a:lnTo>
                    <a:pt x="287717" y="119223"/>
                  </a:lnTo>
                  <a:lnTo>
                    <a:pt x="295024" y="126378"/>
                  </a:lnTo>
                  <a:lnTo>
                    <a:pt x="303866" y="131891"/>
                  </a:lnTo>
                  <a:lnTo>
                    <a:pt x="314075" y="135780"/>
                  </a:lnTo>
                  <a:lnTo>
                    <a:pt x="325376" y="138033"/>
                  </a:lnTo>
                  <a:lnTo>
                    <a:pt x="337494" y="138804"/>
                  </a:lnTo>
                  <a:lnTo>
                    <a:pt x="350037" y="138206"/>
                  </a:lnTo>
                  <a:lnTo>
                    <a:pt x="362524" y="136218"/>
                  </a:lnTo>
                  <a:lnTo>
                    <a:pt x="374681" y="132967"/>
                  </a:lnTo>
                  <a:lnTo>
                    <a:pt x="386001" y="128989"/>
                  </a:lnTo>
                  <a:lnTo>
                    <a:pt x="396749" y="124751"/>
                  </a:lnTo>
                  <a:lnTo>
                    <a:pt x="407867" y="119884"/>
                  </a:lnTo>
                  <a:lnTo>
                    <a:pt x="421139" y="113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85443" y="1319817"/>
              <a:ext cx="141480" cy="154173"/>
            </a:xfrm>
            <a:custGeom>
              <a:avLst/>
              <a:gdLst/>
              <a:ahLst/>
              <a:cxnLst/>
              <a:rect l="0" t="0" r="0" b="0"/>
              <a:pathLst>
                <a:path w="141480" h="154173">
                  <a:moveTo>
                    <a:pt x="4608" y="38359"/>
                  </a:moveTo>
                  <a:lnTo>
                    <a:pt x="1809" y="47160"/>
                  </a:lnTo>
                  <a:lnTo>
                    <a:pt x="307" y="55507"/>
                  </a:lnTo>
                  <a:lnTo>
                    <a:pt x="0" y="64205"/>
                  </a:lnTo>
                  <a:lnTo>
                    <a:pt x="680" y="73326"/>
                  </a:lnTo>
                  <a:lnTo>
                    <a:pt x="2147" y="82821"/>
                  </a:lnTo>
                  <a:lnTo>
                    <a:pt x="4216" y="92613"/>
                  </a:lnTo>
                  <a:lnTo>
                    <a:pt x="6726" y="102627"/>
                  </a:lnTo>
                  <a:lnTo>
                    <a:pt x="9549" y="112801"/>
                  </a:lnTo>
                  <a:lnTo>
                    <a:pt x="12574" y="123017"/>
                  </a:lnTo>
                  <a:lnTo>
                    <a:pt x="15146" y="130744"/>
                  </a:lnTo>
                  <a:lnTo>
                    <a:pt x="16474" y="132667"/>
                  </a:lnTo>
                  <a:lnTo>
                    <a:pt x="16816" y="129445"/>
                  </a:lnTo>
                  <a:lnTo>
                    <a:pt x="16676" y="122578"/>
                  </a:lnTo>
                  <a:lnTo>
                    <a:pt x="16377" y="113107"/>
                  </a:lnTo>
                  <a:lnTo>
                    <a:pt x="16070" y="101552"/>
                  </a:lnTo>
                  <a:lnTo>
                    <a:pt x="15817" y="88342"/>
                  </a:lnTo>
                  <a:lnTo>
                    <a:pt x="15791" y="74198"/>
                  </a:lnTo>
                  <a:lnTo>
                    <a:pt x="16293" y="60073"/>
                  </a:lnTo>
                  <a:lnTo>
                    <a:pt x="17452" y="46500"/>
                  </a:lnTo>
                  <a:lnTo>
                    <a:pt x="19550" y="33944"/>
                  </a:lnTo>
                  <a:lnTo>
                    <a:pt x="23094" y="22959"/>
                  </a:lnTo>
                  <a:lnTo>
                    <a:pt x="28218" y="13698"/>
                  </a:lnTo>
                  <a:lnTo>
                    <a:pt x="34591" y="6462"/>
                  </a:lnTo>
                  <a:lnTo>
                    <a:pt x="41625" y="1866"/>
                  </a:lnTo>
                  <a:lnTo>
                    <a:pt x="48907" y="0"/>
                  </a:lnTo>
                  <a:lnTo>
                    <a:pt x="56234" y="677"/>
                  </a:lnTo>
                  <a:lnTo>
                    <a:pt x="63526" y="3705"/>
                  </a:lnTo>
                  <a:lnTo>
                    <a:pt x="70756" y="8739"/>
                  </a:lnTo>
                  <a:lnTo>
                    <a:pt x="77762" y="15352"/>
                  </a:lnTo>
                  <a:lnTo>
                    <a:pt x="84248" y="23144"/>
                  </a:lnTo>
                  <a:lnTo>
                    <a:pt x="90099" y="31781"/>
                  </a:lnTo>
                  <a:lnTo>
                    <a:pt x="95521" y="40848"/>
                  </a:lnTo>
                  <a:lnTo>
                    <a:pt x="100929" y="49854"/>
                  </a:lnTo>
                  <a:lnTo>
                    <a:pt x="106567" y="58548"/>
                  </a:lnTo>
                  <a:lnTo>
                    <a:pt x="112338" y="67200"/>
                  </a:lnTo>
                  <a:lnTo>
                    <a:pt x="117913" y="76462"/>
                  </a:lnTo>
                  <a:lnTo>
                    <a:pt x="123104" y="86653"/>
                  </a:lnTo>
                  <a:lnTo>
                    <a:pt x="127740" y="97549"/>
                  </a:lnTo>
                  <a:lnTo>
                    <a:pt x="132043" y="109832"/>
                  </a:lnTo>
                  <a:lnTo>
                    <a:pt x="136388" y="126823"/>
                  </a:lnTo>
                  <a:lnTo>
                    <a:pt x="141479" y="154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58507" y="1126549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80" y="70274"/>
                  </a:lnTo>
                  <a:lnTo>
                    <a:pt x="3905" y="82319"/>
                  </a:lnTo>
                  <a:lnTo>
                    <a:pt x="6201" y="95533"/>
                  </a:lnTo>
                  <a:lnTo>
                    <a:pt x="8857" y="110352"/>
                  </a:lnTo>
                  <a:lnTo>
                    <a:pt x="11776" y="126729"/>
                  </a:lnTo>
                  <a:lnTo>
                    <a:pt x="14880" y="144404"/>
                  </a:lnTo>
                  <a:lnTo>
                    <a:pt x="18114" y="163072"/>
                  </a:lnTo>
                  <a:lnTo>
                    <a:pt x="21438" y="182302"/>
                  </a:lnTo>
                  <a:lnTo>
                    <a:pt x="24822" y="201576"/>
                  </a:lnTo>
                  <a:lnTo>
                    <a:pt x="28247" y="220599"/>
                  </a:lnTo>
                  <a:lnTo>
                    <a:pt x="31700" y="238963"/>
                  </a:lnTo>
                  <a:lnTo>
                    <a:pt x="35172" y="256075"/>
                  </a:lnTo>
                  <a:lnTo>
                    <a:pt x="38651" y="271728"/>
                  </a:lnTo>
                  <a:lnTo>
                    <a:pt x="41983" y="285987"/>
                  </a:lnTo>
                  <a:lnTo>
                    <a:pt x="45195" y="300607"/>
                  </a:lnTo>
                  <a:lnTo>
                    <a:pt x="48568" y="319108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84808" y="124236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06" y="2934"/>
                  </a:lnTo>
                  <a:lnTo>
                    <a:pt x="181479" y="5716"/>
                  </a:lnTo>
                  <a:lnTo>
                    <a:pt x="170187" y="8616"/>
                  </a:lnTo>
                  <a:lnTo>
                    <a:pt x="157347" y="11656"/>
                  </a:lnTo>
                  <a:lnTo>
                    <a:pt x="143219" y="14821"/>
                  </a:lnTo>
                  <a:lnTo>
                    <a:pt x="128103" y="18085"/>
                  </a:lnTo>
                  <a:lnTo>
                    <a:pt x="112587" y="21423"/>
                  </a:lnTo>
                  <a:lnTo>
                    <a:pt x="97496" y="24814"/>
                  </a:lnTo>
                  <a:lnTo>
                    <a:pt x="83245" y="28239"/>
                  </a:lnTo>
                  <a:lnTo>
                    <a:pt x="69754" y="31533"/>
                  </a:lnTo>
                  <a:lnTo>
                    <a:pt x="54999" y="34715"/>
                  </a:lnTo>
                  <a:lnTo>
                    <a:pt x="34334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60545" y="1279873"/>
              <a:ext cx="136774" cy="225703"/>
            </a:xfrm>
            <a:custGeom>
              <a:avLst/>
              <a:gdLst/>
              <a:ahLst/>
              <a:cxnLst/>
              <a:rect l="0" t="0" r="0" b="0"/>
              <a:pathLst>
                <a:path w="136774" h="225703">
                  <a:moveTo>
                    <a:pt x="92760" y="4603"/>
                  </a:moveTo>
                  <a:lnTo>
                    <a:pt x="83959" y="1803"/>
                  </a:lnTo>
                  <a:lnTo>
                    <a:pt x="75612" y="302"/>
                  </a:lnTo>
                  <a:lnTo>
                    <a:pt x="66918" y="0"/>
                  </a:lnTo>
                  <a:lnTo>
                    <a:pt x="57970" y="852"/>
                  </a:lnTo>
                  <a:lnTo>
                    <a:pt x="49124" y="2968"/>
                  </a:lnTo>
                  <a:lnTo>
                    <a:pt x="40585" y="6295"/>
                  </a:lnTo>
                  <a:lnTo>
                    <a:pt x="32396" y="10802"/>
                  </a:lnTo>
                  <a:lnTo>
                    <a:pt x="24519" y="16570"/>
                  </a:lnTo>
                  <a:lnTo>
                    <a:pt x="16902" y="23526"/>
                  </a:lnTo>
                  <a:lnTo>
                    <a:pt x="9975" y="31636"/>
                  </a:lnTo>
                  <a:lnTo>
                    <a:pt x="4606" y="40981"/>
                  </a:lnTo>
                  <a:lnTo>
                    <a:pt x="1160" y="51473"/>
                  </a:lnTo>
                  <a:lnTo>
                    <a:pt x="0" y="62262"/>
                  </a:lnTo>
                  <a:lnTo>
                    <a:pt x="1724" y="71899"/>
                  </a:lnTo>
                  <a:lnTo>
                    <a:pt x="6370" y="79667"/>
                  </a:lnTo>
                  <a:lnTo>
                    <a:pt x="13542" y="85541"/>
                  </a:lnTo>
                  <a:lnTo>
                    <a:pt x="22698" y="89805"/>
                  </a:lnTo>
                  <a:lnTo>
                    <a:pt x="33331" y="92821"/>
                  </a:lnTo>
                  <a:lnTo>
                    <a:pt x="45024" y="94917"/>
                  </a:lnTo>
                  <a:lnTo>
                    <a:pt x="57463" y="96357"/>
                  </a:lnTo>
                  <a:lnTo>
                    <a:pt x="70407" y="97347"/>
                  </a:lnTo>
                  <a:lnTo>
                    <a:pt x="83367" y="98357"/>
                  </a:lnTo>
                  <a:lnTo>
                    <a:pt x="95616" y="100101"/>
                  </a:lnTo>
                  <a:lnTo>
                    <a:pt x="106808" y="102918"/>
                  </a:lnTo>
                  <a:lnTo>
                    <a:pt x="116628" y="107116"/>
                  </a:lnTo>
                  <a:lnTo>
                    <a:pt x="124628" y="113141"/>
                  </a:lnTo>
                  <a:lnTo>
                    <a:pt x="130739" y="121041"/>
                  </a:lnTo>
                  <a:lnTo>
                    <a:pt x="134878" y="130243"/>
                  </a:lnTo>
                  <a:lnTo>
                    <a:pt x="136773" y="139789"/>
                  </a:lnTo>
                  <a:lnTo>
                    <a:pt x="136495" y="149090"/>
                  </a:lnTo>
                  <a:lnTo>
                    <a:pt x="134379" y="157940"/>
                  </a:lnTo>
                  <a:lnTo>
                    <a:pt x="130834" y="166336"/>
                  </a:lnTo>
                  <a:lnTo>
                    <a:pt x="126228" y="174346"/>
                  </a:lnTo>
                  <a:lnTo>
                    <a:pt x="120698" y="181894"/>
                  </a:lnTo>
                  <a:lnTo>
                    <a:pt x="114164" y="188752"/>
                  </a:lnTo>
                  <a:lnTo>
                    <a:pt x="106659" y="194852"/>
                  </a:lnTo>
                  <a:lnTo>
                    <a:pt x="98332" y="200272"/>
                  </a:lnTo>
                  <a:lnTo>
                    <a:pt x="89364" y="205149"/>
                  </a:lnTo>
                  <a:lnTo>
                    <a:pt x="79936" y="209611"/>
                  </a:lnTo>
                  <a:lnTo>
                    <a:pt x="70638" y="213621"/>
                  </a:lnTo>
                  <a:lnTo>
                    <a:pt x="61556" y="217371"/>
                  </a:lnTo>
                  <a:lnTo>
                    <a:pt x="51893" y="221191"/>
                  </a:lnTo>
                  <a:lnTo>
                    <a:pt x="40118" y="225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21761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494576" y="2249808"/>
            <a:ext cx="1579275" cy="758053"/>
          </a:xfrm>
          <a:custGeom>
            <a:avLst/>
            <a:gdLst/>
            <a:ahLst/>
            <a:cxnLst/>
            <a:rect l="0" t="0" r="0" b="0"/>
            <a:pathLst>
              <a:path w="1579275" h="758053">
                <a:moveTo>
                  <a:pt x="0" y="0"/>
                </a:moveTo>
                <a:lnTo>
                  <a:pt x="1579274" y="0"/>
                </a:lnTo>
                <a:lnTo>
                  <a:pt x="1579274" y="758052"/>
                </a:lnTo>
                <a:lnTo>
                  <a:pt x="0" y="75805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82929" y="3215995"/>
            <a:ext cx="1010736" cy="1010737"/>
          </a:xfrm>
          <a:custGeom>
            <a:avLst/>
            <a:gdLst/>
            <a:ahLst/>
            <a:cxnLst/>
            <a:rect l="0" t="0" r="0" b="0"/>
            <a:pathLst>
              <a:path w="1010736" h="1010737">
                <a:moveTo>
                  <a:pt x="0" y="0"/>
                </a:moveTo>
                <a:lnTo>
                  <a:pt x="1010735" y="1010736"/>
                </a:lnTo>
                <a:lnTo>
                  <a:pt x="0" y="101073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31516" y="4828500"/>
            <a:ext cx="694882" cy="694882"/>
          </a:xfrm>
          <a:custGeom>
            <a:avLst/>
            <a:gdLst/>
            <a:ahLst/>
            <a:cxnLst/>
            <a:rect l="0" t="0" r="0" b="0"/>
            <a:pathLst>
              <a:path w="694882" h="694882">
                <a:moveTo>
                  <a:pt x="0" y="0"/>
                </a:moveTo>
                <a:lnTo>
                  <a:pt x="694881" y="0"/>
                </a:lnTo>
                <a:lnTo>
                  <a:pt x="694881" y="694881"/>
                </a:lnTo>
                <a:lnTo>
                  <a:pt x="0" y="69488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1772604" y="3256661"/>
            <a:ext cx="790253" cy="990183"/>
          </a:xfrm>
          <a:custGeom>
            <a:avLst/>
            <a:gdLst/>
            <a:ahLst/>
            <a:cxnLst/>
            <a:rect l="0" t="0" r="0" b="0"/>
            <a:pathLst>
              <a:path w="790253" h="990183">
                <a:moveTo>
                  <a:pt x="395191" y="0"/>
                </a:moveTo>
                <a:lnTo>
                  <a:pt x="790252" y="990182"/>
                </a:lnTo>
                <a:lnTo>
                  <a:pt x="0" y="99018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7842540" y="2246643"/>
            <a:ext cx="1757219" cy="175721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7857812" y="2051346"/>
            <a:ext cx="1842489" cy="2084643"/>
            <a:chOff x="7857812" y="2051346"/>
            <a:chExt cx="1842489" cy="2084643"/>
          </a:xfrm>
        </p:grpSpPr>
        <p:sp>
          <p:nvSpPr>
            <p:cNvPr id="63" name="Freeform 62"/>
            <p:cNvSpPr/>
            <p:nvPr/>
          </p:nvSpPr>
          <p:spPr>
            <a:xfrm>
              <a:off x="7857812" y="2051346"/>
              <a:ext cx="1842489" cy="1926716"/>
            </a:xfrm>
            <a:custGeom>
              <a:avLst/>
              <a:gdLst/>
              <a:ahLst/>
              <a:cxnLst/>
              <a:rect l="0" t="0" r="0" b="0"/>
              <a:pathLst>
                <a:path w="1842489" h="1926716">
                  <a:moveTo>
                    <a:pt x="1842488" y="0"/>
                  </a:moveTo>
                  <a:lnTo>
                    <a:pt x="1830753" y="5934"/>
                  </a:lnTo>
                  <a:lnTo>
                    <a:pt x="1819624" y="12139"/>
                  </a:lnTo>
                  <a:lnTo>
                    <a:pt x="1808029" y="19230"/>
                  </a:lnTo>
                  <a:lnTo>
                    <a:pt x="1796042" y="26998"/>
                  </a:lnTo>
                  <a:lnTo>
                    <a:pt x="1784030" y="34996"/>
                  </a:lnTo>
                  <a:lnTo>
                    <a:pt x="1772226" y="42937"/>
                  </a:lnTo>
                  <a:lnTo>
                    <a:pt x="1760700" y="50711"/>
                  </a:lnTo>
                  <a:lnTo>
                    <a:pt x="1749432" y="58304"/>
                  </a:lnTo>
                  <a:lnTo>
                    <a:pt x="1738373" y="65746"/>
                  </a:lnTo>
                  <a:lnTo>
                    <a:pt x="1727471" y="73234"/>
                  </a:lnTo>
                  <a:lnTo>
                    <a:pt x="1716686" y="81107"/>
                  </a:lnTo>
                  <a:lnTo>
                    <a:pt x="1705977" y="89521"/>
                  </a:lnTo>
                  <a:lnTo>
                    <a:pt x="1695156" y="98462"/>
                  </a:lnTo>
                  <a:lnTo>
                    <a:pt x="1683899" y="107843"/>
                  </a:lnTo>
                  <a:lnTo>
                    <a:pt x="1672068" y="117561"/>
                  </a:lnTo>
                  <a:lnTo>
                    <a:pt x="1659850" y="127529"/>
                  </a:lnTo>
                  <a:lnTo>
                    <a:pt x="1647648" y="137672"/>
                  </a:lnTo>
                  <a:lnTo>
                    <a:pt x="1635696" y="147943"/>
                  </a:lnTo>
                  <a:lnTo>
                    <a:pt x="1623892" y="158467"/>
                  </a:lnTo>
                  <a:lnTo>
                    <a:pt x="1611899" y="169524"/>
                  </a:lnTo>
                  <a:lnTo>
                    <a:pt x="1599534" y="181225"/>
                  </a:lnTo>
                  <a:lnTo>
                    <a:pt x="1586771" y="193525"/>
                  </a:lnTo>
                  <a:lnTo>
                    <a:pt x="1573665" y="206315"/>
                  </a:lnTo>
                  <a:lnTo>
                    <a:pt x="1560284" y="219475"/>
                  </a:lnTo>
                  <a:lnTo>
                    <a:pt x="1546534" y="232906"/>
                  </a:lnTo>
                  <a:lnTo>
                    <a:pt x="1532164" y="246528"/>
                  </a:lnTo>
                  <a:lnTo>
                    <a:pt x="1517088" y="260288"/>
                  </a:lnTo>
                  <a:lnTo>
                    <a:pt x="1501370" y="274308"/>
                  </a:lnTo>
                  <a:lnTo>
                    <a:pt x="1485136" y="288865"/>
                  </a:lnTo>
                  <a:lnTo>
                    <a:pt x="1468508" y="304066"/>
                  </a:lnTo>
                  <a:lnTo>
                    <a:pt x="1451597" y="319698"/>
                  </a:lnTo>
                  <a:lnTo>
                    <a:pt x="1434484" y="335346"/>
                  </a:lnTo>
                  <a:lnTo>
                    <a:pt x="1417228" y="350770"/>
                  </a:lnTo>
                  <a:lnTo>
                    <a:pt x="1399706" y="366229"/>
                  </a:lnTo>
                  <a:lnTo>
                    <a:pt x="1381644" y="382360"/>
                  </a:lnTo>
                  <a:lnTo>
                    <a:pt x="1362939" y="399470"/>
                  </a:lnTo>
                  <a:lnTo>
                    <a:pt x="1343798" y="417386"/>
                  </a:lnTo>
                  <a:lnTo>
                    <a:pt x="1324643" y="435645"/>
                  </a:lnTo>
                  <a:lnTo>
                    <a:pt x="1305716" y="453931"/>
                  </a:lnTo>
                  <a:lnTo>
                    <a:pt x="1286922" y="472108"/>
                  </a:lnTo>
                  <a:lnTo>
                    <a:pt x="1267930" y="490145"/>
                  </a:lnTo>
                  <a:lnTo>
                    <a:pt x="1248559" y="508053"/>
                  </a:lnTo>
                  <a:lnTo>
                    <a:pt x="1228786" y="525859"/>
                  </a:lnTo>
                  <a:lnTo>
                    <a:pt x="1208667" y="543587"/>
                  </a:lnTo>
                  <a:lnTo>
                    <a:pt x="1188274" y="561263"/>
                  </a:lnTo>
                  <a:lnTo>
                    <a:pt x="1167680" y="579069"/>
                  </a:lnTo>
                  <a:lnTo>
                    <a:pt x="1146942" y="597322"/>
                  </a:lnTo>
                  <a:lnTo>
                    <a:pt x="1126102" y="616166"/>
                  </a:lnTo>
                  <a:lnTo>
                    <a:pt x="1105192" y="635738"/>
                  </a:lnTo>
                  <a:lnTo>
                    <a:pt x="1084234" y="656248"/>
                  </a:lnTo>
                  <a:lnTo>
                    <a:pt x="1063239" y="677712"/>
                  </a:lnTo>
                  <a:lnTo>
                    <a:pt x="1042054" y="699838"/>
                  </a:lnTo>
                  <a:lnTo>
                    <a:pt x="1020378" y="722144"/>
                  </a:lnTo>
                  <a:lnTo>
                    <a:pt x="998093" y="744336"/>
                  </a:lnTo>
                  <a:lnTo>
                    <a:pt x="975396" y="766475"/>
                  </a:lnTo>
                  <a:lnTo>
                    <a:pt x="952700" y="788864"/>
                  </a:lnTo>
                  <a:lnTo>
                    <a:pt x="930242" y="811665"/>
                  </a:lnTo>
                  <a:lnTo>
                    <a:pt x="907924" y="834724"/>
                  </a:lnTo>
                  <a:lnTo>
                    <a:pt x="885413" y="857671"/>
                  </a:lnTo>
                  <a:lnTo>
                    <a:pt x="862527" y="880302"/>
                  </a:lnTo>
                  <a:lnTo>
                    <a:pt x="839240" y="902738"/>
                  </a:lnTo>
                  <a:lnTo>
                    <a:pt x="815607" y="925327"/>
                  </a:lnTo>
                  <a:lnTo>
                    <a:pt x="791703" y="948272"/>
                  </a:lnTo>
                  <a:lnTo>
                    <a:pt x="767599" y="971767"/>
                  </a:lnTo>
                  <a:lnTo>
                    <a:pt x="743351" y="996071"/>
                  </a:lnTo>
                  <a:lnTo>
                    <a:pt x="719005" y="1021239"/>
                  </a:lnTo>
                  <a:lnTo>
                    <a:pt x="694758" y="1047008"/>
                  </a:lnTo>
                  <a:lnTo>
                    <a:pt x="670939" y="1072912"/>
                  </a:lnTo>
                  <a:lnTo>
                    <a:pt x="647688" y="1098674"/>
                  </a:lnTo>
                  <a:lnTo>
                    <a:pt x="624818" y="1124363"/>
                  </a:lnTo>
                  <a:lnTo>
                    <a:pt x="601929" y="1150289"/>
                  </a:lnTo>
                  <a:lnTo>
                    <a:pt x="578800" y="1176617"/>
                  </a:lnTo>
                  <a:lnTo>
                    <a:pt x="555858" y="1203197"/>
                  </a:lnTo>
                  <a:lnTo>
                    <a:pt x="534054" y="1229662"/>
                  </a:lnTo>
                  <a:lnTo>
                    <a:pt x="513818" y="1255807"/>
                  </a:lnTo>
                  <a:lnTo>
                    <a:pt x="494618" y="1281756"/>
                  </a:lnTo>
                  <a:lnTo>
                    <a:pt x="475277" y="1307858"/>
                  </a:lnTo>
                  <a:lnTo>
                    <a:pt x="455117" y="1334304"/>
                  </a:lnTo>
                  <a:lnTo>
                    <a:pt x="434133" y="1360964"/>
                  </a:lnTo>
                  <a:lnTo>
                    <a:pt x="412727" y="1387482"/>
                  </a:lnTo>
                  <a:lnTo>
                    <a:pt x="391207" y="1413658"/>
                  </a:lnTo>
                  <a:lnTo>
                    <a:pt x="369721" y="1439458"/>
                  </a:lnTo>
                  <a:lnTo>
                    <a:pt x="348316" y="1464928"/>
                  </a:lnTo>
                  <a:lnTo>
                    <a:pt x="327001" y="1490140"/>
                  </a:lnTo>
                  <a:lnTo>
                    <a:pt x="305927" y="1515328"/>
                  </a:lnTo>
                  <a:lnTo>
                    <a:pt x="285384" y="1540851"/>
                  </a:lnTo>
                  <a:lnTo>
                    <a:pt x="265483" y="1566876"/>
                  </a:lnTo>
                  <a:lnTo>
                    <a:pt x="246016" y="1593238"/>
                  </a:lnTo>
                  <a:lnTo>
                    <a:pt x="226564" y="1619548"/>
                  </a:lnTo>
                  <a:lnTo>
                    <a:pt x="206884" y="1645582"/>
                  </a:lnTo>
                  <a:lnTo>
                    <a:pt x="187073" y="1671285"/>
                  </a:lnTo>
                  <a:lnTo>
                    <a:pt x="167459" y="1696689"/>
                  </a:lnTo>
                  <a:lnTo>
                    <a:pt x="148229" y="1721848"/>
                  </a:lnTo>
                  <a:lnTo>
                    <a:pt x="129570" y="1746660"/>
                  </a:lnTo>
                  <a:lnTo>
                    <a:pt x="111733" y="1770867"/>
                  </a:lnTo>
                  <a:lnTo>
                    <a:pt x="94778" y="1794368"/>
                  </a:lnTo>
                  <a:lnTo>
                    <a:pt x="78765" y="1816896"/>
                  </a:lnTo>
                  <a:lnTo>
                    <a:pt x="63845" y="1837960"/>
                  </a:lnTo>
                  <a:lnTo>
                    <a:pt x="50002" y="1857406"/>
                  </a:lnTo>
                  <a:lnTo>
                    <a:pt x="37529" y="1874810"/>
                  </a:lnTo>
                  <a:lnTo>
                    <a:pt x="25871" y="1891008"/>
                  </a:lnTo>
                  <a:lnTo>
                    <a:pt x="14002" y="1907423"/>
                  </a:lnTo>
                  <a:lnTo>
                    <a:pt x="0" y="1926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68341" y="2167159"/>
              <a:ext cx="1568747" cy="1968830"/>
            </a:xfrm>
            <a:custGeom>
              <a:avLst/>
              <a:gdLst/>
              <a:ahLst/>
              <a:cxnLst/>
              <a:rect l="0" t="0" r="0" b="0"/>
              <a:pathLst>
                <a:path w="1568747" h="1968830">
                  <a:moveTo>
                    <a:pt x="0" y="0"/>
                  </a:moveTo>
                  <a:lnTo>
                    <a:pt x="5868" y="11601"/>
                  </a:lnTo>
                  <a:lnTo>
                    <a:pt x="11432" y="21450"/>
                  </a:lnTo>
                  <a:lnTo>
                    <a:pt x="17236" y="30460"/>
                  </a:lnTo>
                  <a:lnTo>
                    <a:pt x="23489" y="39074"/>
                  </a:lnTo>
                  <a:lnTo>
                    <a:pt x="30468" y="47750"/>
                  </a:lnTo>
                  <a:lnTo>
                    <a:pt x="38249" y="56726"/>
                  </a:lnTo>
                  <a:lnTo>
                    <a:pt x="46751" y="66056"/>
                  </a:lnTo>
                  <a:lnTo>
                    <a:pt x="55829" y="75703"/>
                  </a:lnTo>
                  <a:lnTo>
                    <a:pt x="65348" y="85608"/>
                  </a:lnTo>
                  <a:lnTo>
                    <a:pt x="75348" y="95871"/>
                  </a:lnTo>
                  <a:lnTo>
                    <a:pt x="86046" y="106745"/>
                  </a:lnTo>
                  <a:lnTo>
                    <a:pt x="97498" y="118320"/>
                  </a:lnTo>
                  <a:lnTo>
                    <a:pt x="109459" y="130534"/>
                  </a:lnTo>
                  <a:lnTo>
                    <a:pt x="121489" y="143264"/>
                  </a:lnTo>
                  <a:lnTo>
                    <a:pt x="133325" y="156390"/>
                  </a:lnTo>
                  <a:lnTo>
                    <a:pt x="145053" y="169967"/>
                  </a:lnTo>
                  <a:lnTo>
                    <a:pt x="156993" y="184220"/>
                  </a:lnTo>
                  <a:lnTo>
                    <a:pt x="169324" y="199212"/>
                  </a:lnTo>
                  <a:lnTo>
                    <a:pt x="182062" y="214703"/>
                  </a:lnTo>
                  <a:lnTo>
                    <a:pt x="195154" y="230255"/>
                  </a:lnTo>
                  <a:lnTo>
                    <a:pt x="208521" y="245615"/>
                  </a:lnTo>
                  <a:lnTo>
                    <a:pt x="222090" y="261031"/>
                  </a:lnTo>
                  <a:lnTo>
                    <a:pt x="235807" y="277134"/>
                  </a:lnTo>
                  <a:lnTo>
                    <a:pt x="249631" y="294225"/>
                  </a:lnTo>
                  <a:lnTo>
                    <a:pt x="263694" y="312128"/>
                  </a:lnTo>
                  <a:lnTo>
                    <a:pt x="278279" y="330378"/>
                  </a:lnTo>
                  <a:lnTo>
                    <a:pt x="293503" y="348663"/>
                  </a:lnTo>
                  <a:lnTo>
                    <a:pt x="309322" y="367009"/>
                  </a:lnTo>
                  <a:lnTo>
                    <a:pt x="325627" y="385692"/>
                  </a:lnTo>
                  <a:lnTo>
                    <a:pt x="342300" y="404852"/>
                  </a:lnTo>
                  <a:lnTo>
                    <a:pt x="359243" y="424481"/>
                  </a:lnTo>
                  <a:lnTo>
                    <a:pt x="376377" y="444505"/>
                  </a:lnTo>
                  <a:lnTo>
                    <a:pt x="393643" y="464832"/>
                  </a:lnTo>
                  <a:lnTo>
                    <a:pt x="411000" y="485383"/>
                  </a:lnTo>
                  <a:lnTo>
                    <a:pt x="428420" y="506092"/>
                  </a:lnTo>
                  <a:lnTo>
                    <a:pt x="445886" y="526917"/>
                  </a:lnTo>
                  <a:lnTo>
                    <a:pt x="463548" y="547987"/>
                  </a:lnTo>
                  <a:lnTo>
                    <a:pt x="481705" y="569584"/>
                  </a:lnTo>
                  <a:lnTo>
                    <a:pt x="500475" y="591822"/>
                  </a:lnTo>
                  <a:lnTo>
                    <a:pt x="519658" y="614656"/>
                  </a:lnTo>
                  <a:lnTo>
                    <a:pt x="538843" y="637976"/>
                  </a:lnTo>
                  <a:lnTo>
                    <a:pt x="557789" y="661668"/>
                  </a:lnTo>
                  <a:lnTo>
                    <a:pt x="576597" y="685629"/>
                  </a:lnTo>
                  <a:lnTo>
                    <a:pt x="595598" y="709780"/>
                  </a:lnTo>
                  <a:lnTo>
                    <a:pt x="614975" y="734065"/>
                  </a:lnTo>
                  <a:lnTo>
                    <a:pt x="634750" y="758441"/>
                  </a:lnTo>
                  <a:lnTo>
                    <a:pt x="654873" y="782879"/>
                  </a:lnTo>
                  <a:lnTo>
                    <a:pt x="675263" y="807360"/>
                  </a:lnTo>
                  <a:lnTo>
                    <a:pt x="695686" y="831868"/>
                  </a:lnTo>
                  <a:lnTo>
                    <a:pt x="715776" y="856396"/>
                  </a:lnTo>
                  <a:lnTo>
                    <a:pt x="735363" y="880937"/>
                  </a:lnTo>
                  <a:lnTo>
                    <a:pt x="754448" y="905486"/>
                  </a:lnTo>
                  <a:lnTo>
                    <a:pt x="773109" y="930041"/>
                  </a:lnTo>
                  <a:lnTo>
                    <a:pt x="791448" y="954604"/>
                  </a:lnTo>
                  <a:lnTo>
                    <a:pt x="809715" y="979338"/>
                  </a:lnTo>
                  <a:lnTo>
                    <a:pt x="828286" y="1004550"/>
                  </a:lnTo>
                  <a:lnTo>
                    <a:pt x="847347" y="1030363"/>
                  </a:lnTo>
                  <a:lnTo>
                    <a:pt x="867065" y="1056580"/>
                  </a:lnTo>
                  <a:lnTo>
                    <a:pt x="887674" y="1082794"/>
                  </a:lnTo>
                  <a:lnTo>
                    <a:pt x="909205" y="1108767"/>
                  </a:lnTo>
                  <a:lnTo>
                    <a:pt x="931376" y="1134599"/>
                  </a:lnTo>
                  <a:lnTo>
                    <a:pt x="953711" y="1160621"/>
                  </a:lnTo>
                  <a:lnTo>
                    <a:pt x="975916" y="1187014"/>
                  </a:lnTo>
                  <a:lnTo>
                    <a:pt x="997722" y="1213638"/>
                  </a:lnTo>
                  <a:lnTo>
                    <a:pt x="1018823" y="1240133"/>
                  </a:lnTo>
                  <a:lnTo>
                    <a:pt x="1039132" y="1266293"/>
                  </a:lnTo>
                  <a:lnTo>
                    <a:pt x="1058890" y="1292082"/>
                  </a:lnTo>
                  <a:lnTo>
                    <a:pt x="1078543" y="1317544"/>
                  </a:lnTo>
                  <a:lnTo>
                    <a:pt x="1098361" y="1342747"/>
                  </a:lnTo>
                  <a:lnTo>
                    <a:pt x="1118267" y="1367758"/>
                  </a:lnTo>
                  <a:lnTo>
                    <a:pt x="1137944" y="1392631"/>
                  </a:lnTo>
                  <a:lnTo>
                    <a:pt x="1157222" y="1417402"/>
                  </a:lnTo>
                  <a:lnTo>
                    <a:pt x="1176083" y="1441936"/>
                  </a:lnTo>
                  <a:lnTo>
                    <a:pt x="1194587" y="1465951"/>
                  </a:lnTo>
                  <a:lnTo>
                    <a:pt x="1212817" y="1489333"/>
                  </a:lnTo>
                  <a:lnTo>
                    <a:pt x="1231010" y="1512290"/>
                  </a:lnTo>
                  <a:lnTo>
                    <a:pt x="1249530" y="1535237"/>
                  </a:lnTo>
                  <a:lnTo>
                    <a:pt x="1268547" y="1558420"/>
                  </a:lnTo>
                  <a:lnTo>
                    <a:pt x="1287897" y="1581907"/>
                  </a:lnTo>
                  <a:lnTo>
                    <a:pt x="1307195" y="1605674"/>
                  </a:lnTo>
                  <a:lnTo>
                    <a:pt x="1326212" y="1629668"/>
                  </a:lnTo>
                  <a:lnTo>
                    <a:pt x="1344899" y="1653833"/>
                  </a:lnTo>
                  <a:lnTo>
                    <a:pt x="1363284" y="1678123"/>
                  </a:lnTo>
                  <a:lnTo>
                    <a:pt x="1381430" y="1702500"/>
                  </a:lnTo>
                  <a:lnTo>
                    <a:pt x="1399395" y="1726938"/>
                  </a:lnTo>
                  <a:lnTo>
                    <a:pt x="1417231" y="1751418"/>
                  </a:lnTo>
                  <a:lnTo>
                    <a:pt x="1434973" y="1775916"/>
                  </a:lnTo>
                  <a:lnTo>
                    <a:pt x="1452480" y="1800098"/>
                  </a:lnTo>
                  <a:lnTo>
                    <a:pt x="1469470" y="1823342"/>
                  </a:lnTo>
                  <a:lnTo>
                    <a:pt x="1485816" y="1845380"/>
                  </a:lnTo>
                  <a:lnTo>
                    <a:pt x="1501234" y="1866110"/>
                  </a:lnTo>
                  <a:lnTo>
                    <a:pt x="1515216" y="1885427"/>
                  </a:lnTo>
                  <a:lnTo>
                    <a:pt x="1527609" y="1903405"/>
                  </a:lnTo>
                  <a:lnTo>
                    <a:pt x="1538287" y="1919669"/>
                  </a:lnTo>
                  <a:lnTo>
                    <a:pt x="1548012" y="1934904"/>
                  </a:lnTo>
                  <a:lnTo>
                    <a:pt x="1557641" y="1950452"/>
                  </a:lnTo>
                  <a:lnTo>
                    <a:pt x="1568746" y="196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 flipH="1">
            <a:off x="8089439" y="4620299"/>
            <a:ext cx="150557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8089439" y="4599242"/>
            <a:ext cx="0" cy="12107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8089439" y="5831077"/>
            <a:ext cx="144240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7826227" y="4272859"/>
            <a:ext cx="1895131" cy="1831959"/>
            <a:chOff x="7826227" y="4272859"/>
            <a:chExt cx="1895131" cy="1831959"/>
          </a:xfrm>
        </p:grpSpPr>
        <p:sp>
          <p:nvSpPr>
            <p:cNvPr id="69" name="Freeform 68"/>
            <p:cNvSpPr/>
            <p:nvPr/>
          </p:nvSpPr>
          <p:spPr>
            <a:xfrm>
              <a:off x="7826227" y="4272859"/>
              <a:ext cx="1895131" cy="1747731"/>
            </a:xfrm>
            <a:custGeom>
              <a:avLst/>
              <a:gdLst/>
              <a:ahLst/>
              <a:cxnLst/>
              <a:rect l="0" t="0" r="0" b="0"/>
              <a:pathLst>
                <a:path w="1895131" h="1747731">
                  <a:moveTo>
                    <a:pt x="1895130" y="0"/>
                  </a:moveTo>
                  <a:lnTo>
                    <a:pt x="1889195" y="5868"/>
                  </a:lnTo>
                  <a:lnTo>
                    <a:pt x="1882991" y="11432"/>
                  </a:lnTo>
                  <a:lnTo>
                    <a:pt x="1875886" y="17236"/>
                  </a:lnTo>
                  <a:lnTo>
                    <a:pt x="1867599" y="23489"/>
                  </a:lnTo>
                  <a:lnTo>
                    <a:pt x="1857656" y="30467"/>
                  </a:lnTo>
                  <a:lnTo>
                    <a:pt x="1845968" y="38244"/>
                  </a:lnTo>
                  <a:lnTo>
                    <a:pt x="1833237" y="46572"/>
                  </a:lnTo>
                  <a:lnTo>
                    <a:pt x="1820698" y="55003"/>
                  </a:lnTo>
                  <a:lnTo>
                    <a:pt x="1809054" y="63263"/>
                  </a:lnTo>
                  <a:lnTo>
                    <a:pt x="1798461" y="71266"/>
                  </a:lnTo>
                  <a:lnTo>
                    <a:pt x="1788812" y="79019"/>
                  </a:lnTo>
                  <a:lnTo>
                    <a:pt x="1779912" y="86571"/>
                  </a:lnTo>
                  <a:lnTo>
                    <a:pt x="1771410" y="94134"/>
                  </a:lnTo>
                  <a:lnTo>
                    <a:pt x="1762838" y="102058"/>
                  </a:lnTo>
                  <a:lnTo>
                    <a:pt x="1753949" y="110502"/>
                  </a:lnTo>
                  <a:lnTo>
                    <a:pt x="1744684" y="119294"/>
                  </a:lnTo>
                  <a:lnTo>
                    <a:pt x="1735087" y="128042"/>
                  </a:lnTo>
                  <a:lnTo>
                    <a:pt x="1725222" y="136523"/>
                  </a:lnTo>
                  <a:lnTo>
                    <a:pt x="1715156" y="144844"/>
                  </a:lnTo>
                  <a:lnTo>
                    <a:pt x="1704947" y="153344"/>
                  </a:lnTo>
                  <a:lnTo>
                    <a:pt x="1694636" y="162211"/>
                  </a:lnTo>
                  <a:lnTo>
                    <a:pt x="1684256" y="171472"/>
                  </a:lnTo>
                  <a:lnTo>
                    <a:pt x="1673827" y="181074"/>
                  </a:lnTo>
                  <a:lnTo>
                    <a:pt x="1663365" y="190945"/>
                  </a:lnTo>
                  <a:lnTo>
                    <a:pt x="1652882" y="201015"/>
                  </a:lnTo>
                  <a:lnTo>
                    <a:pt x="1642384" y="211229"/>
                  </a:lnTo>
                  <a:lnTo>
                    <a:pt x="1631871" y="221542"/>
                  </a:lnTo>
                  <a:lnTo>
                    <a:pt x="1621183" y="231925"/>
                  </a:lnTo>
                  <a:lnTo>
                    <a:pt x="1610017" y="242355"/>
                  </a:lnTo>
                  <a:lnTo>
                    <a:pt x="1598241" y="252817"/>
                  </a:lnTo>
                  <a:lnTo>
                    <a:pt x="1585889" y="263302"/>
                  </a:lnTo>
                  <a:lnTo>
                    <a:pt x="1573069" y="273800"/>
                  </a:lnTo>
                  <a:lnTo>
                    <a:pt x="1559885" y="284313"/>
                  </a:lnTo>
                  <a:lnTo>
                    <a:pt x="1546439" y="295001"/>
                  </a:lnTo>
                  <a:lnTo>
                    <a:pt x="1532807" y="306170"/>
                  </a:lnTo>
                  <a:lnTo>
                    <a:pt x="1519041" y="317941"/>
                  </a:lnTo>
                  <a:lnTo>
                    <a:pt x="1505017" y="330118"/>
                  </a:lnTo>
                  <a:lnTo>
                    <a:pt x="1490457" y="342292"/>
                  </a:lnTo>
                  <a:lnTo>
                    <a:pt x="1475254" y="354226"/>
                  </a:lnTo>
                  <a:lnTo>
                    <a:pt x="1459621" y="366019"/>
                  </a:lnTo>
                  <a:lnTo>
                    <a:pt x="1443971" y="378003"/>
                  </a:lnTo>
                  <a:lnTo>
                    <a:pt x="1428552" y="390358"/>
                  </a:lnTo>
                  <a:lnTo>
                    <a:pt x="1413264" y="402943"/>
                  </a:lnTo>
                  <a:lnTo>
                    <a:pt x="1397782" y="415400"/>
                  </a:lnTo>
                  <a:lnTo>
                    <a:pt x="1381925" y="427532"/>
                  </a:lnTo>
                  <a:lnTo>
                    <a:pt x="1365835" y="439628"/>
                  </a:lnTo>
                  <a:lnTo>
                    <a:pt x="1349873" y="452349"/>
                  </a:lnTo>
                  <a:lnTo>
                    <a:pt x="1334238" y="466011"/>
                  </a:lnTo>
                  <a:lnTo>
                    <a:pt x="1318805" y="480290"/>
                  </a:lnTo>
                  <a:lnTo>
                    <a:pt x="1303225" y="494421"/>
                  </a:lnTo>
                  <a:lnTo>
                    <a:pt x="1287297" y="507973"/>
                  </a:lnTo>
                  <a:lnTo>
                    <a:pt x="1270989" y="521173"/>
                  </a:lnTo>
                  <a:lnTo>
                    <a:pt x="1254348" y="534711"/>
                  </a:lnTo>
                  <a:lnTo>
                    <a:pt x="1237446" y="548961"/>
                  </a:lnTo>
                  <a:lnTo>
                    <a:pt x="1220349" y="563821"/>
                  </a:lnTo>
                  <a:lnTo>
                    <a:pt x="1203111" y="578882"/>
                  </a:lnTo>
                  <a:lnTo>
                    <a:pt x="1185774" y="593876"/>
                  </a:lnTo>
                  <a:lnTo>
                    <a:pt x="1168369" y="608861"/>
                  </a:lnTo>
                  <a:lnTo>
                    <a:pt x="1150919" y="624134"/>
                  </a:lnTo>
                  <a:lnTo>
                    <a:pt x="1133436" y="639847"/>
                  </a:lnTo>
                  <a:lnTo>
                    <a:pt x="1115932" y="655839"/>
                  </a:lnTo>
                  <a:lnTo>
                    <a:pt x="1098414" y="671735"/>
                  </a:lnTo>
                  <a:lnTo>
                    <a:pt x="1080886" y="687325"/>
                  </a:lnTo>
                  <a:lnTo>
                    <a:pt x="1063352" y="702727"/>
                  </a:lnTo>
                  <a:lnTo>
                    <a:pt x="1045812" y="718287"/>
                  </a:lnTo>
                  <a:lnTo>
                    <a:pt x="1028266" y="734201"/>
                  </a:lnTo>
                  <a:lnTo>
                    <a:pt x="1010551" y="750500"/>
                  </a:lnTo>
                  <a:lnTo>
                    <a:pt x="992358" y="767134"/>
                  </a:lnTo>
                  <a:lnTo>
                    <a:pt x="973563" y="784033"/>
                  </a:lnTo>
                  <a:lnTo>
                    <a:pt x="954364" y="801128"/>
                  </a:lnTo>
                  <a:lnTo>
                    <a:pt x="935169" y="818364"/>
                  </a:lnTo>
                  <a:lnTo>
                    <a:pt x="916216" y="835704"/>
                  </a:lnTo>
                  <a:lnTo>
                    <a:pt x="897401" y="853280"/>
                  </a:lnTo>
                  <a:lnTo>
                    <a:pt x="878398" y="871379"/>
                  </a:lnTo>
                  <a:lnTo>
                    <a:pt x="859024" y="890109"/>
                  </a:lnTo>
                  <a:lnTo>
                    <a:pt x="839419" y="909266"/>
                  </a:lnTo>
                  <a:lnTo>
                    <a:pt x="819944" y="928432"/>
                  </a:lnTo>
                  <a:lnTo>
                    <a:pt x="800803" y="947363"/>
                  </a:lnTo>
                  <a:lnTo>
                    <a:pt x="782033" y="965990"/>
                  </a:lnTo>
                  <a:lnTo>
                    <a:pt x="763589" y="984337"/>
                  </a:lnTo>
                  <a:lnTo>
                    <a:pt x="745406" y="1002456"/>
                  </a:lnTo>
                  <a:lnTo>
                    <a:pt x="727413" y="1020405"/>
                  </a:lnTo>
                  <a:lnTo>
                    <a:pt x="709558" y="1038229"/>
                  </a:lnTo>
                  <a:lnTo>
                    <a:pt x="691803" y="1055971"/>
                  </a:lnTo>
                  <a:lnTo>
                    <a:pt x="674114" y="1073820"/>
                  </a:lnTo>
                  <a:lnTo>
                    <a:pt x="656470" y="1092102"/>
                  </a:lnTo>
                  <a:lnTo>
                    <a:pt x="638859" y="1110958"/>
                  </a:lnTo>
                  <a:lnTo>
                    <a:pt x="621268" y="1130197"/>
                  </a:lnTo>
                  <a:lnTo>
                    <a:pt x="603692" y="1149419"/>
                  </a:lnTo>
                  <a:lnTo>
                    <a:pt x="586126" y="1168387"/>
                  </a:lnTo>
                  <a:lnTo>
                    <a:pt x="568566" y="1187039"/>
                  </a:lnTo>
                  <a:lnTo>
                    <a:pt x="551010" y="1205403"/>
                  </a:lnTo>
                  <a:lnTo>
                    <a:pt x="533456" y="1223533"/>
                  </a:lnTo>
                  <a:lnTo>
                    <a:pt x="515905" y="1241488"/>
                  </a:lnTo>
                  <a:lnTo>
                    <a:pt x="498354" y="1259318"/>
                  </a:lnTo>
                  <a:lnTo>
                    <a:pt x="480805" y="1277058"/>
                  </a:lnTo>
                  <a:lnTo>
                    <a:pt x="463256" y="1294736"/>
                  </a:lnTo>
                  <a:lnTo>
                    <a:pt x="445708" y="1312372"/>
                  </a:lnTo>
                  <a:lnTo>
                    <a:pt x="428165" y="1329980"/>
                  </a:lnTo>
                  <a:lnTo>
                    <a:pt x="410789" y="1347566"/>
                  </a:lnTo>
                  <a:lnTo>
                    <a:pt x="393889" y="1365141"/>
                  </a:lnTo>
                  <a:lnTo>
                    <a:pt x="377591" y="1382706"/>
                  </a:lnTo>
                  <a:lnTo>
                    <a:pt x="361696" y="1400266"/>
                  </a:lnTo>
                  <a:lnTo>
                    <a:pt x="345796" y="1417822"/>
                  </a:lnTo>
                  <a:lnTo>
                    <a:pt x="329656" y="1435370"/>
                  </a:lnTo>
                  <a:lnTo>
                    <a:pt x="313375" y="1452748"/>
                  </a:lnTo>
                  <a:lnTo>
                    <a:pt x="297283" y="1469650"/>
                  </a:lnTo>
                  <a:lnTo>
                    <a:pt x="281568" y="1485950"/>
                  </a:lnTo>
                  <a:lnTo>
                    <a:pt x="266251" y="1501845"/>
                  </a:lnTo>
                  <a:lnTo>
                    <a:pt x="251278" y="1517746"/>
                  </a:lnTo>
                  <a:lnTo>
                    <a:pt x="236578" y="1533886"/>
                  </a:lnTo>
                  <a:lnTo>
                    <a:pt x="222080" y="1550169"/>
                  </a:lnTo>
                  <a:lnTo>
                    <a:pt x="207724" y="1566260"/>
                  </a:lnTo>
                  <a:lnTo>
                    <a:pt x="193469" y="1581971"/>
                  </a:lnTo>
                  <a:lnTo>
                    <a:pt x="179284" y="1597116"/>
                  </a:lnTo>
                  <a:lnTo>
                    <a:pt x="165148" y="1611439"/>
                  </a:lnTo>
                  <a:lnTo>
                    <a:pt x="151044" y="1624886"/>
                  </a:lnTo>
                  <a:lnTo>
                    <a:pt x="136961" y="1637561"/>
                  </a:lnTo>
                  <a:lnTo>
                    <a:pt x="122893" y="1649620"/>
                  </a:lnTo>
                  <a:lnTo>
                    <a:pt x="108839" y="1661218"/>
                  </a:lnTo>
                  <a:lnTo>
                    <a:pt x="94960" y="1672483"/>
                  </a:lnTo>
                  <a:lnTo>
                    <a:pt x="81562" y="1683516"/>
                  </a:lnTo>
                  <a:lnTo>
                    <a:pt x="68776" y="1694377"/>
                  </a:lnTo>
                  <a:lnTo>
                    <a:pt x="56635" y="1704857"/>
                  </a:lnTo>
                  <a:lnTo>
                    <a:pt x="43756" y="1715614"/>
                  </a:lnTo>
                  <a:lnTo>
                    <a:pt x="26773" y="1728713"/>
                  </a:lnTo>
                  <a:lnTo>
                    <a:pt x="0" y="1747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63097" y="4504486"/>
              <a:ext cx="1621390" cy="1600332"/>
            </a:xfrm>
            <a:custGeom>
              <a:avLst/>
              <a:gdLst/>
              <a:ahLst/>
              <a:cxnLst/>
              <a:rect l="0" t="0" r="0" b="0"/>
              <a:pathLst>
                <a:path w="1621390" h="1600332">
                  <a:moveTo>
                    <a:pt x="0" y="0"/>
                  </a:moveTo>
                  <a:lnTo>
                    <a:pt x="8802" y="3134"/>
                  </a:lnTo>
                  <a:lnTo>
                    <a:pt x="17149" y="7837"/>
                  </a:lnTo>
                  <a:lnTo>
                    <a:pt x="25843" y="14618"/>
                  </a:lnTo>
                  <a:lnTo>
                    <a:pt x="34791" y="22892"/>
                  </a:lnTo>
                  <a:lnTo>
                    <a:pt x="43637" y="31709"/>
                  </a:lnTo>
                  <a:lnTo>
                    <a:pt x="52176" y="40471"/>
                  </a:lnTo>
                  <a:lnTo>
                    <a:pt x="60365" y="49101"/>
                  </a:lnTo>
                  <a:lnTo>
                    <a:pt x="68243" y="57869"/>
                  </a:lnTo>
                  <a:lnTo>
                    <a:pt x="75878" y="66941"/>
                  </a:lnTo>
                  <a:lnTo>
                    <a:pt x="83496" y="76184"/>
                  </a:lnTo>
                  <a:lnTo>
                    <a:pt x="91457" y="85249"/>
                  </a:lnTo>
                  <a:lnTo>
                    <a:pt x="99925" y="93953"/>
                  </a:lnTo>
                  <a:lnTo>
                    <a:pt x="108733" y="102597"/>
                  </a:lnTo>
                  <a:lnTo>
                    <a:pt x="117492" y="111847"/>
                  </a:lnTo>
                  <a:lnTo>
                    <a:pt x="125980" y="122031"/>
                  </a:lnTo>
                  <a:lnTo>
                    <a:pt x="134306" y="132991"/>
                  </a:lnTo>
                  <a:lnTo>
                    <a:pt x="142808" y="144272"/>
                  </a:lnTo>
                  <a:lnTo>
                    <a:pt x="151678" y="155567"/>
                  </a:lnTo>
                  <a:lnTo>
                    <a:pt x="160940" y="166744"/>
                  </a:lnTo>
                  <a:lnTo>
                    <a:pt x="170544" y="177775"/>
                  </a:lnTo>
                  <a:lnTo>
                    <a:pt x="180416" y="188672"/>
                  </a:lnTo>
                  <a:lnTo>
                    <a:pt x="190486" y="199465"/>
                  </a:lnTo>
                  <a:lnTo>
                    <a:pt x="200700" y="210177"/>
                  </a:lnTo>
                  <a:lnTo>
                    <a:pt x="211018" y="220837"/>
                  </a:lnTo>
                  <a:lnTo>
                    <a:pt x="221573" y="231625"/>
                  </a:lnTo>
                  <a:lnTo>
                    <a:pt x="232653" y="242860"/>
                  </a:lnTo>
                  <a:lnTo>
                    <a:pt x="244364" y="254682"/>
                  </a:lnTo>
                  <a:lnTo>
                    <a:pt x="256501" y="267063"/>
                  </a:lnTo>
                  <a:lnTo>
                    <a:pt x="268647" y="279906"/>
                  </a:lnTo>
                  <a:lnTo>
                    <a:pt x="280564" y="293102"/>
                  </a:lnTo>
                  <a:lnTo>
                    <a:pt x="292344" y="306557"/>
                  </a:lnTo>
                  <a:lnTo>
                    <a:pt x="304320" y="320195"/>
                  </a:lnTo>
                  <a:lnTo>
                    <a:pt x="316675" y="333965"/>
                  </a:lnTo>
                  <a:lnTo>
                    <a:pt x="329430" y="347993"/>
                  </a:lnTo>
                  <a:lnTo>
                    <a:pt x="342532" y="362555"/>
                  </a:lnTo>
                  <a:lnTo>
                    <a:pt x="355906" y="377759"/>
                  </a:lnTo>
                  <a:lnTo>
                    <a:pt x="369481" y="393393"/>
                  </a:lnTo>
                  <a:lnTo>
                    <a:pt x="383200" y="409042"/>
                  </a:lnTo>
                  <a:lnTo>
                    <a:pt x="397021" y="424459"/>
                  </a:lnTo>
                  <a:lnTo>
                    <a:pt x="410912" y="439573"/>
                  </a:lnTo>
                  <a:lnTo>
                    <a:pt x="424850" y="454408"/>
                  </a:lnTo>
                  <a:lnTo>
                    <a:pt x="438827" y="469016"/>
                  </a:lnTo>
                  <a:lnTo>
                    <a:pt x="452993" y="483454"/>
                  </a:lnTo>
                  <a:lnTo>
                    <a:pt x="467650" y="497768"/>
                  </a:lnTo>
                  <a:lnTo>
                    <a:pt x="482917" y="512000"/>
                  </a:lnTo>
                  <a:lnTo>
                    <a:pt x="498594" y="526339"/>
                  </a:lnTo>
                  <a:lnTo>
                    <a:pt x="514270" y="541112"/>
                  </a:lnTo>
                  <a:lnTo>
                    <a:pt x="529710" y="556461"/>
                  </a:lnTo>
                  <a:lnTo>
                    <a:pt x="545010" y="572364"/>
                  </a:lnTo>
                  <a:lnTo>
                    <a:pt x="560502" y="588725"/>
                  </a:lnTo>
                  <a:lnTo>
                    <a:pt x="576370" y="605432"/>
                  </a:lnTo>
                  <a:lnTo>
                    <a:pt x="592636" y="622227"/>
                  </a:lnTo>
                  <a:lnTo>
                    <a:pt x="609250" y="638728"/>
                  </a:lnTo>
                  <a:lnTo>
                    <a:pt x="626129" y="654752"/>
                  </a:lnTo>
                  <a:lnTo>
                    <a:pt x="643042" y="670293"/>
                  </a:lnTo>
                  <a:lnTo>
                    <a:pt x="659625" y="685420"/>
                  </a:lnTo>
                  <a:lnTo>
                    <a:pt x="675707" y="700233"/>
                  </a:lnTo>
                  <a:lnTo>
                    <a:pt x="691454" y="714980"/>
                  </a:lnTo>
                  <a:lnTo>
                    <a:pt x="707254" y="730034"/>
                  </a:lnTo>
                  <a:lnTo>
                    <a:pt x="723327" y="745571"/>
                  </a:lnTo>
                  <a:lnTo>
                    <a:pt x="739565" y="761431"/>
                  </a:lnTo>
                  <a:lnTo>
                    <a:pt x="755627" y="777232"/>
                  </a:lnTo>
                  <a:lnTo>
                    <a:pt x="771327" y="792755"/>
                  </a:lnTo>
                  <a:lnTo>
                    <a:pt x="786804" y="808110"/>
                  </a:lnTo>
                  <a:lnTo>
                    <a:pt x="802415" y="823639"/>
                  </a:lnTo>
                  <a:lnTo>
                    <a:pt x="818363" y="839527"/>
                  </a:lnTo>
                  <a:lnTo>
                    <a:pt x="834683" y="855637"/>
                  </a:lnTo>
                  <a:lnTo>
                    <a:pt x="851333" y="871613"/>
                  </a:lnTo>
                  <a:lnTo>
                    <a:pt x="868236" y="887252"/>
                  </a:lnTo>
                  <a:lnTo>
                    <a:pt x="885165" y="902518"/>
                  </a:lnTo>
                  <a:lnTo>
                    <a:pt x="901758" y="917454"/>
                  </a:lnTo>
                  <a:lnTo>
                    <a:pt x="917843" y="932136"/>
                  </a:lnTo>
                  <a:lnTo>
                    <a:pt x="933422" y="946792"/>
                  </a:lnTo>
                  <a:lnTo>
                    <a:pt x="948577" y="961786"/>
                  </a:lnTo>
                  <a:lnTo>
                    <a:pt x="963405" y="977277"/>
                  </a:lnTo>
                  <a:lnTo>
                    <a:pt x="977990" y="992938"/>
                  </a:lnTo>
                  <a:lnTo>
                    <a:pt x="992405" y="1008071"/>
                  </a:lnTo>
                  <a:lnTo>
                    <a:pt x="1006698" y="1022328"/>
                  </a:lnTo>
                  <a:lnTo>
                    <a:pt x="1020909" y="1035849"/>
                  </a:lnTo>
                  <a:lnTo>
                    <a:pt x="1035064" y="1049076"/>
                  </a:lnTo>
                  <a:lnTo>
                    <a:pt x="1049182" y="1062309"/>
                  </a:lnTo>
                  <a:lnTo>
                    <a:pt x="1063272" y="1075671"/>
                  </a:lnTo>
                  <a:lnTo>
                    <a:pt x="1077345" y="1089190"/>
                  </a:lnTo>
                  <a:lnTo>
                    <a:pt x="1091406" y="1102842"/>
                  </a:lnTo>
                  <a:lnTo>
                    <a:pt x="1105461" y="1116436"/>
                  </a:lnTo>
                  <a:lnTo>
                    <a:pt x="1119509" y="1129636"/>
                  </a:lnTo>
                  <a:lnTo>
                    <a:pt x="1133550" y="1142295"/>
                  </a:lnTo>
                  <a:lnTo>
                    <a:pt x="1147419" y="1154592"/>
                  </a:lnTo>
                  <a:lnTo>
                    <a:pt x="1160811" y="1166921"/>
                  </a:lnTo>
                  <a:lnTo>
                    <a:pt x="1173599" y="1179511"/>
                  </a:lnTo>
                  <a:lnTo>
                    <a:pt x="1185814" y="1192256"/>
                  </a:lnTo>
                  <a:lnTo>
                    <a:pt x="1197556" y="1204818"/>
                  </a:lnTo>
                  <a:lnTo>
                    <a:pt x="1208943" y="1217017"/>
                  </a:lnTo>
                  <a:lnTo>
                    <a:pt x="1220237" y="1228990"/>
                  </a:lnTo>
                  <a:lnTo>
                    <a:pt x="1231818" y="1241095"/>
                  </a:lnTo>
                  <a:lnTo>
                    <a:pt x="1243871" y="1253530"/>
                  </a:lnTo>
                  <a:lnTo>
                    <a:pt x="1256238" y="1266171"/>
                  </a:lnTo>
                  <a:lnTo>
                    <a:pt x="1268540" y="1278664"/>
                  </a:lnTo>
                  <a:lnTo>
                    <a:pt x="1280560" y="1290810"/>
                  </a:lnTo>
                  <a:lnTo>
                    <a:pt x="1292410" y="1302577"/>
                  </a:lnTo>
                  <a:lnTo>
                    <a:pt x="1304433" y="1314012"/>
                  </a:lnTo>
                  <a:lnTo>
                    <a:pt x="1316814" y="1325185"/>
                  </a:lnTo>
                  <a:lnTo>
                    <a:pt x="1329417" y="1336162"/>
                  </a:lnTo>
                  <a:lnTo>
                    <a:pt x="1341884" y="1347001"/>
                  </a:lnTo>
                  <a:lnTo>
                    <a:pt x="1354019" y="1357741"/>
                  </a:lnTo>
                  <a:lnTo>
                    <a:pt x="1365949" y="1368412"/>
                  </a:lnTo>
                  <a:lnTo>
                    <a:pt x="1378025" y="1379037"/>
                  </a:lnTo>
                  <a:lnTo>
                    <a:pt x="1390446" y="1389634"/>
                  </a:lnTo>
                  <a:lnTo>
                    <a:pt x="1403246" y="1400379"/>
                  </a:lnTo>
                  <a:lnTo>
                    <a:pt x="1416378" y="1411585"/>
                  </a:lnTo>
                  <a:lnTo>
                    <a:pt x="1429772" y="1423382"/>
                  </a:lnTo>
                  <a:lnTo>
                    <a:pt x="1443361" y="1435576"/>
                  </a:lnTo>
                  <a:lnTo>
                    <a:pt x="1457089" y="1447761"/>
                  </a:lnTo>
                  <a:lnTo>
                    <a:pt x="1470916" y="1459703"/>
                  </a:lnTo>
                  <a:lnTo>
                    <a:pt x="1484811" y="1471501"/>
                  </a:lnTo>
                  <a:lnTo>
                    <a:pt x="1498752" y="1483489"/>
                  </a:lnTo>
                  <a:lnTo>
                    <a:pt x="1512730" y="1495855"/>
                  </a:lnTo>
                  <a:lnTo>
                    <a:pt x="1526898" y="1508788"/>
                  </a:lnTo>
                  <a:lnTo>
                    <a:pt x="1541555" y="1522541"/>
                  </a:lnTo>
                  <a:lnTo>
                    <a:pt x="1556804" y="1537147"/>
                  </a:lnTo>
                  <a:lnTo>
                    <a:pt x="1571848" y="1551743"/>
                  </a:lnTo>
                  <a:lnTo>
                    <a:pt x="1586563" y="1566101"/>
                  </a:lnTo>
                  <a:lnTo>
                    <a:pt x="1602247" y="1581485"/>
                  </a:lnTo>
                  <a:lnTo>
                    <a:pt x="1621389" y="1600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2" name="Straight Connector 71"/>
          <p:cNvCxnSpPr/>
          <p:nvPr/>
        </p:nvCxnSpPr>
        <p:spPr>
          <a:xfrm flipH="1">
            <a:off x="6234844" y="3685171"/>
            <a:ext cx="82122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6224316" y="3674643"/>
            <a:ext cx="0" cy="10739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6245373" y="4716964"/>
            <a:ext cx="821222" cy="315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74"/>
          <p:cNvSpPr/>
          <p:nvPr/>
        </p:nvSpPr>
        <p:spPr>
          <a:xfrm>
            <a:off x="7056067" y="3674643"/>
            <a:ext cx="326330" cy="1021265"/>
          </a:xfrm>
          <a:custGeom>
            <a:avLst/>
            <a:gdLst/>
            <a:ahLst/>
            <a:cxnLst/>
            <a:rect l="0" t="0" r="0" b="0"/>
            <a:pathLst>
              <a:path w="326330" h="1021265">
                <a:moveTo>
                  <a:pt x="0" y="0"/>
                </a:moveTo>
                <a:lnTo>
                  <a:pt x="17981" y="15641"/>
                </a:lnTo>
                <a:lnTo>
                  <a:pt x="73184" y="46842"/>
                </a:lnTo>
                <a:lnTo>
                  <a:pt x="133204" y="101823"/>
                </a:lnTo>
                <a:lnTo>
                  <a:pt x="167471" y="123794"/>
                </a:lnTo>
                <a:lnTo>
                  <a:pt x="217893" y="185698"/>
                </a:lnTo>
                <a:lnTo>
                  <a:pt x="256017" y="245841"/>
                </a:lnTo>
                <a:lnTo>
                  <a:pt x="280437" y="305650"/>
                </a:lnTo>
                <a:lnTo>
                  <a:pt x="301789" y="368525"/>
                </a:lnTo>
                <a:lnTo>
                  <a:pt x="319361" y="426733"/>
                </a:lnTo>
                <a:lnTo>
                  <a:pt x="324996" y="481213"/>
                </a:lnTo>
                <a:lnTo>
                  <a:pt x="326109" y="537034"/>
                </a:lnTo>
                <a:lnTo>
                  <a:pt x="326329" y="593121"/>
                </a:lnTo>
                <a:lnTo>
                  <a:pt x="318044" y="654964"/>
                </a:lnTo>
                <a:lnTo>
                  <a:pt x="307737" y="714841"/>
                </a:lnTo>
                <a:lnTo>
                  <a:pt x="291144" y="768436"/>
                </a:lnTo>
                <a:lnTo>
                  <a:pt x="279561" y="810665"/>
                </a:lnTo>
                <a:lnTo>
                  <a:pt x="280016" y="841101"/>
                </a:lnTo>
                <a:lnTo>
                  <a:pt x="255420" y="894727"/>
                </a:lnTo>
                <a:lnTo>
                  <a:pt x="203384" y="954439"/>
                </a:lnTo>
                <a:lnTo>
                  <a:pt x="143686" y="992985"/>
                </a:lnTo>
                <a:lnTo>
                  <a:pt x="88678" y="1013756"/>
                </a:lnTo>
                <a:lnTo>
                  <a:pt x="31586" y="10212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076917" y="3285088"/>
            <a:ext cx="1431876" cy="1968830"/>
            <a:chOff x="6076917" y="3285088"/>
            <a:chExt cx="1431876" cy="1968830"/>
          </a:xfrm>
        </p:grpSpPr>
        <p:sp>
          <p:nvSpPr>
            <p:cNvPr id="76" name="Freeform 75"/>
            <p:cNvSpPr/>
            <p:nvPr/>
          </p:nvSpPr>
          <p:spPr>
            <a:xfrm>
              <a:off x="6076917" y="3369316"/>
              <a:ext cx="1431876" cy="1305535"/>
            </a:xfrm>
            <a:custGeom>
              <a:avLst/>
              <a:gdLst/>
              <a:ahLst/>
              <a:cxnLst/>
              <a:rect l="0" t="0" r="0" b="0"/>
              <a:pathLst>
                <a:path w="1431876" h="1305535">
                  <a:moveTo>
                    <a:pt x="1431875" y="0"/>
                  </a:moveTo>
                  <a:lnTo>
                    <a:pt x="1420274" y="5868"/>
                  </a:lnTo>
                  <a:lnTo>
                    <a:pt x="1410426" y="11432"/>
                  </a:lnTo>
                  <a:lnTo>
                    <a:pt x="1401416" y="17232"/>
                  </a:lnTo>
                  <a:lnTo>
                    <a:pt x="1392802" y="23312"/>
                  </a:lnTo>
                  <a:lnTo>
                    <a:pt x="1384126" y="29642"/>
                  </a:lnTo>
                  <a:lnTo>
                    <a:pt x="1375155" y="36170"/>
                  </a:lnTo>
                  <a:lnTo>
                    <a:pt x="1365997" y="42847"/>
                  </a:lnTo>
                  <a:lnTo>
                    <a:pt x="1356999" y="49629"/>
                  </a:lnTo>
                  <a:lnTo>
                    <a:pt x="1348347" y="56491"/>
                  </a:lnTo>
                  <a:lnTo>
                    <a:pt x="1339910" y="63573"/>
                  </a:lnTo>
                  <a:lnTo>
                    <a:pt x="1331332" y="71167"/>
                  </a:lnTo>
                  <a:lnTo>
                    <a:pt x="1322408" y="79385"/>
                  </a:lnTo>
                  <a:lnTo>
                    <a:pt x="1312940" y="88023"/>
                  </a:lnTo>
                  <a:lnTo>
                    <a:pt x="1302665" y="96668"/>
                  </a:lnTo>
                  <a:lnTo>
                    <a:pt x="1291530" y="105079"/>
                  </a:lnTo>
                  <a:lnTo>
                    <a:pt x="1279796" y="113354"/>
                  </a:lnTo>
                  <a:lnTo>
                    <a:pt x="1267928" y="121822"/>
                  </a:lnTo>
                  <a:lnTo>
                    <a:pt x="1256202" y="130673"/>
                  </a:lnTo>
                  <a:lnTo>
                    <a:pt x="1244551" y="140092"/>
                  </a:lnTo>
                  <a:lnTo>
                    <a:pt x="1232663" y="150333"/>
                  </a:lnTo>
                  <a:lnTo>
                    <a:pt x="1220367" y="161447"/>
                  </a:lnTo>
                  <a:lnTo>
                    <a:pt x="1207652" y="173166"/>
                  </a:lnTo>
                  <a:lnTo>
                    <a:pt x="1194577" y="185024"/>
                  </a:lnTo>
                  <a:lnTo>
                    <a:pt x="1181220" y="196743"/>
                  </a:lnTo>
                  <a:lnTo>
                    <a:pt x="1167657" y="208391"/>
                  </a:lnTo>
                  <a:lnTo>
                    <a:pt x="1153944" y="220276"/>
                  </a:lnTo>
                  <a:lnTo>
                    <a:pt x="1140124" y="232570"/>
                  </a:lnTo>
                  <a:lnTo>
                    <a:pt x="1126064" y="245284"/>
                  </a:lnTo>
                  <a:lnTo>
                    <a:pt x="1111479" y="258359"/>
                  </a:lnTo>
                  <a:lnTo>
                    <a:pt x="1096256" y="271714"/>
                  </a:lnTo>
                  <a:lnTo>
                    <a:pt x="1080439" y="285277"/>
                  </a:lnTo>
                  <a:lnTo>
                    <a:pt x="1064136" y="298989"/>
                  </a:lnTo>
                  <a:lnTo>
                    <a:pt x="1047462" y="312804"/>
                  </a:lnTo>
                  <a:lnTo>
                    <a:pt x="1030518" y="326692"/>
                  </a:lnTo>
                  <a:lnTo>
                    <a:pt x="1013385" y="340628"/>
                  </a:lnTo>
                  <a:lnTo>
                    <a:pt x="996120" y="354598"/>
                  </a:lnTo>
                  <a:lnTo>
                    <a:pt x="978762" y="368590"/>
                  </a:lnTo>
                  <a:lnTo>
                    <a:pt x="961342" y="382598"/>
                  </a:lnTo>
                  <a:lnTo>
                    <a:pt x="943881" y="396620"/>
                  </a:lnTo>
                  <a:lnTo>
                    <a:pt x="926391" y="410817"/>
                  </a:lnTo>
                  <a:lnTo>
                    <a:pt x="908882" y="425494"/>
                  </a:lnTo>
                  <a:lnTo>
                    <a:pt x="891361" y="440779"/>
                  </a:lnTo>
                  <a:lnTo>
                    <a:pt x="873830" y="456638"/>
                  </a:lnTo>
                  <a:lnTo>
                    <a:pt x="856294" y="472970"/>
                  </a:lnTo>
                  <a:lnTo>
                    <a:pt x="838754" y="489658"/>
                  </a:lnTo>
                  <a:lnTo>
                    <a:pt x="821213" y="506440"/>
                  </a:lnTo>
                  <a:lnTo>
                    <a:pt x="803669" y="522934"/>
                  </a:lnTo>
                  <a:lnTo>
                    <a:pt x="786123" y="538956"/>
                  </a:lnTo>
                  <a:lnTo>
                    <a:pt x="768577" y="554665"/>
                  </a:lnTo>
                  <a:lnTo>
                    <a:pt x="751032" y="570438"/>
                  </a:lnTo>
                  <a:lnTo>
                    <a:pt x="733485" y="586499"/>
                  </a:lnTo>
                  <a:lnTo>
                    <a:pt x="715937" y="602896"/>
                  </a:lnTo>
                  <a:lnTo>
                    <a:pt x="698390" y="619598"/>
                  </a:lnTo>
                  <a:lnTo>
                    <a:pt x="680842" y="636542"/>
                  </a:lnTo>
                  <a:lnTo>
                    <a:pt x="663294" y="653668"/>
                  </a:lnTo>
                  <a:lnTo>
                    <a:pt x="645747" y="670924"/>
                  </a:lnTo>
                  <a:lnTo>
                    <a:pt x="628195" y="688273"/>
                  </a:lnTo>
                  <a:lnTo>
                    <a:pt x="610474" y="705686"/>
                  </a:lnTo>
                  <a:lnTo>
                    <a:pt x="592279" y="723143"/>
                  </a:lnTo>
                  <a:lnTo>
                    <a:pt x="573483" y="740629"/>
                  </a:lnTo>
                  <a:lnTo>
                    <a:pt x="554282" y="758135"/>
                  </a:lnTo>
                  <a:lnTo>
                    <a:pt x="535087" y="775655"/>
                  </a:lnTo>
                  <a:lnTo>
                    <a:pt x="516137" y="793184"/>
                  </a:lnTo>
                  <a:lnTo>
                    <a:pt x="497497" y="810719"/>
                  </a:lnTo>
                  <a:lnTo>
                    <a:pt x="479141" y="828259"/>
                  </a:lnTo>
                  <a:lnTo>
                    <a:pt x="461016" y="845801"/>
                  </a:lnTo>
                  <a:lnTo>
                    <a:pt x="443064" y="863345"/>
                  </a:lnTo>
                  <a:lnTo>
                    <a:pt x="425236" y="880890"/>
                  </a:lnTo>
                  <a:lnTo>
                    <a:pt x="407498" y="898432"/>
                  </a:lnTo>
                  <a:lnTo>
                    <a:pt x="389820" y="915805"/>
                  </a:lnTo>
                  <a:lnTo>
                    <a:pt x="372185" y="932703"/>
                  </a:lnTo>
                  <a:lnTo>
                    <a:pt x="354579" y="949001"/>
                  </a:lnTo>
                  <a:lnTo>
                    <a:pt x="336992" y="964896"/>
                  </a:lnTo>
                  <a:lnTo>
                    <a:pt x="319418" y="980795"/>
                  </a:lnTo>
                  <a:lnTo>
                    <a:pt x="301857" y="996939"/>
                  </a:lnTo>
                  <a:lnTo>
                    <a:pt x="284471" y="1013394"/>
                  </a:lnTo>
                  <a:lnTo>
                    <a:pt x="267564" y="1030134"/>
                  </a:lnTo>
                  <a:lnTo>
                    <a:pt x="251269" y="1047098"/>
                  </a:lnTo>
                  <a:lnTo>
                    <a:pt x="235716" y="1064068"/>
                  </a:lnTo>
                  <a:lnTo>
                    <a:pt x="221111" y="1080688"/>
                  </a:lnTo>
                  <a:lnTo>
                    <a:pt x="207462" y="1096791"/>
                  </a:lnTo>
                  <a:lnTo>
                    <a:pt x="194312" y="1112383"/>
                  </a:lnTo>
                  <a:lnTo>
                    <a:pt x="180868" y="1127546"/>
                  </a:lnTo>
                  <a:lnTo>
                    <a:pt x="166703" y="1142383"/>
                  </a:lnTo>
                  <a:lnTo>
                    <a:pt x="151746" y="1157146"/>
                  </a:lnTo>
                  <a:lnTo>
                    <a:pt x="136094" y="1172210"/>
                  </a:lnTo>
                  <a:lnTo>
                    <a:pt x="119903" y="1187750"/>
                  </a:lnTo>
                  <a:lnTo>
                    <a:pt x="103641" y="1203442"/>
                  </a:lnTo>
                  <a:lnTo>
                    <a:pt x="88036" y="1218598"/>
                  </a:lnTo>
                  <a:lnTo>
                    <a:pt x="73441" y="1232860"/>
                  </a:lnTo>
                  <a:lnTo>
                    <a:pt x="60016" y="1246045"/>
                  </a:lnTo>
                  <a:lnTo>
                    <a:pt x="47912" y="1257982"/>
                  </a:lnTo>
                  <a:lnTo>
                    <a:pt x="37074" y="1268704"/>
                  </a:lnTo>
                  <a:lnTo>
                    <a:pt x="27596" y="1278102"/>
                  </a:lnTo>
                  <a:lnTo>
                    <a:pt x="18879" y="1286757"/>
                  </a:lnTo>
                  <a:lnTo>
                    <a:pt x="10155" y="1295429"/>
                  </a:lnTo>
                  <a:lnTo>
                    <a:pt x="0" y="1305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13787" y="3285088"/>
              <a:ext cx="1105494" cy="1968830"/>
            </a:xfrm>
            <a:custGeom>
              <a:avLst/>
              <a:gdLst/>
              <a:ahLst/>
              <a:cxnLst/>
              <a:rect l="0" t="0" r="0" b="0"/>
              <a:pathLst>
                <a:path w="1105494" h="1968830">
                  <a:moveTo>
                    <a:pt x="0" y="0"/>
                  </a:moveTo>
                  <a:lnTo>
                    <a:pt x="3001" y="8869"/>
                  </a:lnTo>
                  <a:lnTo>
                    <a:pt x="6423" y="17856"/>
                  </a:lnTo>
                  <a:lnTo>
                    <a:pt x="10619" y="27846"/>
                  </a:lnTo>
                  <a:lnTo>
                    <a:pt x="15519" y="38654"/>
                  </a:lnTo>
                  <a:lnTo>
                    <a:pt x="21001" y="49817"/>
                  </a:lnTo>
                  <a:lnTo>
                    <a:pt x="26931" y="61027"/>
                  </a:lnTo>
                  <a:lnTo>
                    <a:pt x="33193" y="72312"/>
                  </a:lnTo>
                  <a:lnTo>
                    <a:pt x="39692" y="83945"/>
                  </a:lnTo>
                  <a:lnTo>
                    <a:pt x="46361" y="96064"/>
                  </a:lnTo>
                  <a:lnTo>
                    <a:pt x="53312" y="108659"/>
                  </a:lnTo>
                  <a:lnTo>
                    <a:pt x="60817" y="121653"/>
                  </a:lnTo>
                  <a:lnTo>
                    <a:pt x="68981" y="134954"/>
                  </a:lnTo>
                  <a:lnTo>
                    <a:pt x="77752" y="148481"/>
                  </a:lnTo>
                  <a:lnTo>
                    <a:pt x="87019" y="162168"/>
                  </a:lnTo>
                  <a:lnTo>
                    <a:pt x="96661" y="175972"/>
                  </a:lnTo>
                  <a:lnTo>
                    <a:pt x="106576" y="190021"/>
                  </a:lnTo>
                  <a:lnTo>
                    <a:pt x="116685" y="204598"/>
                  </a:lnTo>
                  <a:lnTo>
                    <a:pt x="126928" y="219821"/>
                  </a:lnTo>
                  <a:lnTo>
                    <a:pt x="137264" y="235808"/>
                  </a:lnTo>
                  <a:lnTo>
                    <a:pt x="147663" y="252758"/>
                  </a:lnTo>
                  <a:lnTo>
                    <a:pt x="158104" y="270683"/>
                  </a:lnTo>
                  <a:lnTo>
                    <a:pt x="168574" y="289450"/>
                  </a:lnTo>
                  <a:lnTo>
                    <a:pt x="179063" y="308880"/>
                  </a:lnTo>
                  <a:lnTo>
                    <a:pt x="189566" y="328801"/>
                  </a:lnTo>
                  <a:lnTo>
                    <a:pt x="200077" y="349076"/>
                  </a:lnTo>
                  <a:lnTo>
                    <a:pt x="210594" y="369600"/>
                  </a:lnTo>
                  <a:lnTo>
                    <a:pt x="221119" y="390300"/>
                  </a:lnTo>
                  <a:lnTo>
                    <a:pt x="231816" y="411286"/>
                  </a:lnTo>
                  <a:lnTo>
                    <a:pt x="242989" y="432827"/>
                  </a:lnTo>
                  <a:lnTo>
                    <a:pt x="254763" y="455027"/>
                  </a:lnTo>
                  <a:lnTo>
                    <a:pt x="266943" y="477836"/>
                  </a:lnTo>
                  <a:lnTo>
                    <a:pt x="279119" y="501140"/>
                  </a:lnTo>
                  <a:lnTo>
                    <a:pt x="291054" y="524825"/>
                  </a:lnTo>
                  <a:lnTo>
                    <a:pt x="302847" y="548950"/>
                  </a:lnTo>
                  <a:lnTo>
                    <a:pt x="314832" y="573746"/>
                  </a:lnTo>
                  <a:lnTo>
                    <a:pt x="327192" y="599280"/>
                  </a:lnTo>
                  <a:lnTo>
                    <a:pt x="339950" y="625479"/>
                  </a:lnTo>
                  <a:lnTo>
                    <a:pt x="353055" y="652212"/>
                  </a:lnTo>
                  <a:lnTo>
                    <a:pt x="366430" y="679343"/>
                  </a:lnTo>
                  <a:lnTo>
                    <a:pt x="380007" y="706597"/>
                  </a:lnTo>
                  <a:lnTo>
                    <a:pt x="393728" y="733580"/>
                  </a:lnTo>
                  <a:lnTo>
                    <a:pt x="407553" y="760110"/>
                  </a:lnTo>
                  <a:lnTo>
                    <a:pt x="421617" y="786503"/>
                  </a:lnTo>
                  <a:lnTo>
                    <a:pt x="436205" y="813442"/>
                  </a:lnTo>
                  <a:lnTo>
                    <a:pt x="451425" y="841272"/>
                  </a:lnTo>
                  <a:lnTo>
                    <a:pt x="467071" y="869846"/>
                  </a:lnTo>
                  <a:lnTo>
                    <a:pt x="482728" y="898721"/>
                  </a:lnTo>
                  <a:lnTo>
                    <a:pt x="498153" y="927599"/>
                  </a:lnTo>
                  <a:lnTo>
                    <a:pt x="513443" y="956517"/>
                  </a:lnTo>
                  <a:lnTo>
                    <a:pt x="528929" y="985757"/>
                  </a:lnTo>
                  <a:lnTo>
                    <a:pt x="544792" y="1015465"/>
                  </a:lnTo>
                  <a:lnTo>
                    <a:pt x="561056" y="1045637"/>
                  </a:lnTo>
                  <a:lnTo>
                    <a:pt x="577668" y="1076197"/>
                  </a:lnTo>
                  <a:lnTo>
                    <a:pt x="594564" y="1107059"/>
                  </a:lnTo>
                  <a:lnTo>
                    <a:pt x="612168" y="1138142"/>
                  </a:lnTo>
                  <a:lnTo>
                    <a:pt x="631343" y="1169382"/>
                  </a:lnTo>
                  <a:lnTo>
                    <a:pt x="652419" y="1200737"/>
                  </a:lnTo>
                  <a:lnTo>
                    <a:pt x="674778" y="1232337"/>
                  </a:lnTo>
                  <a:lnTo>
                    <a:pt x="697171" y="1264463"/>
                  </a:lnTo>
                  <a:lnTo>
                    <a:pt x="718865" y="1297225"/>
                  </a:lnTo>
                  <a:lnTo>
                    <a:pt x="739818" y="1330415"/>
                  </a:lnTo>
                  <a:lnTo>
                    <a:pt x="760408" y="1363617"/>
                  </a:lnTo>
                  <a:lnTo>
                    <a:pt x="780918" y="1396583"/>
                  </a:lnTo>
                  <a:lnTo>
                    <a:pt x="801319" y="1429247"/>
                  </a:lnTo>
                  <a:lnTo>
                    <a:pt x="821345" y="1461631"/>
                  </a:lnTo>
                  <a:lnTo>
                    <a:pt x="840868" y="1493793"/>
                  </a:lnTo>
                  <a:lnTo>
                    <a:pt x="860066" y="1525952"/>
                  </a:lnTo>
                  <a:lnTo>
                    <a:pt x="879330" y="1558462"/>
                  </a:lnTo>
                  <a:lnTo>
                    <a:pt x="898880" y="1591490"/>
                  </a:lnTo>
                  <a:lnTo>
                    <a:pt x="918603" y="1625030"/>
                  </a:lnTo>
                  <a:lnTo>
                    <a:pt x="938157" y="1658998"/>
                  </a:lnTo>
                  <a:lnTo>
                    <a:pt x="957345" y="1693289"/>
                  </a:lnTo>
                  <a:lnTo>
                    <a:pt x="975978" y="1727487"/>
                  </a:lnTo>
                  <a:lnTo>
                    <a:pt x="993797" y="1760907"/>
                  </a:lnTo>
                  <a:lnTo>
                    <a:pt x="1010739" y="1793223"/>
                  </a:lnTo>
                  <a:lnTo>
                    <a:pt x="1026743" y="1823974"/>
                  </a:lnTo>
                  <a:lnTo>
                    <a:pt x="1041659" y="1852413"/>
                  </a:lnTo>
                  <a:lnTo>
                    <a:pt x="1055497" y="1878334"/>
                  </a:lnTo>
                  <a:lnTo>
                    <a:pt x="1067969" y="1901273"/>
                  </a:lnTo>
                  <a:lnTo>
                    <a:pt x="1079625" y="1922491"/>
                  </a:lnTo>
                  <a:lnTo>
                    <a:pt x="1091493" y="1943852"/>
                  </a:lnTo>
                  <a:lnTo>
                    <a:pt x="1105493" y="196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1614347" y="4367879"/>
            <a:ext cx="1831960" cy="1804061"/>
          </a:xfrm>
          <a:custGeom>
            <a:avLst/>
            <a:gdLst/>
            <a:ahLst/>
            <a:cxnLst/>
            <a:rect l="0" t="0" r="0" b="0"/>
            <a:pathLst>
              <a:path w="1831960" h="1804061">
                <a:moveTo>
                  <a:pt x="915980" y="0"/>
                </a:moveTo>
                <a:lnTo>
                  <a:pt x="1513923" y="217603"/>
                </a:lnTo>
                <a:lnTo>
                  <a:pt x="1831959" y="768120"/>
                </a:lnTo>
                <a:lnTo>
                  <a:pt x="1721297" y="1394892"/>
                </a:lnTo>
                <a:lnTo>
                  <a:pt x="1234015" y="1804060"/>
                </a:lnTo>
                <a:lnTo>
                  <a:pt x="597944" y="1804060"/>
                </a:lnTo>
                <a:lnTo>
                  <a:pt x="110662" y="1394892"/>
                </a:lnTo>
                <a:lnTo>
                  <a:pt x="0" y="768120"/>
                </a:lnTo>
                <a:lnTo>
                  <a:pt x="318036" y="21760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2837561" y="2054767"/>
            <a:ext cx="1968830" cy="1968831"/>
          </a:xfrm>
          <a:custGeom>
            <a:avLst/>
            <a:gdLst/>
            <a:ahLst/>
            <a:cxnLst/>
            <a:rect l="0" t="0" r="0" b="0"/>
            <a:pathLst>
              <a:path w="1968830" h="1968831">
                <a:moveTo>
                  <a:pt x="1248352" y="0"/>
                </a:moveTo>
                <a:lnTo>
                  <a:pt x="1704892" y="263938"/>
                </a:lnTo>
                <a:lnTo>
                  <a:pt x="1968829" y="720478"/>
                </a:lnTo>
                <a:lnTo>
                  <a:pt x="1968829" y="1248352"/>
                </a:lnTo>
                <a:lnTo>
                  <a:pt x="1704892" y="1704892"/>
                </a:lnTo>
                <a:lnTo>
                  <a:pt x="1248352" y="1968830"/>
                </a:lnTo>
                <a:lnTo>
                  <a:pt x="720478" y="1968830"/>
                </a:lnTo>
                <a:lnTo>
                  <a:pt x="263937" y="1704892"/>
                </a:lnTo>
                <a:lnTo>
                  <a:pt x="0" y="1248352"/>
                </a:lnTo>
                <a:lnTo>
                  <a:pt x="0" y="720478"/>
                </a:lnTo>
                <a:lnTo>
                  <a:pt x="263937" y="263938"/>
                </a:lnTo>
                <a:lnTo>
                  <a:pt x="720478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1" name="Straight Connector 80"/>
          <p:cNvCxnSpPr/>
          <p:nvPr/>
        </p:nvCxnSpPr>
        <p:spPr>
          <a:xfrm flipH="1">
            <a:off x="4148228" y="4305300"/>
            <a:ext cx="715872" cy="640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3790259" y="4369326"/>
            <a:ext cx="347440" cy="5474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3797300" y="4914900"/>
            <a:ext cx="342900" cy="3683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flipV="1">
            <a:off x="4148228" y="4864100"/>
            <a:ext cx="220572" cy="4001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 flipV="1">
            <a:off x="4200870" y="4737823"/>
            <a:ext cx="200041" cy="1052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4190342" y="4632538"/>
            <a:ext cx="347440" cy="947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4548311" y="4622010"/>
            <a:ext cx="0" cy="8001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4546600" y="5118100"/>
            <a:ext cx="381000" cy="304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 flipV="1">
            <a:off x="4664124" y="4822052"/>
            <a:ext cx="273741" cy="2947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V="1">
            <a:off x="4653596" y="4000500"/>
            <a:ext cx="845504" cy="8004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H="1" flipV="1">
            <a:off x="5106321" y="3527046"/>
            <a:ext cx="418179" cy="4607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 flipH="1">
            <a:off x="4874694" y="3684974"/>
            <a:ext cx="157927" cy="2632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4885223" y="3937658"/>
            <a:ext cx="190500" cy="190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flipV="1">
            <a:off x="4832580" y="4137699"/>
            <a:ext cx="263212" cy="1895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 flipV="1">
            <a:off x="5016500" y="3548103"/>
            <a:ext cx="79292" cy="1983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95"/>
          <p:cNvSpPr/>
          <p:nvPr/>
        </p:nvSpPr>
        <p:spPr>
          <a:xfrm>
            <a:off x="3316476" y="926507"/>
            <a:ext cx="997427" cy="104579"/>
          </a:xfrm>
          <a:custGeom>
            <a:avLst/>
            <a:gdLst/>
            <a:ahLst/>
            <a:cxnLst/>
            <a:rect l="0" t="0" r="0" b="0"/>
            <a:pathLst>
              <a:path w="997427" h="104579">
                <a:moveTo>
                  <a:pt x="968622" y="73700"/>
                </a:moveTo>
                <a:lnTo>
                  <a:pt x="919691" y="73700"/>
                </a:lnTo>
                <a:lnTo>
                  <a:pt x="871846" y="76819"/>
                </a:lnTo>
                <a:lnTo>
                  <a:pt x="817505" y="82033"/>
                </a:lnTo>
                <a:lnTo>
                  <a:pt x="756951" y="83578"/>
                </a:lnTo>
                <a:lnTo>
                  <a:pt x="694555" y="84036"/>
                </a:lnTo>
                <a:lnTo>
                  <a:pt x="637853" y="84171"/>
                </a:lnTo>
                <a:lnTo>
                  <a:pt x="585177" y="81092"/>
                </a:lnTo>
                <a:lnTo>
                  <a:pt x="521997" y="79010"/>
                </a:lnTo>
                <a:lnTo>
                  <a:pt x="476494" y="81909"/>
                </a:lnTo>
                <a:lnTo>
                  <a:pt x="413755" y="83541"/>
                </a:lnTo>
                <a:lnTo>
                  <a:pt x="362150" y="84025"/>
                </a:lnTo>
                <a:lnTo>
                  <a:pt x="303446" y="84168"/>
                </a:lnTo>
                <a:lnTo>
                  <a:pt x="243938" y="84210"/>
                </a:lnTo>
                <a:lnTo>
                  <a:pt x="194461" y="84223"/>
                </a:lnTo>
                <a:lnTo>
                  <a:pt x="143276" y="84227"/>
                </a:lnTo>
                <a:lnTo>
                  <a:pt x="92236" y="85398"/>
                </a:lnTo>
                <a:lnTo>
                  <a:pt x="32474" y="92561"/>
                </a:lnTo>
                <a:lnTo>
                  <a:pt x="18140" y="93293"/>
                </a:lnTo>
                <a:lnTo>
                  <a:pt x="13263" y="94951"/>
                </a:lnTo>
                <a:lnTo>
                  <a:pt x="14691" y="97226"/>
                </a:lnTo>
                <a:lnTo>
                  <a:pt x="20323" y="99912"/>
                </a:lnTo>
                <a:lnTo>
                  <a:pt x="79033" y="104578"/>
                </a:lnTo>
                <a:lnTo>
                  <a:pt x="127923" y="101956"/>
                </a:lnTo>
                <a:lnTo>
                  <a:pt x="182573" y="96890"/>
                </a:lnTo>
                <a:lnTo>
                  <a:pt x="243219" y="95389"/>
                </a:lnTo>
                <a:lnTo>
                  <a:pt x="299403" y="94944"/>
                </a:lnTo>
                <a:lnTo>
                  <a:pt x="351924" y="94812"/>
                </a:lnTo>
                <a:lnTo>
                  <a:pt x="405701" y="91654"/>
                </a:lnTo>
                <a:lnTo>
                  <a:pt x="448151" y="89548"/>
                </a:lnTo>
                <a:lnTo>
                  <a:pt x="472920" y="91272"/>
                </a:lnTo>
                <a:lnTo>
                  <a:pt x="523829" y="89086"/>
                </a:lnTo>
                <a:lnTo>
                  <a:pt x="547498" y="91067"/>
                </a:lnTo>
                <a:lnTo>
                  <a:pt x="607060" y="85926"/>
                </a:lnTo>
                <a:lnTo>
                  <a:pt x="659112" y="84731"/>
                </a:lnTo>
                <a:lnTo>
                  <a:pt x="710409" y="84377"/>
                </a:lnTo>
                <a:lnTo>
                  <a:pt x="770062" y="84272"/>
                </a:lnTo>
                <a:lnTo>
                  <a:pt x="829071" y="84241"/>
                </a:lnTo>
                <a:lnTo>
                  <a:pt x="883600" y="84232"/>
                </a:lnTo>
                <a:lnTo>
                  <a:pt x="933682" y="84229"/>
                </a:lnTo>
                <a:lnTo>
                  <a:pt x="992526" y="78639"/>
                </a:lnTo>
                <a:lnTo>
                  <a:pt x="997426" y="76993"/>
                </a:lnTo>
                <a:lnTo>
                  <a:pt x="996013" y="75895"/>
                </a:lnTo>
                <a:lnTo>
                  <a:pt x="934820" y="65559"/>
                </a:lnTo>
                <a:lnTo>
                  <a:pt x="871450" y="56250"/>
                </a:lnTo>
                <a:lnTo>
                  <a:pt x="819728" y="53712"/>
                </a:lnTo>
                <a:lnTo>
                  <a:pt x="762263" y="49734"/>
                </a:lnTo>
                <a:lnTo>
                  <a:pt x="711181" y="43619"/>
                </a:lnTo>
                <a:lnTo>
                  <a:pt x="653177" y="42560"/>
                </a:lnTo>
                <a:lnTo>
                  <a:pt x="600896" y="36657"/>
                </a:lnTo>
                <a:lnTo>
                  <a:pt x="542479" y="38653"/>
                </a:lnTo>
                <a:lnTo>
                  <a:pt x="479450" y="32748"/>
                </a:lnTo>
                <a:lnTo>
                  <a:pt x="424383" y="31815"/>
                </a:lnTo>
                <a:lnTo>
                  <a:pt x="371565" y="28512"/>
                </a:lnTo>
                <a:lnTo>
                  <a:pt x="321400" y="22530"/>
                </a:lnTo>
                <a:lnTo>
                  <a:pt x="267601" y="20178"/>
                </a:lnTo>
                <a:lnTo>
                  <a:pt x="205559" y="12031"/>
                </a:lnTo>
                <a:lnTo>
                  <a:pt x="147734" y="10974"/>
                </a:lnTo>
                <a:lnTo>
                  <a:pt x="84945" y="3381"/>
                </a:lnTo>
                <a:lnTo>
                  <a:pt x="24189" y="6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1780586" y="1526776"/>
            <a:ext cx="1388492" cy="52498"/>
          </a:xfrm>
          <a:custGeom>
            <a:avLst/>
            <a:gdLst/>
            <a:ahLst/>
            <a:cxnLst/>
            <a:rect l="0" t="0" r="0" b="0"/>
            <a:pathLst>
              <a:path w="1388492" h="52498">
                <a:moveTo>
                  <a:pt x="1388491" y="20913"/>
                </a:moveTo>
                <a:lnTo>
                  <a:pt x="1326399" y="26502"/>
                </a:lnTo>
                <a:lnTo>
                  <a:pt x="1275014" y="30466"/>
                </a:lnTo>
                <a:lnTo>
                  <a:pt x="1216684" y="31248"/>
                </a:lnTo>
                <a:lnTo>
                  <a:pt x="1166400" y="31384"/>
                </a:lnTo>
                <a:lnTo>
                  <a:pt x="1108185" y="37019"/>
                </a:lnTo>
                <a:lnTo>
                  <a:pt x="1044910" y="40992"/>
                </a:lnTo>
                <a:lnTo>
                  <a:pt x="986432" y="41680"/>
                </a:lnTo>
                <a:lnTo>
                  <a:pt x="924652" y="41884"/>
                </a:lnTo>
                <a:lnTo>
                  <a:pt x="863063" y="43114"/>
                </a:lnTo>
                <a:lnTo>
                  <a:pt x="808419" y="48028"/>
                </a:lnTo>
                <a:lnTo>
                  <a:pt x="750561" y="46632"/>
                </a:lnTo>
                <a:lnTo>
                  <a:pt x="688222" y="51340"/>
                </a:lnTo>
                <a:lnTo>
                  <a:pt x="628843" y="52155"/>
                </a:lnTo>
                <a:lnTo>
                  <a:pt x="572385" y="52396"/>
                </a:lnTo>
                <a:lnTo>
                  <a:pt x="513022" y="52468"/>
                </a:lnTo>
                <a:lnTo>
                  <a:pt x="456569" y="52489"/>
                </a:lnTo>
                <a:lnTo>
                  <a:pt x="402797" y="52496"/>
                </a:lnTo>
                <a:lnTo>
                  <a:pt x="349820" y="52497"/>
                </a:lnTo>
                <a:lnTo>
                  <a:pt x="295159" y="45262"/>
                </a:lnTo>
                <a:lnTo>
                  <a:pt x="240514" y="42620"/>
                </a:lnTo>
                <a:lnTo>
                  <a:pt x="177882" y="33650"/>
                </a:lnTo>
                <a:lnTo>
                  <a:pt x="116183" y="17232"/>
                </a:lnTo>
                <a:lnTo>
                  <a:pt x="53783" y="8167"/>
                </a:lnTo>
                <a:lnTo>
                  <a:pt x="0" y="950"/>
                </a:lnTo>
                <a:lnTo>
                  <a:pt x="38614" y="0"/>
                </a:lnTo>
                <a:lnTo>
                  <a:pt x="90923" y="7120"/>
                </a:lnTo>
                <a:lnTo>
                  <a:pt x="146315" y="12859"/>
                </a:lnTo>
                <a:lnTo>
                  <a:pt x="202317" y="19322"/>
                </a:lnTo>
                <a:lnTo>
                  <a:pt x="252374" y="27834"/>
                </a:lnTo>
                <a:lnTo>
                  <a:pt x="299401" y="30372"/>
                </a:lnTo>
                <a:lnTo>
                  <a:pt x="361455" y="34350"/>
                </a:lnTo>
                <a:lnTo>
                  <a:pt x="406461" y="39712"/>
                </a:lnTo>
                <a:lnTo>
                  <a:pt x="464250" y="41301"/>
                </a:lnTo>
                <a:lnTo>
                  <a:pt x="525826" y="41772"/>
                </a:lnTo>
                <a:lnTo>
                  <a:pt x="588525" y="41911"/>
                </a:lnTo>
                <a:lnTo>
                  <a:pt x="645316" y="41952"/>
                </a:lnTo>
                <a:lnTo>
                  <a:pt x="698018" y="41965"/>
                </a:lnTo>
                <a:lnTo>
                  <a:pt x="751848" y="41968"/>
                </a:lnTo>
                <a:lnTo>
                  <a:pt x="806370" y="36380"/>
                </a:lnTo>
                <a:lnTo>
                  <a:pt x="862461" y="32905"/>
                </a:lnTo>
                <a:lnTo>
                  <a:pt x="925354" y="31875"/>
                </a:lnTo>
                <a:lnTo>
                  <a:pt x="970523" y="28514"/>
                </a:lnTo>
                <a:lnTo>
                  <a:pt x="1016724" y="24291"/>
                </a:lnTo>
                <a:lnTo>
                  <a:pt x="1079856" y="21914"/>
                </a:lnTo>
                <a:lnTo>
                  <a:pt x="1131578" y="20039"/>
                </a:lnTo>
                <a:lnTo>
                  <a:pt x="1189146" y="13765"/>
                </a:lnTo>
                <a:lnTo>
                  <a:pt x="1243768" y="11386"/>
                </a:lnTo>
                <a:lnTo>
                  <a:pt x="1302149" y="10582"/>
                </a:lnTo>
                <a:lnTo>
                  <a:pt x="1325320" y="10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8801848" y="852808"/>
            <a:ext cx="609397" cy="81761"/>
          </a:xfrm>
          <a:custGeom>
            <a:avLst/>
            <a:gdLst/>
            <a:ahLst/>
            <a:cxnLst/>
            <a:rect l="0" t="0" r="0" b="0"/>
            <a:pathLst>
              <a:path w="609397" h="81761">
                <a:moveTo>
                  <a:pt x="31561" y="0"/>
                </a:moveTo>
                <a:lnTo>
                  <a:pt x="93654" y="5589"/>
                </a:lnTo>
                <a:lnTo>
                  <a:pt x="148356" y="14654"/>
                </a:lnTo>
                <a:lnTo>
                  <a:pt x="199658" y="19160"/>
                </a:lnTo>
                <a:lnTo>
                  <a:pt x="251679" y="27918"/>
                </a:lnTo>
                <a:lnTo>
                  <a:pt x="305802" y="33980"/>
                </a:lnTo>
                <a:lnTo>
                  <a:pt x="361553" y="40507"/>
                </a:lnTo>
                <a:lnTo>
                  <a:pt x="423324" y="53355"/>
                </a:lnTo>
                <a:lnTo>
                  <a:pt x="477704" y="61232"/>
                </a:lnTo>
                <a:lnTo>
                  <a:pt x="527440" y="71193"/>
                </a:lnTo>
                <a:lnTo>
                  <a:pt x="588043" y="81306"/>
                </a:lnTo>
                <a:lnTo>
                  <a:pt x="608779" y="81760"/>
                </a:lnTo>
                <a:lnTo>
                  <a:pt x="609396" y="80243"/>
                </a:lnTo>
                <a:lnTo>
                  <a:pt x="606297" y="78062"/>
                </a:lnTo>
                <a:lnTo>
                  <a:pt x="547616" y="59428"/>
                </a:lnTo>
                <a:lnTo>
                  <a:pt x="499152" y="54653"/>
                </a:lnTo>
                <a:lnTo>
                  <a:pt x="436703" y="45804"/>
                </a:lnTo>
                <a:lnTo>
                  <a:pt x="376188" y="39723"/>
                </a:lnTo>
                <a:lnTo>
                  <a:pt x="313845" y="33193"/>
                </a:lnTo>
                <a:lnTo>
                  <a:pt x="265069" y="26472"/>
                </a:lnTo>
                <a:lnTo>
                  <a:pt x="204592" y="22127"/>
                </a:lnTo>
                <a:lnTo>
                  <a:pt x="147585" y="18149"/>
                </a:lnTo>
                <a:lnTo>
                  <a:pt x="91264" y="12033"/>
                </a:lnTo>
                <a:lnTo>
                  <a:pt x="29013" y="9656"/>
                </a:lnTo>
                <a:lnTo>
                  <a:pt x="0" y="4551"/>
                </a:lnTo>
                <a:lnTo>
                  <a:pt x="8565" y="7092"/>
                </a:lnTo>
                <a:lnTo>
                  <a:pt x="56463" y="9510"/>
                </a:lnTo>
                <a:lnTo>
                  <a:pt x="111339" y="10227"/>
                </a:lnTo>
                <a:lnTo>
                  <a:pt x="164643" y="10439"/>
                </a:lnTo>
                <a:lnTo>
                  <a:pt x="217482" y="10502"/>
                </a:lnTo>
                <a:lnTo>
                  <a:pt x="275772" y="10520"/>
                </a:lnTo>
                <a:lnTo>
                  <a:pt x="337497" y="10526"/>
                </a:lnTo>
                <a:lnTo>
                  <a:pt x="400239" y="16117"/>
                </a:lnTo>
                <a:lnTo>
                  <a:pt x="463283" y="25182"/>
                </a:lnTo>
                <a:lnTo>
                  <a:pt x="515239" y="29688"/>
                </a:lnTo>
                <a:lnTo>
                  <a:pt x="568214" y="39669"/>
                </a:lnTo>
                <a:lnTo>
                  <a:pt x="579043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9" name="Straight Connector 98"/>
          <p:cNvCxnSpPr/>
          <p:nvPr/>
        </p:nvCxnSpPr>
        <p:spPr>
          <a:xfrm flipH="1">
            <a:off x="6085471" y="1747730"/>
            <a:ext cx="505368" cy="9686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085471" y="2705823"/>
            <a:ext cx="107390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 flipV="1">
            <a:off x="6727710" y="1768787"/>
            <a:ext cx="431668" cy="905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103"/>
          <p:cNvGrpSpPr/>
          <p:nvPr/>
        </p:nvGrpSpPr>
        <p:grpSpPr>
          <a:xfrm>
            <a:off x="6032829" y="1684559"/>
            <a:ext cx="1063379" cy="1073908"/>
            <a:chOff x="6032829" y="1684559"/>
            <a:chExt cx="1063379" cy="1073908"/>
          </a:xfrm>
        </p:grpSpPr>
        <p:sp>
          <p:nvSpPr>
            <p:cNvPr id="102" name="Freeform 101"/>
            <p:cNvSpPr/>
            <p:nvPr/>
          </p:nvSpPr>
          <p:spPr>
            <a:xfrm>
              <a:off x="6180228" y="1684559"/>
              <a:ext cx="915980" cy="884395"/>
            </a:xfrm>
            <a:custGeom>
              <a:avLst/>
              <a:gdLst/>
              <a:ahLst/>
              <a:cxnLst/>
              <a:rect l="0" t="0" r="0" b="0"/>
              <a:pathLst>
                <a:path w="915980" h="884395">
                  <a:moveTo>
                    <a:pt x="915979" y="0"/>
                  </a:moveTo>
                  <a:lnTo>
                    <a:pt x="910111" y="5868"/>
                  </a:lnTo>
                  <a:lnTo>
                    <a:pt x="904548" y="11432"/>
                  </a:lnTo>
                  <a:lnTo>
                    <a:pt x="898745" y="17231"/>
                  </a:lnTo>
                  <a:lnTo>
                    <a:pt x="892490" y="23312"/>
                  </a:lnTo>
                  <a:lnTo>
                    <a:pt x="885511" y="29642"/>
                  </a:lnTo>
                  <a:lnTo>
                    <a:pt x="877730" y="36174"/>
                  </a:lnTo>
                  <a:lnTo>
                    <a:pt x="869229" y="43023"/>
                  </a:lnTo>
                  <a:lnTo>
                    <a:pt x="860149" y="50454"/>
                  </a:lnTo>
                  <a:lnTo>
                    <a:pt x="850635" y="58565"/>
                  </a:lnTo>
                  <a:lnTo>
                    <a:pt x="840808" y="67300"/>
                  </a:lnTo>
                  <a:lnTo>
                    <a:pt x="830759" y="76542"/>
                  </a:lnTo>
                  <a:lnTo>
                    <a:pt x="820555" y="86167"/>
                  </a:lnTo>
                  <a:lnTo>
                    <a:pt x="810246" y="96071"/>
                  </a:lnTo>
                  <a:lnTo>
                    <a:pt x="799865" y="106172"/>
                  </a:lnTo>
                  <a:lnTo>
                    <a:pt x="789432" y="116415"/>
                  </a:lnTo>
                  <a:lnTo>
                    <a:pt x="778797" y="126920"/>
                  </a:lnTo>
                  <a:lnTo>
                    <a:pt x="767664" y="137965"/>
                  </a:lnTo>
                  <a:lnTo>
                    <a:pt x="755912" y="149658"/>
                  </a:lnTo>
                  <a:lnTo>
                    <a:pt x="743579" y="161952"/>
                  </a:lnTo>
                  <a:lnTo>
                    <a:pt x="730767" y="174737"/>
                  </a:lnTo>
                  <a:lnTo>
                    <a:pt x="717592" y="187895"/>
                  </a:lnTo>
                  <a:lnTo>
                    <a:pt x="704151" y="201324"/>
                  </a:lnTo>
                  <a:lnTo>
                    <a:pt x="690521" y="214945"/>
                  </a:lnTo>
                  <a:lnTo>
                    <a:pt x="676761" y="228700"/>
                  </a:lnTo>
                  <a:lnTo>
                    <a:pt x="662911" y="242546"/>
                  </a:lnTo>
                  <a:lnTo>
                    <a:pt x="649000" y="256455"/>
                  </a:lnTo>
                  <a:lnTo>
                    <a:pt x="635042" y="270407"/>
                  </a:lnTo>
                  <a:lnTo>
                    <a:pt x="620889" y="284387"/>
                  </a:lnTo>
                  <a:lnTo>
                    <a:pt x="606241" y="298386"/>
                  </a:lnTo>
                  <a:lnTo>
                    <a:pt x="590980" y="312402"/>
                  </a:lnTo>
                  <a:lnTo>
                    <a:pt x="575306" y="326596"/>
                  </a:lnTo>
                  <a:lnTo>
                    <a:pt x="559631" y="341271"/>
                  </a:lnTo>
                  <a:lnTo>
                    <a:pt x="544193" y="356549"/>
                  </a:lnTo>
                  <a:lnTo>
                    <a:pt x="528895" y="372235"/>
                  </a:lnTo>
                  <a:lnTo>
                    <a:pt x="513403" y="387918"/>
                  </a:lnTo>
                  <a:lnTo>
                    <a:pt x="497537" y="403361"/>
                  </a:lnTo>
                  <a:lnTo>
                    <a:pt x="481270" y="418663"/>
                  </a:lnTo>
                  <a:lnTo>
                    <a:pt x="464657" y="434156"/>
                  </a:lnTo>
                  <a:lnTo>
                    <a:pt x="447772" y="450025"/>
                  </a:lnTo>
                  <a:lnTo>
                    <a:pt x="430686" y="466293"/>
                  </a:lnTo>
                  <a:lnTo>
                    <a:pt x="413456" y="482906"/>
                  </a:lnTo>
                  <a:lnTo>
                    <a:pt x="396125" y="499791"/>
                  </a:lnTo>
                  <a:lnTo>
                    <a:pt x="378725" y="516877"/>
                  </a:lnTo>
                  <a:lnTo>
                    <a:pt x="361277" y="534107"/>
                  </a:lnTo>
                  <a:lnTo>
                    <a:pt x="343796" y="551434"/>
                  </a:lnTo>
                  <a:lnTo>
                    <a:pt x="326293" y="568662"/>
                  </a:lnTo>
                  <a:lnTo>
                    <a:pt x="308775" y="585462"/>
                  </a:lnTo>
                  <a:lnTo>
                    <a:pt x="291248" y="601694"/>
                  </a:lnTo>
                  <a:lnTo>
                    <a:pt x="273714" y="617544"/>
                  </a:lnTo>
                  <a:lnTo>
                    <a:pt x="256175" y="633414"/>
                  </a:lnTo>
                  <a:lnTo>
                    <a:pt x="238634" y="649539"/>
                  </a:lnTo>
                  <a:lnTo>
                    <a:pt x="221090" y="665980"/>
                  </a:lnTo>
                  <a:lnTo>
                    <a:pt x="203546" y="682711"/>
                  </a:lnTo>
                  <a:lnTo>
                    <a:pt x="186000" y="699674"/>
                  </a:lnTo>
                  <a:lnTo>
                    <a:pt x="168453" y="716812"/>
                  </a:lnTo>
                  <a:lnTo>
                    <a:pt x="150906" y="734078"/>
                  </a:lnTo>
                  <a:lnTo>
                    <a:pt x="133355" y="751437"/>
                  </a:lnTo>
                  <a:lnTo>
                    <a:pt x="115635" y="769026"/>
                  </a:lnTo>
                  <a:lnTo>
                    <a:pt x="97439" y="787134"/>
                  </a:lnTo>
                  <a:lnTo>
                    <a:pt x="78666" y="805848"/>
                  </a:lnTo>
                  <a:lnTo>
                    <a:pt x="60261" y="824213"/>
                  </a:lnTo>
                  <a:lnTo>
                    <a:pt x="42310" y="842133"/>
                  </a:lnTo>
                  <a:lnTo>
                    <a:pt x="23234" y="861184"/>
                  </a:lnTo>
                  <a:lnTo>
                    <a:pt x="0" y="88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32829" y="1789844"/>
              <a:ext cx="979151" cy="968623"/>
            </a:xfrm>
            <a:custGeom>
              <a:avLst/>
              <a:gdLst/>
              <a:ahLst/>
              <a:cxnLst/>
              <a:rect l="0" t="0" r="0" b="0"/>
              <a:pathLst>
                <a:path w="979151" h="968623">
                  <a:moveTo>
                    <a:pt x="0" y="0"/>
                  </a:moveTo>
                  <a:lnTo>
                    <a:pt x="8734" y="3001"/>
                  </a:lnTo>
                  <a:lnTo>
                    <a:pt x="16441" y="6423"/>
                  </a:lnTo>
                  <a:lnTo>
                    <a:pt x="23862" y="10629"/>
                  </a:lnTo>
                  <a:lnTo>
                    <a:pt x="31814" y="15874"/>
                  </a:lnTo>
                  <a:lnTo>
                    <a:pt x="41585" y="22652"/>
                  </a:lnTo>
                  <a:lnTo>
                    <a:pt x="53709" y="31085"/>
                  </a:lnTo>
                  <a:lnTo>
                    <a:pt x="67583" y="40825"/>
                  </a:lnTo>
                  <a:lnTo>
                    <a:pt x="81891" y="51268"/>
                  </a:lnTo>
                  <a:lnTo>
                    <a:pt x="95812" y="61991"/>
                  </a:lnTo>
                  <a:lnTo>
                    <a:pt x="109222" y="72781"/>
                  </a:lnTo>
                  <a:lnTo>
                    <a:pt x="122431" y="83550"/>
                  </a:lnTo>
                  <a:lnTo>
                    <a:pt x="135682" y="94281"/>
                  </a:lnTo>
                  <a:lnTo>
                    <a:pt x="149071" y="105301"/>
                  </a:lnTo>
                  <a:lnTo>
                    <a:pt x="162614" y="117231"/>
                  </a:lnTo>
                  <a:lnTo>
                    <a:pt x="176295" y="130336"/>
                  </a:lnTo>
                  <a:lnTo>
                    <a:pt x="190249" y="144394"/>
                  </a:lnTo>
                  <a:lnTo>
                    <a:pt x="204756" y="158902"/>
                  </a:lnTo>
                  <a:lnTo>
                    <a:pt x="219920" y="173518"/>
                  </a:lnTo>
                  <a:lnTo>
                    <a:pt x="235527" y="188247"/>
                  </a:lnTo>
                  <a:lnTo>
                    <a:pt x="251156" y="203347"/>
                  </a:lnTo>
                  <a:lnTo>
                    <a:pt x="266564" y="218943"/>
                  </a:lnTo>
                  <a:lnTo>
                    <a:pt x="281841" y="234858"/>
                  </a:lnTo>
                  <a:lnTo>
                    <a:pt x="297318" y="250701"/>
                  </a:lnTo>
                  <a:lnTo>
                    <a:pt x="313176" y="266260"/>
                  </a:lnTo>
                  <a:lnTo>
                    <a:pt x="329437" y="281811"/>
                  </a:lnTo>
                  <a:lnTo>
                    <a:pt x="346045" y="298005"/>
                  </a:lnTo>
                  <a:lnTo>
                    <a:pt x="362932" y="315157"/>
                  </a:lnTo>
                  <a:lnTo>
                    <a:pt x="380188" y="333101"/>
                  </a:lnTo>
                  <a:lnTo>
                    <a:pt x="398066" y="351379"/>
                  </a:lnTo>
                  <a:lnTo>
                    <a:pt x="416645" y="369682"/>
                  </a:lnTo>
                  <a:lnTo>
                    <a:pt x="435697" y="388041"/>
                  </a:lnTo>
                  <a:lnTo>
                    <a:pt x="454793" y="406732"/>
                  </a:lnTo>
                  <a:lnTo>
                    <a:pt x="473682" y="425902"/>
                  </a:lnTo>
                  <a:lnTo>
                    <a:pt x="492450" y="445708"/>
                  </a:lnTo>
                  <a:lnTo>
                    <a:pt x="511423" y="466383"/>
                  </a:lnTo>
                  <a:lnTo>
                    <a:pt x="530787" y="487960"/>
                  </a:lnTo>
                  <a:lnTo>
                    <a:pt x="550724" y="510165"/>
                  </a:lnTo>
                  <a:lnTo>
                    <a:pt x="571487" y="532523"/>
                  </a:lnTo>
                  <a:lnTo>
                    <a:pt x="593124" y="554751"/>
                  </a:lnTo>
                  <a:lnTo>
                    <a:pt x="615368" y="576914"/>
                  </a:lnTo>
                  <a:lnTo>
                    <a:pt x="637753" y="599320"/>
                  </a:lnTo>
                  <a:lnTo>
                    <a:pt x="659999" y="622140"/>
                  </a:lnTo>
                  <a:lnTo>
                    <a:pt x="682175" y="645552"/>
                  </a:lnTo>
                  <a:lnTo>
                    <a:pt x="704589" y="669801"/>
                  </a:lnTo>
                  <a:lnTo>
                    <a:pt x="727410" y="694932"/>
                  </a:lnTo>
                  <a:lnTo>
                    <a:pt x="750653" y="720675"/>
                  </a:lnTo>
                  <a:lnTo>
                    <a:pt x="774255" y="746563"/>
                  </a:lnTo>
                  <a:lnTo>
                    <a:pt x="798143" y="772318"/>
                  </a:lnTo>
                  <a:lnTo>
                    <a:pt x="822407" y="798172"/>
                  </a:lnTo>
                  <a:lnTo>
                    <a:pt x="847296" y="824741"/>
                  </a:lnTo>
                  <a:lnTo>
                    <a:pt x="872858" y="852283"/>
                  </a:lnTo>
                  <a:lnTo>
                    <a:pt x="897809" y="879407"/>
                  </a:lnTo>
                  <a:lnTo>
                    <a:pt x="922092" y="905923"/>
                  </a:lnTo>
                  <a:lnTo>
                    <a:pt x="947840" y="934165"/>
                  </a:lnTo>
                  <a:lnTo>
                    <a:pt x="979150" y="96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0041" y="379025"/>
            <a:ext cx="1758260" cy="536955"/>
            <a:chOff x="200041" y="379025"/>
            <a:chExt cx="1758260" cy="536955"/>
          </a:xfrm>
        </p:grpSpPr>
        <p:sp>
          <p:nvSpPr>
            <p:cNvPr id="2" name="Freeform 1"/>
            <p:cNvSpPr/>
            <p:nvPr/>
          </p:nvSpPr>
          <p:spPr>
            <a:xfrm>
              <a:off x="400082" y="43166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0"/>
                  </a:lnTo>
                  <a:lnTo>
                    <a:pt x="13265" y="38831"/>
                  </a:lnTo>
                  <a:lnTo>
                    <a:pt x="12416" y="50643"/>
                  </a:lnTo>
                  <a:lnTo>
                    <a:pt x="11814" y="63106"/>
                  </a:lnTo>
                  <a:lnTo>
                    <a:pt x="11227" y="76216"/>
                  </a:lnTo>
                  <a:lnTo>
                    <a:pt x="10295" y="90145"/>
                  </a:lnTo>
                  <a:lnTo>
                    <a:pt x="8853" y="104920"/>
                  </a:lnTo>
                  <a:lnTo>
                    <a:pt x="7069" y="120434"/>
                  </a:lnTo>
                  <a:lnTo>
                    <a:pt x="5333" y="136533"/>
                  </a:lnTo>
                  <a:lnTo>
                    <a:pt x="3875" y="153063"/>
                  </a:lnTo>
                  <a:lnTo>
                    <a:pt x="2916" y="169740"/>
                  </a:lnTo>
                  <a:lnTo>
                    <a:pt x="2729" y="186163"/>
                  </a:lnTo>
                  <a:lnTo>
                    <a:pt x="3382" y="202134"/>
                  </a:lnTo>
                  <a:lnTo>
                    <a:pt x="4618" y="217638"/>
                  </a:lnTo>
                  <a:lnTo>
                    <a:pt x="5979" y="232742"/>
                  </a:lnTo>
                  <a:lnTo>
                    <a:pt x="7180" y="247535"/>
                  </a:lnTo>
                  <a:lnTo>
                    <a:pt x="7967" y="262098"/>
                  </a:lnTo>
                  <a:lnTo>
                    <a:pt x="8037" y="276497"/>
                  </a:lnTo>
                  <a:lnTo>
                    <a:pt x="7306" y="290763"/>
                  </a:lnTo>
                  <a:lnTo>
                    <a:pt x="6009" y="304325"/>
                  </a:lnTo>
                  <a:lnTo>
                    <a:pt x="4475" y="317355"/>
                  </a:lnTo>
                  <a:lnTo>
                    <a:pt x="2567" y="33099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389554"/>
              <a:ext cx="379027" cy="20655"/>
            </a:xfrm>
            <a:custGeom>
              <a:avLst/>
              <a:gdLst/>
              <a:ahLst/>
              <a:cxnLst/>
              <a:rect l="0" t="0" r="0" b="0"/>
              <a:pathLst>
                <a:path w="379027" h="20655">
                  <a:moveTo>
                    <a:pt x="379026" y="10528"/>
                  </a:moveTo>
                  <a:lnTo>
                    <a:pt x="370091" y="13395"/>
                  </a:lnTo>
                  <a:lnTo>
                    <a:pt x="360463" y="15537"/>
                  </a:lnTo>
                  <a:lnTo>
                    <a:pt x="349176" y="17140"/>
                  </a:lnTo>
                  <a:lnTo>
                    <a:pt x="336509" y="18321"/>
                  </a:lnTo>
                  <a:lnTo>
                    <a:pt x="323029" y="19169"/>
                  </a:lnTo>
                  <a:lnTo>
                    <a:pt x="309153" y="19767"/>
                  </a:lnTo>
                  <a:lnTo>
                    <a:pt x="294944" y="20181"/>
                  </a:lnTo>
                  <a:lnTo>
                    <a:pt x="280204" y="20465"/>
                  </a:lnTo>
                  <a:lnTo>
                    <a:pt x="264854" y="20654"/>
                  </a:lnTo>
                  <a:lnTo>
                    <a:pt x="249108" y="20612"/>
                  </a:lnTo>
                  <a:lnTo>
                    <a:pt x="233378" y="20052"/>
                  </a:lnTo>
                  <a:lnTo>
                    <a:pt x="217900" y="18863"/>
                  </a:lnTo>
                  <a:lnTo>
                    <a:pt x="202573" y="17250"/>
                  </a:lnTo>
                  <a:lnTo>
                    <a:pt x="187062" y="15628"/>
                  </a:lnTo>
                  <a:lnTo>
                    <a:pt x="171186" y="14243"/>
                  </a:lnTo>
                  <a:lnTo>
                    <a:pt x="155083" y="13162"/>
                  </a:lnTo>
                  <a:lnTo>
                    <a:pt x="139112" y="12362"/>
                  </a:lnTo>
                  <a:lnTo>
                    <a:pt x="123477" y="11789"/>
                  </a:lnTo>
                  <a:lnTo>
                    <a:pt x="108214" y="11388"/>
                  </a:lnTo>
                  <a:lnTo>
                    <a:pt x="93278" y="11111"/>
                  </a:lnTo>
                  <a:lnTo>
                    <a:pt x="78611" y="10917"/>
                  </a:lnTo>
                  <a:lnTo>
                    <a:pt x="64366" y="10586"/>
                  </a:lnTo>
                  <a:lnTo>
                    <a:pt x="49308" y="9583"/>
                  </a:lnTo>
                  <a:lnTo>
                    <a:pt x="29876" y="67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5896" y="577823"/>
              <a:ext cx="126343" cy="168602"/>
            </a:xfrm>
            <a:custGeom>
              <a:avLst/>
              <a:gdLst/>
              <a:ahLst/>
              <a:cxnLst/>
              <a:rect l="0" t="0" r="0" b="0"/>
              <a:pathLst>
                <a:path w="126343" h="168602">
                  <a:moveTo>
                    <a:pt x="0" y="64415"/>
                  </a:moveTo>
                  <a:lnTo>
                    <a:pt x="2934" y="73283"/>
                  </a:lnTo>
                  <a:lnTo>
                    <a:pt x="5716" y="82270"/>
                  </a:lnTo>
                  <a:lnTo>
                    <a:pt x="8620" y="92261"/>
                  </a:lnTo>
                  <a:lnTo>
                    <a:pt x="11833" y="103069"/>
                  </a:lnTo>
                  <a:lnTo>
                    <a:pt x="15646" y="114232"/>
                  </a:lnTo>
                  <a:lnTo>
                    <a:pt x="20159" y="125437"/>
                  </a:lnTo>
                  <a:lnTo>
                    <a:pt x="25150" y="136549"/>
                  </a:lnTo>
                  <a:lnTo>
                    <a:pt x="30189" y="147534"/>
                  </a:lnTo>
                  <a:lnTo>
                    <a:pt x="34999" y="158326"/>
                  </a:lnTo>
                  <a:lnTo>
                    <a:pt x="38728" y="166381"/>
                  </a:lnTo>
                  <a:lnTo>
                    <a:pt x="40345" y="168601"/>
                  </a:lnTo>
                  <a:lnTo>
                    <a:pt x="40112" y="166153"/>
                  </a:lnTo>
                  <a:lnTo>
                    <a:pt x="38635" y="160690"/>
                  </a:lnTo>
                  <a:lnTo>
                    <a:pt x="36387" y="153356"/>
                  </a:lnTo>
                  <a:lnTo>
                    <a:pt x="33673" y="144857"/>
                  </a:lnTo>
                  <a:lnTo>
                    <a:pt x="30837" y="135463"/>
                  </a:lnTo>
                  <a:lnTo>
                    <a:pt x="28297" y="125135"/>
                  </a:lnTo>
                  <a:lnTo>
                    <a:pt x="26253" y="113906"/>
                  </a:lnTo>
                  <a:lnTo>
                    <a:pt x="24877" y="101915"/>
                  </a:lnTo>
                  <a:lnTo>
                    <a:pt x="24401" y="89329"/>
                  </a:lnTo>
                  <a:lnTo>
                    <a:pt x="24864" y="76312"/>
                  </a:lnTo>
                  <a:lnTo>
                    <a:pt x="26310" y="63315"/>
                  </a:lnTo>
                  <a:lnTo>
                    <a:pt x="28875" y="51049"/>
                  </a:lnTo>
                  <a:lnTo>
                    <a:pt x="32535" y="39843"/>
                  </a:lnTo>
                  <a:lnTo>
                    <a:pt x="37449" y="29846"/>
                  </a:lnTo>
                  <a:lnTo>
                    <a:pt x="44029" y="21195"/>
                  </a:lnTo>
                  <a:lnTo>
                    <a:pt x="52342" y="13829"/>
                  </a:lnTo>
                  <a:lnTo>
                    <a:pt x="62008" y="7865"/>
                  </a:lnTo>
                  <a:lnTo>
                    <a:pt x="72406" y="3673"/>
                  </a:lnTo>
                  <a:lnTo>
                    <a:pt x="83086" y="1290"/>
                  </a:lnTo>
                  <a:lnTo>
                    <a:pt x="93377" y="318"/>
                  </a:lnTo>
                  <a:lnTo>
                    <a:pt x="103307" y="0"/>
                  </a:lnTo>
                  <a:lnTo>
                    <a:pt x="113742" y="306"/>
                  </a:lnTo>
                  <a:lnTo>
                    <a:pt x="126342" y="12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66329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8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26466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73865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25905" y="597833"/>
              <a:ext cx="163774" cy="146700"/>
            </a:xfrm>
            <a:custGeom>
              <a:avLst/>
              <a:gdLst/>
              <a:ahLst/>
              <a:cxnLst/>
              <a:rect l="0" t="0" r="0" b="0"/>
              <a:pathLst>
                <a:path w="163774" h="146700">
                  <a:moveTo>
                    <a:pt x="90074" y="86519"/>
                  </a:moveTo>
                  <a:lnTo>
                    <a:pt x="92873" y="77650"/>
                  </a:lnTo>
                  <a:lnTo>
                    <a:pt x="94375" y="68664"/>
                  </a:lnTo>
                  <a:lnTo>
                    <a:pt x="94677" y="58677"/>
                  </a:lnTo>
                  <a:lnTo>
                    <a:pt x="93825" y="48042"/>
                  </a:lnTo>
                  <a:lnTo>
                    <a:pt x="91709" y="37528"/>
                  </a:lnTo>
                  <a:lnTo>
                    <a:pt x="88378" y="27585"/>
                  </a:lnTo>
                  <a:lnTo>
                    <a:pt x="83697" y="18644"/>
                  </a:lnTo>
                  <a:lnTo>
                    <a:pt x="77281" y="11253"/>
                  </a:lnTo>
                  <a:lnTo>
                    <a:pt x="69086" y="5558"/>
                  </a:lnTo>
                  <a:lnTo>
                    <a:pt x="59669" y="1704"/>
                  </a:lnTo>
                  <a:lnTo>
                    <a:pt x="49972" y="0"/>
                  </a:lnTo>
                  <a:lnTo>
                    <a:pt x="40571" y="412"/>
                  </a:lnTo>
                  <a:lnTo>
                    <a:pt x="31821" y="2788"/>
                  </a:lnTo>
                  <a:lnTo>
                    <a:pt x="24025" y="7040"/>
                  </a:lnTo>
                  <a:lnTo>
                    <a:pt x="17235" y="12938"/>
                  </a:lnTo>
                  <a:lnTo>
                    <a:pt x="11489" y="20319"/>
                  </a:lnTo>
                  <a:lnTo>
                    <a:pt x="6913" y="29168"/>
                  </a:lnTo>
                  <a:lnTo>
                    <a:pt x="3464" y="39336"/>
                  </a:lnTo>
                  <a:lnTo>
                    <a:pt x="1127" y="50416"/>
                  </a:lnTo>
                  <a:lnTo>
                    <a:pt x="0" y="61845"/>
                  </a:lnTo>
                  <a:lnTo>
                    <a:pt x="17" y="73270"/>
                  </a:lnTo>
                  <a:lnTo>
                    <a:pt x="994" y="84551"/>
                  </a:lnTo>
                  <a:lnTo>
                    <a:pt x="2712" y="95659"/>
                  </a:lnTo>
                  <a:lnTo>
                    <a:pt x="4985" y="106604"/>
                  </a:lnTo>
                  <a:lnTo>
                    <a:pt x="7985" y="117089"/>
                  </a:lnTo>
                  <a:lnTo>
                    <a:pt x="12208" y="126532"/>
                  </a:lnTo>
                  <a:lnTo>
                    <a:pt x="17825" y="134686"/>
                  </a:lnTo>
                  <a:lnTo>
                    <a:pt x="24547" y="141144"/>
                  </a:lnTo>
                  <a:lnTo>
                    <a:pt x="31822" y="145201"/>
                  </a:lnTo>
                  <a:lnTo>
                    <a:pt x="39266" y="146699"/>
                  </a:lnTo>
                  <a:lnTo>
                    <a:pt x="46533" y="145772"/>
                  </a:lnTo>
                  <a:lnTo>
                    <a:pt x="53253" y="142574"/>
                  </a:lnTo>
                  <a:lnTo>
                    <a:pt x="59286" y="137427"/>
                  </a:lnTo>
                  <a:lnTo>
                    <a:pt x="64674" y="130737"/>
                  </a:lnTo>
                  <a:lnTo>
                    <a:pt x="69535" y="122894"/>
                  </a:lnTo>
                  <a:lnTo>
                    <a:pt x="73985" y="114218"/>
                  </a:lnTo>
                  <a:lnTo>
                    <a:pt x="77806" y="104955"/>
                  </a:lnTo>
                  <a:lnTo>
                    <a:pt x="80469" y="95286"/>
                  </a:lnTo>
                  <a:lnTo>
                    <a:pt x="81800" y="85408"/>
                  </a:lnTo>
                  <a:lnTo>
                    <a:pt x="82701" y="77914"/>
                  </a:lnTo>
                  <a:lnTo>
                    <a:pt x="84292" y="75990"/>
                  </a:lnTo>
                  <a:lnTo>
                    <a:pt x="86420" y="78674"/>
                  </a:lnTo>
                  <a:lnTo>
                    <a:pt x="88926" y="84343"/>
                  </a:lnTo>
                  <a:lnTo>
                    <a:pt x="91881" y="91682"/>
                  </a:lnTo>
                  <a:lnTo>
                    <a:pt x="95525" y="99666"/>
                  </a:lnTo>
                  <a:lnTo>
                    <a:pt x="99935" y="107731"/>
                  </a:lnTo>
                  <a:lnTo>
                    <a:pt x="105198" y="115486"/>
                  </a:lnTo>
                  <a:lnTo>
                    <a:pt x="111484" y="122568"/>
                  </a:lnTo>
                  <a:lnTo>
                    <a:pt x="118780" y="128851"/>
                  </a:lnTo>
                  <a:lnTo>
                    <a:pt x="126672" y="134062"/>
                  </a:lnTo>
                  <a:lnTo>
                    <a:pt x="135320" y="138089"/>
                  </a:lnTo>
                  <a:lnTo>
                    <a:pt x="146601" y="140165"/>
                  </a:lnTo>
                  <a:lnTo>
                    <a:pt x="163773" y="1391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10735" y="613990"/>
              <a:ext cx="126343" cy="133534"/>
            </a:xfrm>
            <a:custGeom>
              <a:avLst/>
              <a:gdLst/>
              <a:ahLst/>
              <a:cxnLst/>
              <a:rect l="0" t="0" r="0" b="0"/>
              <a:pathLst>
                <a:path w="126343" h="133534">
                  <a:moveTo>
                    <a:pt x="0" y="49305"/>
                  </a:moveTo>
                  <a:lnTo>
                    <a:pt x="67" y="61040"/>
                  </a:lnTo>
                  <a:lnTo>
                    <a:pt x="708" y="72169"/>
                  </a:lnTo>
                  <a:lnTo>
                    <a:pt x="2004" y="83763"/>
                  </a:lnTo>
                  <a:lnTo>
                    <a:pt x="3864" y="95751"/>
                  </a:lnTo>
                  <a:lnTo>
                    <a:pt x="6180" y="107763"/>
                  </a:lnTo>
                  <a:lnTo>
                    <a:pt x="8851" y="119497"/>
                  </a:lnTo>
                  <a:lnTo>
                    <a:pt x="11934" y="128465"/>
                  </a:lnTo>
                  <a:lnTo>
                    <a:pt x="15016" y="131386"/>
                  </a:lnTo>
                  <a:lnTo>
                    <a:pt x="17260" y="128831"/>
                  </a:lnTo>
                  <a:lnTo>
                    <a:pt x="18688" y="122380"/>
                  </a:lnTo>
                  <a:lnTo>
                    <a:pt x="19398" y="113496"/>
                  </a:lnTo>
                  <a:lnTo>
                    <a:pt x="19293" y="103383"/>
                  </a:lnTo>
                  <a:lnTo>
                    <a:pt x="18382" y="92754"/>
                  </a:lnTo>
                  <a:lnTo>
                    <a:pt x="16942" y="81797"/>
                  </a:lnTo>
                  <a:lnTo>
                    <a:pt x="15429" y="70353"/>
                  </a:lnTo>
                  <a:lnTo>
                    <a:pt x="14123" y="58355"/>
                  </a:lnTo>
                  <a:lnTo>
                    <a:pt x="13432" y="46172"/>
                  </a:lnTo>
                  <a:lnTo>
                    <a:pt x="13958" y="34516"/>
                  </a:lnTo>
                  <a:lnTo>
                    <a:pt x="15915" y="23761"/>
                  </a:lnTo>
                  <a:lnTo>
                    <a:pt x="19350" y="14420"/>
                  </a:lnTo>
                  <a:lnTo>
                    <a:pt x="24323" y="7282"/>
                  </a:lnTo>
                  <a:lnTo>
                    <a:pt x="30699" y="2565"/>
                  </a:lnTo>
                  <a:lnTo>
                    <a:pt x="38063" y="180"/>
                  </a:lnTo>
                  <a:lnTo>
                    <a:pt x="45836" y="0"/>
                  </a:lnTo>
                  <a:lnTo>
                    <a:pt x="53650" y="1731"/>
                  </a:lnTo>
                  <a:lnTo>
                    <a:pt x="61351" y="5144"/>
                  </a:lnTo>
                  <a:lnTo>
                    <a:pt x="68902" y="10166"/>
                  </a:lnTo>
                  <a:lnTo>
                    <a:pt x="76309" y="16612"/>
                  </a:lnTo>
                  <a:lnTo>
                    <a:pt x="83435" y="24209"/>
                  </a:lnTo>
                  <a:lnTo>
                    <a:pt x="90002" y="32677"/>
                  </a:lnTo>
                  <a:lnTo>
                    <a:pt x="95899" y="41785"/>
                  </a:lnTo>
                  <a:lnTo>
                    <a:pt x="101012" y="51510"/>
                  </a:lnTo>
                  <a:lnTo>
                    <a:pt x="105149" y="62023"/>
                  </a:lnTo>
                  <a:lnTo>
                    <a:pt x="108305" y="73343"/>
                  </a:lnTo>
                  <a:lnTo>
                    <a:pt x="110816" y="84950"/>
                  </a:lnTo>
                  <a:lnTo>
                    <a:pt x="113608" y="97116"/>
                  </a:lnTo>
                  <a:lnTo>
                    <a:pt x="118046" y="112029"/>
                  </a:lnTo>
                  <a:lnTo>
                    <a:pt x="126342" y="1335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58134" y="637857"/>
              <a:ext cx="143879" cy="278123"/>
            </a:xfrm>
            <a:custGeom>
              <a:avLst/>
              <a:gdLst/>
              <a:ahLst/>
              <a:cxnLst/>
              <a:rect l="0" t="0" r="0" b="0"/>
              <a:pathLst>
                <a:path w="143879" h="278123">
                  <a:moveTo>
                    <a:pt x="94757" y="67552"/>
                  </a:moveTo>
                  <a:lnTo>
                    <a:pt x="97556" y="58751"/>
                  </a:lnTo>
                  <a:lnTo>
                    <a:pt x="99058" y="50404"/>
                  </a:lnTo>
                  <a:lnTo>
                    <a:pt x="99360" y="41710"/>
                  </a:lnTo>
                  <a:lnTo>
                    <a:pt x="98508" y="32762"/>
                  </a:lnTo>
                  <a:lnTo>
                    <a:pt x="96392" y="23915"/>
                  </a:lnTo>
                  <a:lnTo>
                    <a:pt x="93065" y="15394"/>
                  </a:lnTo>
                  <a:lnTo>
                    <a:pt x="88558" y="7897"/>
                  </a:lnTo>
                  <a:lnTo>
                    <a:pt x="82790" y="2613"/>
                  </a:lnTo>
                  <a:lnTo>
                    <a:pt x="75848" y="0"/>
                  </a:lnTo>
                  <a:lnTo>
                    <a:pt x="68256" y="29"/>
                  </a:lnTo>
                  <a:lnTo>
                    <a:pt x="60856" y="2551"/>
                  </a:lnTo>
                  <a:lnTo>
                    <a:pt x="54110" y="7213"/>
                  </a:lnTo>
                  <a:lnTo>
                    <a:pt x="48279" y="13729"/>
                  </a:lnTo>
                  <a:lnTo>
                    <a:pt x="43587" y="21981"/>
                  </a:lnTo>
                  <a:lnTo>
                    <a:pt x="40036" y="31741"/>
                  </a:lnTo>
                  <a:lnTo>
                    <a:pt x="37787" y="42545"/>
                  </a:lnTo>
                  <a:lnTo>
                    <a:pt x="37243" y="53787"/>
                  </a:lnTo>
                  <a:lnTo>
                    <a:pt x="38472" y="65069"/>
                  </a:lnTo>
                  <a:lnTo>
                    <a:pt x="41414" y="75574"/>
                  </a:lnTo>
                  <a:lnTo>
                    <a:pt x="46054" y="84032"/>
                  </a:lnTo>
                  <a:lnTo>
                    <a:pt x="52203" y="89926"/>
                  </a:lnTo>
                  <a:lnTo>
                    <a:pt x="59245" y="93083"/>
                  </a:lnTo>
                  <a:lnTo>
                    <a:pt x="66269" y="93323"/>
                  </a:lnTo>
                  <a:lnTo>
                    <a:pt x="72763" y="90855"/>
                  </a:lnTo>
                  <a:lnTo>
                    <a:pt x="78594" y="86151"/>
                  </a:lnTo>
                  <a:lnTo>
                    <a:pt x="83818" y="79731"/>
                  </a:lnTo>
                  <a:lnTo>
                    <a:pt x="88568" y="72087"/>
                  </a:lnTo>
                  <a:lnTo>
                    <a:pt x="93474" y="64816"/>
                  </a:lnTo>
                  <a:lnTo>
                    <a:pt x="99227" y="61369"/>
                  </a:lnTo>
                  <a:lnTo>
                    <a:pt x="105142" y="63094"/>
                  </a:lnTo>
                  <a:lnTo>
                    <a:pt x="110301" y="68048"/>
                  </a:lnTo>
                  <a:lnTo>
                    <a:pt x="114752" y="74916"/>
                  </a:lnTo>
                  <a:lnTo>
                    <a:pt x="118764" y="83005"/>
                  </a:lnTo>
                  <a:lnTo>
                    <a:pt x="122536" y="91906"/>
                  </a:lnTo>
                  <a:lnTo>
                    <a:pt x="126182" y="101514"/>
                  </a:lnTo>
                  <a:lnTo>
                    <a:pt x="129764" y="111961"/>
                  </a:lnTo>
                  <a:lnTo>
                    <a:pt x="133308" y="123258"/>
                  </a:lnTo>
                  <a:lnTo>
                    <a:pt x="136665" y="135459"/>
                  </a:lnTo>
                  <a:lnTo>
                    <a:pt x="139538" y="148715"/>
                  </a:lnTo>
                  <a:lnTo>
                    <a:pt x="141796" y="162998"/>
                  </a:lnTo>
                  <a:lnTo>
                    <a:pt x="143311" y="177828"/>
                  </a:lnTo>
                  <a:lnTo>
                    <a:pt x="143878" y="192396"/>
                  </a:lnTo>
                  <a:lnTo>
                    <a:pt x="143471" y="206256"/>
                  </a:lnTo>
                  <a:lnTo>
                    <a:pt x="141891" y="219000"/>
                  </a:lnTo>
                  <a:lnTo>
                    <a:pt x="138704" y="230108"/>
                  </a:lnTo>
                  <a:lnTo>
                    <a:pt x="133813" y="239465"/>
                  </a:lnTo>
                  <a:lnTo>
                    <a:pt x="127257" y="247273"/>
                  </a:lnTo>
                  <a:lnTo>
                    <a:pt x="119037" y="253850"/>
                  </a:lnTo>
                  <a:lnTo>
                    <a:pt x="109322" y="259499"/>
                  </a:lnTo>
                  <a:lnTo>
                    <a:pt x="98393" y="264315"/>
                  </a:lnTo>
                  <a:lnTo>
                    <a:pt x="86541" y="268186"/>
                  </a:lnTo>
                  <a:lnTo>
                    <a:pt x="74026" y="271128"/>
                  </a:lnTo>
                  <a:lnTo>
                    <a:pt x="61266" y="273279"/>
                  </a:lnTo>
                  <a:lnTo>
                    <a:pt x="47383" y="275039"/>
                  </a:lnTo>
                  <a:lnTo>
                    <a:pt x="28925" y="276565"/>
                  </a:lnTo>
                  <a:lnTo>
                    <a:pt x="0" y="2781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53568" y="379025"/>
              <a:ext cx="15137" cy="368499"/>
            </a:xfrm>
            <a:custGeom>
              <a:avLst/>
              <a:gdLst/>
              <a:ahLst/>
              <a:cxnLst/>
              <a:rect l="0" t="0" r="0" b="0"/>
              <a:pathLst>
                <a:path w="15137" h="368499">
                  <a:moveTo>
                    <a:pt x="4608" y="0"/>
                  </a:moveTo>
                  <a:lnTo>
                    <a:pt x="1808" y="14602"/>
                  </a:lnTo>
                  <a:lnTo>
                    <a:pt x="306" y="27873"/>
                  </a:lnTo>
                  <a:lnTo>
                    <a:pt x="0" y="41079"/>
                  </a:lnTo>
                  <a:lnTo>
                    <a:pt x="679" y="54594"/>
                  </a:lnTo>
                  <a:lnTo>
                    <a:pt x="2147" y="68751"/>
                  </a:lnTo>
                  <a:lnTo>
                    <a:pt x="4211" y="83657"/>
                  </a:lnTo>
                  <a:lnTo>
                    <a:pt x="6548" y="99249"/>
                  </a:lnTo>
                  <a:lnTo>
                    <a:pt x="8722" y="115395"/>
                  </a:lnTo>
                  <a:lnTo>
                    <a:pt x="10511" y="131955"/>
                  </a:lnTo>
                  <a:lnTo>
                    <a:pt x="11879" y="148650"/>
                  </a:lnTo>
                  <a:lnTo>
                    <a:pt x="12878" y="165085"/>
                  </a:lnTo>
                  <a:lnTo>
                    <a:pt x="13588" y="181064"/>
                  </a:lnTo>
                  <a:lnTo>
                    <a:pt x="14083" y="196572"/>
                  </a:lnTo>
                  <a:lnTo>
                    <a:pt x="14424" y="211680"/>
                  </a:lnTo>
                  <a:lnTo>
                    <a:pt x="14656" y="226475"/>
                  </a:lnTo>
                  <a:lnTo>
                    <a:pt x="14814" y="241039"/>
                  </a:lnTo>
                  <a:lnTo>
                    <a:pt x="14920" y="255439"/>
                  </a:lnTo>
                  <a:lnTo>
                    <a:pt x="14992" y="269723"/>
                  </a:lnTo>
                  <a:lnTo>
                    <a:pt x="15040" y="283928"/>
                  </a:lnTo>
                  <a:lnTo>
                    <a:pt x="15072" y="298079"/>
                  </a:lnTo>
                  <a:lnTo>
                    <a:pt x="15093" y="312174"/>
                  </a:lnTo>
                  <a:lnTo>
                    <a:pt x="15108" y="325621"/>
                  </a:lnTo>
                  <a:lnTo>
                    <a:pt x="15119" y="338560"/>
                  </a:lnTo>
                  <a:lnTo>
                    <a:pt x="15128" y="352129"/>
                  </a:lnTo>
                  <a:lnTo>
                    <a:pt x="15136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36901" y="580870"/>
              <a:ext cx="121317" cy="187711"/>
            </a:xfrm>
            <a:custGeom>
              <a:avLst/>
              <a:gdLst/>
              <a:ahLst/>
              <a:cxnLst/>
              <a:rect l="0" t="0" r="0" b="0"/>
              <a:pathLst>
                <a:path w="121317" h="187711">
                  <a:moveTo>
                    <a:pt x="26560" y="82425"/>
                  </a:moveTo>
                  <a:lnTo>
                    <a:pt x="38295" y="82492"/>
                  </a:lnTo>
                  <a:lnTo>
                    <a:pt x="49424" y="83132"/>
                  </a:lnTo>
                  <a:lnTo>
                    <a:pt x="61013" y="84415"/>
                  </a:lnTo>
                  <a:lnTo>
                    <a:pt x="72829" y="85756"/>
                  </a:lnTo>
                  <a:lnTo>
                    <a:pt x="84192" y="86128"/>
                  </a:lnTo>
                  <a:lnTo>
                    <a:pt x="94728" y="85025"/>
                  </a:lnTo>
                  <a:lnTo>
                    <a:pt x="103910" y="82127"/>
                  </a:lnTo>
                  <a:lnTo>
                    <a:pt x="110937" y="77048"/>
                  </a:lnTo>
                  <a:lnTo>
                    <a:pt x="115576" y="69818"/>
                  </a:lnTo>
                  <a:lnTo>
                    <a:pt x="117909" y="61081"/>
                  </a:lnTo>
                  <a:lnTo>
                    <a:pt x="118053" y="51856"/>
                  </a:lnTo>
                  <a:lnTo>
                    <a:pt x="116297" y="42773"/>
                  </a:lnTo>
                  <a:lnTo>
                    <a:pt x="112869" y="34071"/>
                  </a:lnTo>
                  <a:lnTo>
                    <a:pt x="107835" y="25775"/>
                  </a:lnTo>
                  <a:lnTo>
                    <a:pt x="101381" y="17841"/>
                  </a:lnTo>
                  <a:lnTo>
                    <a:pt x="93780" y="10683"/>
                  </a:lnTo>
                  <a:lnTo>
                    <a:pt x="85308" y="5152"/>
                  </a:lnTo>
                  <a:lnTo>
                    <a:pt x="76203" y="1583"/>
                  </a:lnTo>
                  <a:lnTo>
                    <a:pt x="66649" y="0"/>
                  </a:lnTo>
                  <a:lnTo>
                    <a:pt x="56783" y="374"/>
                  </a:lnTo>
                  <a:lnTo>
                    <a:pt x="46712" y="2483"/>
                  </a:lnTo>
                  <a:lnTo>
                    <a:pt x="36831" y="6152"/>
                  </a:lnTo>
                  <a:lnTo>
                    <a:pt x="27801" y="11347"/>
                  </a:lnTo>
                  <a:lnTo>
                    <a:pt x="19920" y="17915"/>
                  </a:lnTo>
                  <a:lnTo>
                    <a:pt x="13306" y="25763"/>
                  </a:lnTo>
                  <a:lnTo>
                    <a:pt x="8080" y="34932"/>
                  </a:lnTo>
                  <a:lnTo>
                    <a:pt x="4162" y="45319"/>
                  </a:lnTo>
                  <a:lnTo>
                    <a:pt x="1495" y="56547"/>
                  </a:lnTo>
                  <a:lnTo>
                    <a:pt x="139" y="68076"/>
                  </a:lnTo>
                  <a:lnTo>
                    <a:pt x="0" y="79569"/>
                  </a:lnTo>
                  <a:lnTo>
                    <a:pt x="870" y="90895"/>
                  </a:lnTo>
                  <a:lnTo>
                    <a:pt x="2516" y="102033"/>
                  </a:lnTo>
                  <a:lnTo>
                    <a:pt x="4736" y="113002"/>
                  </a:lnTo>
                  <a:lnTo>
                    <a:pt x="7530" y="123674"/>
                  </a:lnTo>
                  <a:lnTo>
                    <a:pt x="11084" y="133774"/>
                  </a:lnTo>
                  <a:lnTo>
                    <a:pt x="15442" y="143196"/>
                  </a:lnTo>
                  <a:lnTo>
                    <a:pt x="20674" y="151829"/>
                  </a:lnTo>
                  <a:lnTo>
                    <a:pt x="26943" y="159483"/>
                  </a:lnTo>
                  <a:lnTo>
                    <a:pt x="34242" y="166145"/>
                  </a:lnTo>
                  <a:lnTo>
                    <a:pt x="42584" y="171788"/>
                  </a:lnTo>
                  <a:lnTo>
                    <a:pt x="52088" y="176289"/>
                  </a:lnTo>
                  <a:lnTo>
                    <a:pt x="62690" y="179688"/>
                  </a:lnTo>
                  <a:lnTo>
                    <a:pt x="73795" y="182164"/>
                  </a:lnTo>
                  <a:lnTo>
                    <a:pt x="85563" y="184186"/>
                  </a:lnTo>
                  <a:lnTo>
                    <a:pt x="100142" y="185933"/>
                  </a:lnTo>
                  <a:lnTo>
                    <a:pt x="121316" y="187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0082" y="789637"/>
              <a:ext cx="1210779" cy="42115"/>
            </a:xfrm>
            <a:custGeom>
              <a:avLst/>
              <a:gdLst/>
              <a:ahLst/>
              <a:cxnLst/>
              <a:rect l="0" t="0" r="0" b="0"/>
              <a:pathLst>
                <a:path w="1210779" h="42115">
                  <a:moveTo>
                    <a:pt x="1210778" y="0"/>
                  </a:moveTo>
                  <a:lnTo>
                    <a:pt x="1199043" y="0"/>
                  </a:lnTo>
                  <a:lnTo>
                    <a:pt x="1187914" y="0"/>
                  </a:lnTo>
                  <a:lnTo>
                    <a:pt x="1176311" y="0"/>
                  </a:lnTo>
                  <a:lnTo>
                    <a:pt x="1163977" y="0"/>
                  </a:lnTo>
                  <a:lnTo>
                    <a:pt x="1150668" y="0"/>
                  </a:lnTo>
                  <a:lnTo>
                    <a:pt x="1136364" y="0"/>
                  </a:lnTo>
                  <a:lnTo>
                    <a:pt x="1121359" y="0"/>
                  </a:lnTo>
                  <a:lnTo>
                    <a:pt x="1106146" y="0"/>
                  </a:lnTo>
                  <a:lnTo>
                    <a:pt x="1091023" y="0"/>
                  </a:lnTo>
                  <a:lnTo>
                    <a:pt x="1075939" y="0"/>
                  </a:lnTo>
                  <a:lnTo>
                    <a:pt x="1060592" y="0"/>
                  </a:lnTo>
                  <a:lnTo>
                    <a:pt x="1044822" y="0"/>
                  </a:lnTo>
                  <a:lnTo>
                    <a:pt x="1028621" y="0"/>
                  </a:lnTo>
                  <a:lnTo>
                    <a:pt x="1012051" y="0"/>
                  </a:lnTo>
                  <a:lnTo>
                    <a:pt x="995205" y="4"/>
                  </a:lnTo>
                  <a:lnTo>
                    <a:pt x="978485" y="177"/>
                  </a:lnTo>
                  <a:lnTo>
                    <a:pt x="962565" y="826"/>
                  </a:lnTo>
                  <a:lnTo>
                    <a:pt x="947744" y="2074"/>
                  </a:lnTo>
                  <a:lnTo>
                    <a:pt x="933828" y="3727"/>
                  </a:lnTo>
                  <a:lnTo>
                    <a:pt x="920328" y="5375"/>
                  </a:lnTo>
                  <a:lnTo>
                    <a:pt x="906904" y="6778"/>
                  </a:lnTo>
                  <a:lnTo>
                    <a:pt x="893241" y="7871"/>
                  </a:lnTo>
                  <a:lnTo>
                    <a:pt x="878988" y="8679"/>
                  </a:lnTo>
                  <a:lnTo>
                    <a:pt x="864021" y="9257"/>
                  </a:lnTo>
                  <a:lnTo>
                    <a:pt x="848390" y="9662"/>
                  </a:lnTo>
                  <a:lnTo>
                    <a:pt x="832219" y="9941"/>
                  </a:lnTo>
                  <a:lnTo>
                    <a:pt x="815647" y="10137"/>
                  </a:lnTo>
                  <a:lnTo>
                    <a:pt x="799114" y="10439"/>
                  </a:lnTo>
                  <a:lnTo>
                    <a:pt x="783320" y="11175"/>
                  </a:lnTo>
                  <a:lnTo>
                    <a:pt x="768586" y="12483"/>
                  </a:lnTo>
                  <a:lnTo>
                    <a:pt x="754727" y="14175"/>
                  </a:lnTo>
                  <a:lnTo>
                    <a:pt x="741265" y="15850"/>
                  </a:lnTo>
                  <a:lnTo>
                    <a:pt x="727872" y="17266"/>
                  </a:lnTo>
                  <a:lnTo>
                    <a:pt x="714399" y="18198"/>
                  </a:lnTo>
                  <a:lnTo>
                    <a:pt x="700807" y="18366"/>
                  </a:lnTo>
                  <a:lnTo>
                    <a:pt x="687100" y="17705"/>
                  </a:lnTo>
                  <a:lnTo>
                    <a:pt x="673300" y="16633"/>
                  </a:lnTo>
                  <a:lnTo>
                    <a:pt x="659428" y="15915"/>
                  </a:lnTo>
                  <a:lnTo>
                    <a:pt x="645501" y="15954"/>
                  </a:lnTo>
                  <a:lnTo>
                    <a:pt x="631369" y="16645"/>
                  </a:lnTo>
                  <a:lnTo>
                    <a:pt x="616737" y="17573"/>
                  </a:lnTo>
                  <a:lnTo>
                    <a:pt x="601491" y="18453"/>
                  </a:lnTo>
                  <a:lnTo>
                    <a:pt x="585997" y="19008"/>
                  </a:lnTo>
                  <a:lnTo>
                    <a:pt x="570976" y="18915"/>
                  </a:lnTo>
                  <a:lnTo>
                    <a:pt x="556795" y="18076"/>
                  </a:lnTo>
                  <a:lnTo>
                    <a:pt x="543324" y="16883"/>
                  </a:lnTo>
                  <a:lnTo>
                    <a:pt x="530131" y="16083"/>
                  </a:lnTo>
                  <a:lnTo>
                    <a:pt x="516916" y="16066"/>
                  </a:lnTo>
                  <a:lnTo>
                    <a:pt x="503396" y="16720"/>
                  </a:lnTo>
                  <a:lnTo>
                    <a:pt x="489239" y="17623"/>
                  </a:lnTo>
                  <a:lnTo>
                    <a:pt x="474336" y="18491"/>
                  </a:lnTo>
                  <a:lnTo>
                    <a:pt x="458748" y="19208"/>
                  </a:lnTo>
                  <a:lnTo>
                    <a:pt x="442606" y="19755"/>
                  </a:lnTo>
                  <a:lnTo>
                    <a:pt x="426054" y="20151"/>
                  </a:lnTo>
                  <a:lnTo>
                    <a:pt x="409533" y="20262"/>
                  </a:lnTo>
                  <a:lnTo>
                    <a:pt x="393749" y="19811"/>
                  </a:lnTo>
                  <a:lnTo>
                    <a:pt x="379024" y="18703"/>
                  </a:lnTo>
                  <a:lnTo>
                    <a:pt x="365342" y="17316"/>
                  </a:lnTo>
                  <a:lnTo>
                    <a:pt x="352531" y="16379"/>
                  </a:lnTo>
                  <a:lnTo>
                    <a:pt x="340384" y="16267"/>
                  </a:lnTo>
                  <a:lnTo>
                    <a:pt x="328392" y="16855"/>
                  </a:lnTo>
                  <a:lnTo>
                    <a:pt x="315800" y="17715"/>
                  </a:lnTo>
                  <a:lnTo>
                    <a:pt x="302248" y="18552"/>
                  </a:lnTo>
                  <a:lnTo>
                    <a:pt x="287888" y="19249"/>
                  </a:lnTo>
                  <a:lnTo>
                    <a:pt x="273177" y="19783"/>
                  </a:lnTo>
                  <a:lnTo>
                    <a:pt x="258425" y="20174"/>
                  </a:lnTo>
                  <a:lnTo>
                    <a:pt x="243606" y="20451"/>
                  </a:lnTo>
                  <a:lnTo>
                    <a:pt x="228444" y="20645"/>
                  </a:lnTo>
                  <a:lnTo>
                    <a:pt x="212812" y="20783"/>
                  </a:lnTo>
                  <a:lnTo>
                    <a:pt x="197043" y="21046"/>
                  </a:lnTo>
                  <a:lnTo>
                    <a:pt x="181830" y="21756"/>
                  </a:lnTo>
                  <a:lnTo>
                    <a:pt x="167516" y="23047"/>
                  </a:lnTo>
                  <a:lnTo>
                    <a:pt x="153956" y="24727"/>
                  </a:lnTo>
                  <a:lnTo>
                    <a:pt x="140702" y="26394"/>
                  </a:lnTo>
                  <a:lnTo>
                    <a:pt x="127450" y="27814"/>
                  </a:lnTo>
                  <a:lnTo>
                    <a:pt x="114075" y="29088"/>
                  </a:lnTo>
                  <a:lnTo>
                    <a:pt x="100548" y="30550"/>
                  </a:lnTo>
                  <a:lnTo>
                    <a:pt x="86890" y="32381"/>
                  </a:lnTo>
                  <a:lnTo>
                    <a:pt x="73157" y="34450"/>
                  </a:lnTo>
                  <a:lnTo>
                    <a:pt x="57769" y="36603"/>
                  </a:lnTo>
                  <a:lnTo>
                    <a:pt x="36021" y="390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430" y="579067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9" y="0"/>
                  </a:lnTo>
                  <a:lnTo>
                    <a:pt x="86560" y="0"/>
                  </a:lnTo>
                  <a:lnTo>
                    <a:pt x="72232" y="0"/>
                  </a:lnTo>
                  <a:lnTo>
                    <a:pt x="57781" y="0"/>
                  </a:lnTo>
                  <a:lnTo>
                    <a:pt x="43972" y="0"/>
                  </a:lnTo>
                  <a:lnTo>
                    <a:pt x="30690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189927" y="221098"/>
            <a:ext cx="1687749" cy="488852"/>
            <a:chOff x="2189927" y="221098"/>
            <a:chExt cx="1687749" cy="488852"/>
          </a:xfrm>
        </p:grpSpPr>
        <p:sp>
          <p:nvSpPr>
            <p:cNvPr id="16" name="Freeform 15"/>
            <p:cNvSpPr/>
            <p:nvPr/>
          </p:nvSpPr>
          <p:spPr>
            <a:xfrm>
              <a:off x="2189927" y="221098"/>
              <a:ext cx="353357" cy="482622"/>
            </a:xfrm>
            <a:custGeom>
              <a:avLst/>
              <a:gdLst/>
              <a:ahLst/>
              <a:cxnLst/>
              <a:rect l="0" t="0" r="0" b="0"/>
              <a:pathLst>
                <a:path w="353357" h="482622">
                  <a:moveTo>
                    <a:pt x="126342" y="0"/>
                  </a:moveTo>
                  <a:lnTo>
                    <a:pt x="120408" y="5935"/>
                  </a:lnTo>
                  <a:lnTo>
                    <a:pt x="114203" y="12139"/>
                  </a:lnTo>
                  <a:lnTo>
                    <a:pt x="107111" y="19230"/>
                  </a:lnTo>
                  <a:lnTo>
                    <a:pt x="99344" y="26998"/>
                  </a:lnTo>
                  <a:lnTo>
                    <a:pt x="91346" y="34996"/>
                  </a:lnTo>
                  <a:lnTo>
                    <a:pt x="83405" y="42942"/>
                  </a:lnTo>
                  <a:lnTo>
                    <a:pt x="75631" y="50889"/>
                  </a:lnTo>
                  <a:lnTo>
                    <a:pt x="68037" y="59130"/>
                  </a:lnTo>
                  <a:lnTo>
                    <a:pt x="60600" y="67820"/>
                  </a:lnTo>
                  <a:lnTo>
                    <a:pt x="53285" y="76961"/>
                  </a:lnTo>
                  <a:lnTo>
                    <a:pt x="46060" y="86483"/>
                  </a:lnTo>
                  <a:lnTo>
                    <a:pt x="38897" y="96254"/>
                  </a:lnTo>
                  <a:lnTo>
                    <a:pt x="31687" y="104608"/>
                  </a:lnTo>
                  <a:lnTo>
                    <a:pt x="25084" y="108735"/>
                  </a:lnTo>
                  <a:lnTo>
                    <a:pt x="20526" y="108000"/>
                  </a:lnTo>
                  <a:lnTo>
                    <a:pt x="18512" y="103264"/>
                  </a:lnTo>
                  <a:lnTo>
                    <a:pt x="18845" y="95607"/>
                  </a:lnTo>
                  <a:lnTo>
                    <a:pt x="21075" y="86069"/>
                  </a:lnTo>
                  <a:lnTo>
                    <a:pt x="24738" y="75601"/>
                  </a:lnTo>
                  <a:lnTo>
                    <a:pt x="29447" y="64790"/>
                  </a:lnTo>
                  <a:lnTo>
                    <a:pt x="35227" y="54241"/>
                  </a:lnTo>
                  <a:lnTo>
                    <a:pt x="42466" y="44679"/>
                  </a:lnTo>
                  <a:lnTo>
                    <a:pt x="51264" y="36394"/>
                  </a:lnTo>
                  <a:lnTo>
                    <a:pt x="61444" y="29320"/>
                  </a:lnTo>
                  <a:lnTo>
                    <a:pt x="72728" y="23244"/>
                  </a:lnTo>
                  <a:lnTo>
                    <a:pt x="84834" y="17937"/>
                  </a:lnTo>
                  <a:lnTo>
                    <a:pt x="97369" y="13522"/>
                  </a:lnTo>
                  <a:lnTo>
                    <a:pt x="109851" y="10452"/>
                  </a:lnTo>
                  <a:lnTo>
                    <a:pt x="122018" y="8866"/>
                  </a:lnTo>
                  <a:lnTo>
                    <a:pt x="133814" y="8613"/>
                  </a:lnTo>
                  <a:lnTo>
                    <a:pt x="145276" y="9431"/>
                  </a:lnTo>
                  <a:lnTo>
                    <a:pt x="156465" y="11060"/>
                  </a:lnTo>
                  <a:lnTo>
                    <a:pt x="167286" y="13441"/>
                  </a:lnTo>
                  <a:lnTo>
                    <a:pt x="177487" y="16708"/>
                  </a:lnTo>
                  <a:lnTo>
                    <a:pt x="186976" y="20871"/>
                  </a:lnTo>
                  <a:lnTo>
                    <a:pt x="195655" y="25971"/>
                  </a:lnTo>
                  <a:lnTo>
                    <a:pt x="203339" y="32150"/>
                  </a:lnTo>
                  <a:lnTo>
                    <a:pt x="210021" y="39389"/>
                  </a:lnTo>
                  <a:lnTo>
                    <a:pt x="215679" y="47692"/>
                  </a:lnTo>
                  <a:lnTo>
                    <a:pt x="220188" y="57168"/>
                  </a:lnTo>
                  <a:lnTo>
                    <a:pt x="223589" y="67761"/>
                  </a:lnTo>
                  <a:lnTo>
                    <a:pt x="225891" y="79128"/>
                  </a:lnTo>
                  <a:lnTo>
                    <a:pt x="226995" y="90749"/>
                  </a:lnTo>
                  <a:lnTo>
                    <a:pt x="226961" y="102304"/>
                  </a:lnTo>
                  <a:lnTo>
                    <a:pt x="225974" y="113672"/>
                  </a:lnTo>
                  <a:lnTo>
                    <a:pt x="224248" y="124838"/>
                  </a:lnTo>
                  <a:lnTo>
                    <a:pt x="221970" y="135825"/>
                  </a:lnTo>
                  <a:lnTo>
                    <a:pt x="218966" y="146509"/>
                  </a:lnTo>
                  <a:lnTo>
                    <a:pt x="214741" y="156618"/>
                  </a:lnTo>
                  <a:lnTo>
                    <a:pt x="209123" y="166050"/>
                  </a:lnTo>
                  <a:lnTo>
                    <a:pt x="202400" y="174860"/>
                  </a:lnTo>
                  <a:lnTo>
                    <a:pt x="195124" y="183164"/>
                  </a:lnTo>
                  <a:lnTo>
                    <a:pt x="187675" y="191085"/>
                  </a:lnTo>
                  <a:lnTo>
                    <a:pt x="180234" y="198728"/>
                  </a:lnTo>
                  <a:lnTo>
                    <a:pt x="172866" y="206174"/>
                  </a:lnTo>
                  <a:lnTo>
                    <a:pt x="165580" y="213465"/>
                  </a:lnTo>
                  <a:lnTo>
                    <a:pt x="158366" y="219989"/>
                  </a:lnTo>
                  <a:lnTo>
                    <a:pt x="151209" y="224547"/>
                  </a:lnTo>
                  <a:lnTo>
                    <a:pt x="144115" y="226621"/>
                  </a:lnTo>
                  <a:lnTo>
                    <a:pt x="137837" y="225667"/>
                  </a:lnTo>
                  <a:lnTo>
                    <a:pt x="133909" y="221853"/>
                  </a:lnTo>
                  <a:lnTo>
                    <a:pt x="133081" y="216926"/>
                  </a:lnTo>
                  <a:lnTo>
                    <a:pt x="135180" y="211871"/>
                  </a:lnTo>
                  <a:lnTo>
                    <a:pt x="139664" y="207049"/>
                  </a:lnTo>
                  <a:lnTo>
                    <a:pt x="145955" y="202860"/>
                  </a:lnTo>
                  <a:lnTo>
                    <a:pt x="153555" y="199894"/>
                  </a:lnTo>
                  <a:lnTo>
                    <a:pt x="162081" y="198354"/>
                  </a:lnTo>
                  <a:lnTo>
                    <a:pt x="171249" y="198121"/>
                  </a:lnTo>
                  <a:lnTo>
                    <a:pt x="180858" y="198946"/>
                  </a:lnTo>
                  <a:lnTo>
                    <a:pt x="190768" y="200572"/>
                  </a:lnTo>
                  <a:lnTo>
                    <a:pt x="200881" y="202780"/>
                  </a:lnTo>
                  <a:lnTo>
                    <a:pt x="211131" y="205399"/>
                  </a:lnTo>
                  <a:lnTo>
                    <a:pt x="221473" y="208308"/>
                  </a:lnTo>
                  <a:lnTo>
                    <a:pt x="231877" y="211581"/>
                  </a:lnTo>
                  <a:lnTo>
                    <a:pt x="242322" y="215464"/>
                  </a:lnTo>
                  <a:lnTo>
                    <a:pt x="252795" y="220046"/>
                  </a:lnTo>
                  <a:lnTo>
                    <a:pt x="263287" y="225430"/>
                  </a:lnTo>
                  <a:lnTo>
                    <a:pt x="273790" y="231801"/>
                  </a:lnTo>
                  <a:lnTo>
                    <a:pt x="284298" y="239165"/>
                  </a:lnTo>
                  <a:lnTo>
                    <a:pt x="294643" y="247381"/>
                  </a:lnTo>
                  <a:lnTo>
                    <a:pt x="304515" y="256267"/>
                  </a:lnTo>
                  <a:lnTo>
                    <a:pt x="313781" y="265650"/>
                  </a:lnTo>
                  <a:lnTo>
                    <a:pt x="322308" y="275390"/>
                  </a:lnTo>
                  <a:lnTo>
                    <a:pt x="329889" y="285381"/>
                  </a:lnTo>
                  <a:lnTo>
                    <a:pt x="336503" y="295554"/>
                  </a:lnTo>
                  <a:lnTo>
                    <a:pt x="342114" y="306182"/>
                  </a:lnTo>
                  <a:lnTo>
                    <a:pt x="346592" y="317842"/>
                  </a:lnTo>
                  <a:lnTo>
                    <a:pt x="349972" y="330761"/>
                  </a:lnTo>
                  <a:lnTo>
                    <a:pt x="352261" y="344693"/>
                  </a:lnTo>
                  <a:lnTo>
                    <a:pt x="353356" y="359117"/>
                  </a:lnTo>
                  <a:lnTo>
                    <a:pt x="353311" y="373666"/>
                  </a:lnTo>
                  <a:lnTo>
                    <a:pt x="352146" y="388011"/>
                  </a:lnTo>
                  <a:lnTo>
                    <a:pt x="349770" y="401788"/>
                  </a:lnTo>
                  <a:lnTo>
                    <a:pt x="346241" y="414857"/>
                  </a:lnTo>
                  <a:lnTo>
                    <a:pt x="341584" y="426936"/>
                  </a:lnTo>
                  <a:lnTo>
                    <a:pt x="335709" y="437530"/>
                  </a:lnTo>
                  <a:lnTo>
                    <a:pt x="328683" y="446510"/>
                  </a:lnTo>
                  <a:lnTo>
                    <a:pt x="320694" y="454050"/>
                  </a:lnTo>
                  <a:lnTo>
                    <a:pt x="311961" y="460439"/>
                  </a:lnTo>
                  <a:lnTo>
                    <a:pt x="302677" y="465959"/>
                  </a:lnTo>
                  <a:lnTo>
                    <a:pt x="292833" y="470686"/>
                  </a:lnTo>
                  <a:lnTo>
                    <a:pt x="282240" y="474498"/>
                  </a:lnTo>
                  <a:lnTo>
                    <a:pt x="270854" y="477399"/>
                  </a:lnTo>
                  <a:lnTo>
                    <a:pt x="258766" y="479519"/>
                  </a:lnTo>
                  <a:lnTo>
                    <a:pt x="246120" y="481025"/>
                  </a:lnTo>
                  <a:lnTo>
                    <a:pt x="233056" y="482071"/>
                  </a:lnTo>
                  <a:lnTo>
                    <a:pt x="219690" y="482621"/>
                  </a:lnTo>
                  <a:lnTo>
                    <a:pt x="206111" y="482466"/>
                  </a:lnTo>
                  <a:lnTo>
                    <a:pt x="192384" y="481547"/>
                  </a:lnTo>
                  <a:lnTo>
                    <a:pt x="178556" y="479947"/>
                  </a:lnTo>
                  <a:lnTo>
                    <a:pt x="164660" y="477802"/>
                  </a:lnTo>
                  <a:lnTo>
                    <a:pt x="150721" y="475248"/>
                  </a:lnTo>
                  <a:lnTo>
                    <a:pt x="136920" y="472398"/>
                  </a:lnTo>
                  <a:lnTo>
                    <a:pt x="123573" y="469339"/>
                  </a:lnTo>
                  <a:lnTo>
                    <a:pt x="110816" y="466136"/>
                  </a:lnTo>
                  <a:lnTo>
                    <a:pt x="98623" y="462833"/>
                  </a:lnTo>
                  <a:lnTo>
                    <a:pt x="86894" y="459462"/>
                  </a:lnTo>
                  <a:lnTo>
                    <a:pt x="75520" y="456046"/>
                  </a:lnTo>
                  <a:lnTo>
                    <a:pt x="64406" y="452599"/>
                  </a:lnTo>
                  <a:lnTo>
                    <a:pt x="53477" y="449132"/>
                  </a:lnTo>
                  <a:lnTo>
                    <a:pt x="42689" y="445655"/>
                  </a:lnTo>
                  <a:lnTo>
                    <a:pt x="32458" y="442325"/>
                  </a:lnTo>
                  <a:lnTo>
                    <a:pt x="22638" y="439114"/>
                  </a:lnTo>
                  <a:lnTo>
                    <a:pt x="12367" y="43574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74279" y="464306"/>
              <a:ext cx="219430" cy="197193"/>
            </a:xfrm>
            <a:custGeom>
              <a:avLst/>
              <a:gdLst/>
              <a:ahLst/>
              <a:cxnLst/>
              <a:rect l="0" t="0" r="0" b="0"/>
              <a:pathLst>
                <a:path w="219430" h="197193">
                  <a:moveTo>
                    <a:pt x="189513" y="9476"/>
                  </a:moveTo>
                  <a:lnTo>
                    <a:pt x="180645" y="6609"/>
                  </a:lnTo>
                  <a:lnTo>
                    <a:pt x="171659" y="4467"/>
                  </a:lnTo>
                  <a:lnTo>
                    <a:pt x="161663" y="2864"/>
                  </a:lnTo>
                  <a:lnTo>
                    <a:pt x="150682" y="1684"/>
                  </a:lnTo>
                  <a:lnTo>
                    <a:pt x="138871" y="835"/>
                  </a:lnTo>
                  <a:lnTo>
                    <a:pt x="126417" y="242"/>
                  </a:lnTo>
                  <a:lnTo>
                    <a:pt x="113652" y="0"/>
                  </a:lnTo>
                  <a:lnTo>
                    <a:pt x="101020" y="365"/>
                  </a:lnTo>
                  <a:lnTo>
                    <a:pt x="88756" y="1429"/>
                  </a:lnTo>
                  <a:lnTo>
                    <a:pt x="77066" y="3297"/>
                  </a:lnTo>
                  <a:lnTo>
                    <a:pt x="66208" y="6153"/>
                  </a:lnTo>
                  <a:lnTo>
                    <a:pt x="56238" y="10003"/>
                  </a:lnTo>
                  <a:lnTo>
                    <a:pt x="47051" y="14707"/>
                  </a:lnTo>
                  <a:lnTo>
                    <a:pt x="38485" y="20082"/>
                  </a:lnTo>
                  <a:lnTo>
                    <a:pt x="30403" y="25954"/>
                  </a:lnTo>
                  <a:lnTo>
                    <a:pt x="23330" y="32184"/>
                  </a:lnTo>
                  <a:lnTo>
                    <a:pt x="18395" y="38664"/>
                  </a:lnTo>
                  <a:lnTo>
                    <a:pt x="16048" y="45314"/>
                  </a:lnTo>
                  <a:lnTo>
                    <a:pt x="16271" y="51914"/>
                  </a:lnTo>
                  <a:lnTo>
                    <a:pt x="18929" y="58119"/>
                  </a:lnTo>
                  <a:lnTo>
                    <a:pt x="23687" y="63769"/>
                  </a:lnTo>
                  <a:lnTo>
                    <a:pt x="30269" y="68715"/>
                  </a:lnTo>
                  <a:lnTo>
                    <a:pt x="38565" y="72739"/>
                  </a:lnTo>
                  <a:lnTo>
                    <a:pt x="48360" y="75816"/>
                  </a:lnTo>
                  <a:lnTo>
                    <a:pt x="59357" y="78069"/>
                  </a:lnTo>
                  <a:lnTo>
                    <a:pt x="71261" y="79672"/>
                  </a:lnTo>
                  <a:lnTo>
                    <a:pt x="83819" y="80795"/>
                  </a:lnTo>
                  <a:lnTo>
                    <a:pt x="96675" y="81739"/>
                  </a:lnTo>
                  <a:lnTo>
                    <a:pt x="109379" y="82913"/>
                  </a:lnTo>
                  <a:lnTo>
                    <a:pt x="121700" y="84523"/>
                  </a:lnTo>
                  <a:lnTo>
                    <a:pt x="133600" y="86590"/>
                  </a:lnTo>
                  <a:lnTo>
                    <a:pt x="145132" y="89048"/>
                  </a:lnTo>
                  <a:lnTo>
                    <a:pt x="156369" y="91818"/>
                  </a:lnTo>
                  <a:lnTo>
                    <a:pt x="167222" y="94981"/>
                  </a:lnTo>
                  <a:lnTo>
                    <a:pt x="177444" y="98783"/>
                  </a:lnTo>
                  <a:lnTo>
                    <a:pt x="186948" y="103307"/>
                  </a:lnTo>
                  <a:lnTo>
                    <a:pt x="195636" y="108651"/>
                  </a:lnTo>
                  <a:lnTo>
                    <a:pt x="203326" y="114994"/>
                  </a:lnTo>
                  <a:lnTo>
                    <a:pt x="210004" y="122338"/>
                  </a:lnTo>
                  <a:lnTo>
                    <a:pt x="215318" y="130542"/>
                  </a:lnTo>
                  <a:lnTo>
                    <a:pt x="218533" y="139419"/>
                  </a:lnTo>
                  <a:lnTo>
                    <a:pt x="219429" y="148791"/>
                  </a:lnTo>
                  <a:lnTo>
                    <a:pt x="218081" y="158355"/>
                  </a:lnTo>
                  <a:lnTo>
                    <a:pt x="214592" y="167694"/>
                  </a:lnTo>
                  <a:lnTo>
                    <a:pt x="209242" y="176589"/>
                  </a:lnTo>
                  <a:lnTo>
                    <a:pt x="202245" y="184527"/>
                  </a:lnTo>
                  <a:lnTo>
                    <a:pt x="193662" y="190648"/>
                  </a:lnTo>
                  <a:lnTo>
                    <a:pt x="183667" y="194649"/>
                  </a:lnTo>
                  <a:lnTo>
                    <a:pt x="172365" y="196708"/>
                  </a:lnTo>
                  <a:lnTo>
                    <a:pt x="159723" y="197192"/>
                  </a:lnTo>
                  <a:lnTo>
                    <a:pt x="145856" y="196485"/>
                  </a:lnTo>
                  <a:lnTo>
                    <a:pt x="131308" y="194913"/>
                  </a:lnTo>
                  <a:lnTo>
                    <a:pt x="116929" y="192729"/>
                  </a:lnTo>
                  <a:lnTo>
                    <a:pt x="103187" y="190120"/>
                  </a:lnTo>
                  <a:lnTo>
                    <a:pt x="90182" y="187219"/>
                  </a:lnTo>
                  <a:lnTo>
                    <a:pt x="77834" y="184119"/>
                  </a:lnTo>
                  <a:lnTo>
                    <a:pt x="66013" y="180885"/>
                  </a:lnTo>
                  <a:lnTo>
                    <a:pt x="54656" y="177519"/>
                  </a:lnTo>
                  <a:lnTo>
                    <a:pt x="42454" y="173537"/>
                  </a:lnTo>
                  <a:lnTo>
                    <a:pt x="26098" y="167470"/>
                  </a:lnTo>
                  <a:lnTo>
                    <a:pt x="0" y="1568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0134" y="558010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2"/>
                  </a:lnTo>
                  <a:lnTo>
                    <a:pt x="0" y="868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4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11010" y="260515"/>
              <a:ext cx="131809" cy="409708"/>
            </a:xfrm>
            <a:custGeom>
              <a:avLst/>
              <a:gdLst/>
              <a:ahLst/>
              <a:cxnLst/>
              <a:rect l="0" t="0" r="0" b="0"/>
              <a:pathLst>
                <a:path w="131809" h="409708">
                  <a:moveTo>
                    <a:pt x="89694" y="318552"/>
                  </a:moveTo>
                  <a:lnTo>
                    <a:pt x="86560" y="307085"/>
                  </a:lnTo>
                  <a:lnTo>
                    <a:pt x="81857" y="298517"/>
                  </a:lnTo>
                  <a:lnTo>
                    <a:pt x="75072" y="292114"/>
                  </a:lnTo>
                  <a:lnTo>
                    <a:pt x="66625" y="287737"/>
                  </a:lnTo>
                  <a:lnTo>
                    <a:pt x="57159" y="285640"/>
                  </a:lnTo>
                  <a:lnTo>
                    <a:pt x="47158" y="285761"/>
                  </a:lnTo>
                  <a:lnTo>
                    <a:pt x="37220" y="287927"/>
                  </a:lnTo>
                  <a:lnTo>
                    <a:pt x="28101" y="292032"/>
                  </a:lnTo>
                  <a:lnTo>
                    <a:pt x="20133" y="297833"/>
                  </a:lnTo>
                  <a:lnTo>
                    <a:pt x="13449" y="305317"/>
                  </a:lnTo>
                  <a:lnTo>
                    <a:pt x="8169" y="314767"/>
                  </a:lnTo>
                  <a:lnTo>
                    <a:pt x="4212" y="326151"/>
                  </a:lnTo>
                  <a:lnTo>
                    <a:pt x="1518" y="338862"/>
                  </a:lnTo>
                  <a:lnTo>
                    <a:pt x="142" y="351925"/>
                  </a:lnTo>
                  <a:lnTo>
                    <a:pt x="0" y="364735"/>
                  </a:lnTo>
                  <a:lnTo>
                    <a:pt x="1207" y="376756"/>
                  </a:lnTo>
                  <a:lnTo>
                    <a:pt x="4143" y="387371"/>
                  </a:lnTo>
                  <a:lnTo>
                    <a:pt x="8856" y="396380"/>
                  </a:lnTo>
                  <a:lnTo>
                    <a:pt x="14954" y="403444"/>
                  </a:lnTo>
                  <a:lnTo>
                    <a:pt x="21802" y="407924"/>
                  </a:lnTo>
                  <a:lnTo>
                    <a:pt x="28959" y="409707"/>
                  </a:lnTo>
                  <a:lnTo>
                    <a:pt x="36203" y="408805"/>
                  </a:lnTo>
                  <a:lnTo>
                    <a:pt x="43439" y="405093"/>
                  </a:lnTo>
                  <a:lnTo>
                    <a:pt x="50632" y="398783"/>
                  </a:lnTo>
                  <a:lnTo>
                    <a:pt x="57613" y="390329"/>
                  </a:lnTo>
                  <a:lnTo>
                    <a:pt x="64082" y="380229"/>
                  </a:lnTo>
                  <a:lnTo>
                    <a:pt x="69917" y="368925"/>
                  </a:lnTo>
                  <a:lnTo>
                    <a:pt x="75159" y="356762"/>
                  </a:lnTo>
                  <a:lnTo>
                    <a:pt x="79914" y="344000"/>
                  </a:lnTo>
                  <a:lnTo>
                    <a:pt x="84300" y="330830"/>
                  </a:lnTo>
                  <a:lnTo>
                    <a:pt x="88416" y="317547"/>
                  </a:lnTo>
                  <a:lnTo>
                    <a:pt x="92341" y="304548"/>
                  </a:lnTo>
                  <a:lnTo>
                    <a:pt x="96128" y="292021"/>
                  </a:lnTo>
                  <a:lnTo>
                    <a:pt x="99656" y="279812"/>
                  </a:lnTo>
                  <a:lnTo>
                    <a:pt x="102646" y="267539"/>
                  </a:lnTo>
                  <a:lnTo>
                    <a:pt x="104988" y="254982"/>
                  </a:lnTo>
                  <a:lnTo>
                    <a:pt x="106730" y="242090"/>
                  </a:lnTo>
                  <a:lnTo>
                    <a:pt x="107982" y="228895"/>
                  </a:lnTo>
                  <a:lnTo>
                    <a:pt x="108861" y="215458"/>
                  </a:lnTo>
                  <a:lnTo>
                    <a:pt x="109470" y="201840"/>
                  </a:lnTo>
                  <a:lnTo>
                    <a:pt x="109887" y="188092"/>
                  </a:lnTo>
                  <a:lnTo>
                    <a:pt x="110170" y="174253"/>
                  </a:lnTo>
                  <a:lnTo>
                    <a:pt x="110361" y="160349"/>
                  </a:lnTo>
                  <a:lnTo>
                    <a:pt x="110490" y="146402"/>
                  </a:lnTo>
                  <a:lnTo>
                    <a:pt x="110576" y="132425"/>
                  </a:lnTo>
                  <a:lnTo>
                    <a:pt x="110634" y="118428"/>
                  </a:lnTo>
                  <a:lnTo>
                    <a:pt x="110673" y="104417"/>
                  </a:lnTo>
                  <a:lnTo>
                    <a:pt x="110695" y="90402"/>
                  </a:lnTo>
                  <a:lnTo>
                    <a:pt x="110540" y="76549"/>
                  </a:lnTo>
                  <a:lnTo>
                    <a:pt x="109903" y="63168"/>
                  </a:lnTo>
                  <a:lnTo>
                    <a:pt x="108657" y="50388"/>
                  </a:lnTo>
                  <a:lnTo>
                    <a:pt x="106837" y="38180"/>
                  </a:lnTo>
                  <a:lnTo>
                    <a:pt x="104544" y="26441"/>
                  </a:lnTo>
                  <a:lnTo>
                    <a:pt x="101877" y="15092"/>
                  </a:lnTo>
                  <a:lnTo>
                    <a:pt x="98475" y="5197"/>
                  </a:lnTo>
                  <a:lnTo>
                    <a:pt x="94003" y="0"/>
                  </a:lnTo>
                  <a:lnTo>
                    <a:pt x="89495" y="1067"/>
                  </a:lnTo>
                  <a:lnTo>
                    <a:pt x="86057" y="6469"/>
                  </a:lnTo>
                  <a:lnTo>
                    <a:pt x="83710" y="14686"/>
                  </a:lnTo>
                  <a:lnTo>
                    <a:pt x="82159" y="24791"/>
                  </a:lnTo>
                  <a:lnTo>
                    <a:pt x="81141" y="36176"/>
                  </a:lnTo>
                  <a:lnTo>
                    <a:pt x="80471" y="48430"/>
                  </a:lnTo>
                  <a:lnTo>
                    <a:pt x="80031" y="61270"/>
                  </a:lnTo>
                  <a:lnTo>
                    <a:pt x="79740" y="74505"/>
                  </a:lnTo>
                  <a:lnTo>
                    <a:pt x="79547" y="88005"/>
                  </a:lnTo>
                  <a:lnTo>
                    <a:pt x="79419" y="101684"/>
                  </a:lnTo>
                  <a:lnTo>
                    <a:pt x="79339" y="115487"/>
                  </a:lnTo>
                  <a:lnTo>
                    <a:pt x="79455" y="129537"/>
                  </a:lnTo>
                  <a:lnTo>
                    <a:pt x="80066" y="144117"/>
                  </a:lnTo>
                  <a:lnTo>
                    <a:pt x="81295" y="159332"/>
                  </a:lnTo>
                  <a:lnTo>
                    <a:pt x="83104" y="174975"/>
                  </a:lnTo>
                  <a:lnTo>
                    <a:pt x="85389" y="190630"/>
                  </a:lnTo>
                  <a:lnTo>
                    <a:pt x="88037" y="206049"/>
                  </a:lnTo>
                  <a:lnTo>
                    <a:pt x="90951" y="221166"/>
                  </a:lnTo>
                  <a:lnTo>
                    <a:pt x="94052" y="236003"/>
                  </a:lnTo>
                  <a:lnTo>
                    <a:pt x="97284" y="250612"/>
                  </a:lnTo>
                  <a:lnTo>
                    <a:pt x="100606" y="265051"/>
                  </a:lnTo>
                  <a:lnTo>
                    <a:pt x="103989" y="279366"/>
                  </a:lnTo>
                  <a:lnTo>
                    <a:pt x="107413" y="293589"/>
                  </a:lnTo>
                  <a:lnTo>
                    <a:pt x="110866" y="307582"/>
                  </a:lnTo>
                  <a:lnTo>
                    <a:pt x="114337" y="321059"/>
                  </a:lnTo>
                  <a:lnTo>
                    <a:pt x="117817" y="333893"/>
                  </a:lnTo>
                  <a:lnTo>
                    <a:pt x="121149" y="345868"/>
                  </a:lnTo>
                  <a:lnTo>
                    <a:pt x="124360" y="357873"/>
                  </a:lnTo>
                  <a:lnTo>
                    <a:pt x="127734" y="372079"/>
                  </a:lnTo>
                  <a:lnTo>
                    <a:pt x="131808" y="3922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4" y="486098"/>
              <a:ext cx="136926" cy="177198"/>
            </a:xfrm>
            <a:custGeom>
              <a:avLst/>
              <a:gdLst/>
              <a:ahLst/>
              <a:cxnLst/>
              <a:rect l="0" t="0" r="0" b="0"/>
              <a:pathLst>
                <a:path w="136926" h="177198">
                  <a:moveTo>
                    <a:pt x="0" y="92969"/>
                  </a:moveTo>
                  <a:lnTo>
                    <a:pt x="11668" y="93036"/>
                  </a:lnTo>
                  <a:lnTo>
                    <a:pt x="22156" y="93676"/>
                  </a:lnTo>
                  <a:lnTo>
                    <a:pt x="32459" y="94964"/>
                  </a:lnTo>
                  <a:lnTo>
                    <a:pt x="42759" y="96478"/>
                  </a:lnTo>
                  <a:lnTo>
                    <a:pt x="53103" y="97497"/>
                  </a:lnTo>
                  <a:lnTo>
                    <a:pt x="63493" y="97653"/>
                  </a:lnTo>
                  <a:lnTo>
                    <a:pt x="73921" y="96753"/>
                  </a:lnTo>
                  <a:lnTo>
                    <a:pt x="84379" y="94618"/>
                  </a:lnTo>
                  <a:lnTo>
                    <a:pt x="94850" y="91284"/>
                  </a:lnTo>
                  <a:lnTo>
                    <a:pt x="104999" y="86773"/>
                  </a:lnTo>
                  <a:lnTo>
                    <a:pt x="114208" y="81003"/>
                  </a:lnTo>
                  <a:lnTo>
                    <a:pt x="122205" y="74051"/>
                  </a:lnTo>
                  <a:lnTo>
                    <a:pt x="128728" y="66114"/>
                  </a:lnTo>
                  <a:lnTo>
                    <a:pt x="133359" y="57417"/>
                  </a:lnTo>
                  <a:lnTo>
                    <a:pt x="136060" y="48165"/>
                  </a:lnTo>
                  <a:lnTo>
                    <a:pt x="136925" y="38683"/>
                  </a:lnTo>
                  <a:lnTo>
                    <a:pt x="136001" y="29398"/>
                  </a:lnTo>
                  <a:lnTo>
                    <a:pt x="133486" y="20539"/>
                  </a:lnTo>
                  <a:lnTo>
                    <a:pt x="129359" y="12626"/>
                  </a:lnTo>
                  <a:lnTo>
                    <a:pt x="123316" y="6521"/>
                  </a:lnTo>
                  <a:lnTo>
                    <a:pt x="115368" y="2531"/>
                  </a:lnTo>
                  <a:lnTo>
                    <a:pt x="105947" y="479"/>
                  </a:lnTo>
                  <a:lnTo>
                    <a:pt x="95715" y="0"/>
                  </a:lnTo>
                  <a:lnTo>
                    <a:pt x="85140" y="719"/>
                  </a:lnTo>
                  <a:lnTo>
                    <a:pt x="74789" y="2639"/>
                  </a:lnTo>
                  <a:lnTo>
                    <a:pt x="65378" y="6121"/>
                  </a:lnTo>
                  <a:lnTo>
                    <a:pt x="57203" y="11237"/>
                  </a:lnTo>
                  <a:lnTo>
                    <a:pt x="50207" y="17790"/>
                  </a:lnTo>
                  <a:lnTo>
                    <a:pt x="44185" y="25483"/>
                  </a:lnTo>
                  <a:lnTo>
                    <a:pt x="38911" y="34034"/>
                  </a:lnTo>
                  <a:lnTo>
                    <a:pt x="34349" y="43369"/>
                  </a:lnTo>
                  <a:lnTo>
                    <a:pt x="30647" y="53612"/>
                  </a:lnTo>
                  <a:lnTo>
                    <a:pt x="27825" y="64761"/>
                  </a:lnTo>
                  <a:lnTo>
                    <a:pt x="25927" y="76687"/>
                  </a:lnTo>
                  <a:lnTo>
                    <a:pt x="25103" y="89225"/>
                  </a:lnTo>
                  <a:lnTo>
                    <a:pt x="25331" y="102211"/>
                  </a:lnTo>
                  <a:lnTo>
                    <a:pt x="26622" y="115356"/>
                  </a:lnTo>
                  <a:lnTo>
                    <a:pt x="29084" y="128254"/>
                  </a:lnTo>
                  <a:lnTo>
                    <a:pt x="32674" y="140687"/>
                  </a:lnTo>
                  <a:lnTo>
                    <a:pt x="37542" y="151984"/>
                  </a:lnTo>
                  <a:lnTo>
                    <a:pt x="44091" y="160980"/>
                  </a:lnTo>
                  <a:lnTo>
                    <a:pt x="52388" y="167253"/>
                  </a:lnTo>
                  <a:lnTo>
                    <a:pt x="62213" y="171175"/>
                  </a:lnTo>
                  <a:lnTo>
                    <a:pt x="73250" y="173525"/>
                  </a:lnTo>
                  <a:lnTo>
                    <a:pt x="85173" y="174928"/>
                  </a:lnTo>
                  <a:lnTo>
                    <a:pt x="97121" y="175775"/>
                  </a:lnTo>
                  <a:lnTo>
                    <a:pt x="108875" y="176388"/>
                  </a:lnTo>
                  <a:lnTo>
                    <a:pt x="121461" y="176831"/>
                  </a:lnTo>
                  <a:lnTo>
                    <a:pt x="136870" y="177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16559" y="487401"/>
              <a:ext cx="161117" cy="222549"/>
            </a:xfrm>
            <a:custGeom>
              <a:avLst/>
              <a:gdLst/>
              <a:ahLst/>
              <a:cxnLst/>
              <a:rect l="0" t="0" r="0" b="0"/>
              <a:pathLst>
                <a:path w="161117" h="222549">
                  <a:moveTo>
                    <a:pt x="115814" y="7438"/>
                  </a:moveTo>
                  <a:lnTo>
                    <a:pt x="106945" y="4571"/>
                  </a:lnTo>
                  <a:lnTo>
                    <a:pt x="97958" y="2429"/>
                  </a:lnTo>
                  <a:lnTo>
                    <a:pt x="87968" y="835"/>
                  </a:lnTo>
                  <a:lnTo>
                    <a:pt x="77160" y="0"/>
                  </a:lnTo>
                  <a:lnTo>
                    <a:pt x="65997" y="448"/>
                  </a:lnTo>
                  <a:lnTo>
                    <a:pt x="54801" y="2362"/>
                  </a:lnTo>
                  <a:lnTo>
                    <a:pt x="44034" y="5771"/>
                  </a:lnTo>
                  <a:lnTo>
                    <a:pt x="34346" y="10729"/>
                  </a:lnTo>
                  <a:lnTo>
                    <a:pt x="25997" y="17105"/>
                  </a:lnTo>
                  <a:lnTo>
                    <a:pt x="19223" y="24809"/>
                  </a:lnTo>
                  <a:lnTo>
                    <a:pt x="14416" y="33875"/>
                  </a:lnTo>
                  <a:lnTo>
                    <a:pt x="11602" y="44175"/>
                  </a:lnTo>
                  <a:lnTo>
                    <a:pt x="11000" y="54834"/>
                  </a:lnTo>
                  <a:lnTo>
                    <a:pt x="13164" y="64383"/>
                  </a:lnTo>
                  <a:lnTo>
                    <a:pt x="18140" y="72093"/>
                  </a:lnTo>
                  <a:lnTo>
                    <a:pt x="25546" y="77927"/>
                  </a:lnTo>
                  <a:lnTo>
                    <a:pt x="34868" y="82164"/>
                  </a:lnTo>
                  <a:lnTo>
                    <a:pt x="45610" y="85168"/>
                  </a:lnTo>
                  <a:lnTo>
                    <a:pt x="57209" y="87425"/>
                  </a:lnTo>
                  <a:lnTo>
                    <a:pt x="69052" y="89505"/>
                  </a:lnTo>
                  <a:lnTo>
                    <a:pt x="80783" y="91738"/>
                  </a:lnTo>
                  <a:lnTo>
                    <a:pt x="92115" y="94397"/>
                  </a:lnTo>
                  <a:lnTo>
                    <a:pt x="102733" y="97787"/>
                  </a:lnTo>
                  <a:lnTo>
                    <a:pt x="112542" y="101996"/>
                  </a:lnTo>
                  <a:lnTo>
                    <a:pt x="121622" y="106941"/>
                  </a:lnTo>
                  <a:lnTo>
                    <a:pt x="130116" y="112476"/>
                  </a:lnTo>
                  <a:lnTo>
                    <a:pt x="138159" y="118465"/>
                  </a:lnTo>
                  <a:lnTo>
                    <a:pt x="145545" y="125113"/>
                  </a:lnTo>
                  <a:lnTo>
                    <a:pt x="151756" y="132938"/>
                  </a:lnTo>
                  <a:lnTo>
                    <a:pt x="156590" y="142121"/>
                  </a:lnTo>
                  <a:lnTo>
                    <a:pt x="159836" y="152221"/>
                  </a:lnTo>
                  <a:lnTo>
                    <a:pt x="161116" y="162385"/>
                  </a:lnTo>
                  <a:lnTo>
                    <a:pt x="160418" y="172108"/>
                  </a:lnTo>
                  <a:lnTo>
                    <a:pt x="158017" y="181244"/>
                  </a:lnTo>
                  <a:lnTo>
                    <a:pt x="154279" y="189834"/>
                  </a:lnTo>
                  <a:lnTo>
                    <a:pt x="149540" y="197969"/>
                  </a:lnTo>
                  <a:lnTo>
                    <a:pt x="143750" y="205432"/>
                  </a:lnTo>
                  <a:lnTo>
                    <a:pt x="136509" y="211700"/>
                  </a:lnTo>
                  <a:lnTo>
                    <a:pt x="127716" y="216581"/>
                  </a:lnTo>
                  <a:lnTo>
                    <a:pt x="117711" y="220030"/>
                  </a:lnTo>
                  <a:lnTo>
                    <a:pt x="107078" y="221978"/>
                  </a:lnTo>
                  <a:lnTo>
                    <a:pt x="96222" y="222548"/>
                  </a:lnTo>
                  <a:lnTo>
                    <a:pt x="85340" y="221982"/>
                  </a:lnTo>
                  <a:lnTo>
                    <a:pt x="74508" y="220547"/>
                  </a:lnTo>
                  <a:lnTo>
                    <a:pt x="63748" y="218477"/>
                  </a:lnTo>
                  <a:lnTo>
                    <a:pt x="53123" y="215915"/>
                  </a:lnTo>
                  <a:lnTo>
                    <a:pt x="41501" y="212568"/>
                  </a:lnTo>
                  <a:lnTo>
                    <a:pt x="25626" y="207030"/>
                  </a:lnTo>
                  <a:lnTo>
                    <a:pt x="0" y="1969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9926" y="2225891"/>
            <a:ext cx="3084851" cy="633123"/>
            <a:chOff x="279926" y="2225891"/>
            <a:chExt cx="3084851" cy="633123"/>
          </a:xfrm>
        </p:grpSpPr>
        <p:sp>
          <p:nvSpPr>
            <p:cNvPr id="24" name="Freeform 23"/>
            <p:cNvSpPr/>
            <p:nvPr/>
          </p:nvSpPr>
          <p:spPr>
            <a:xfrm>
              <a:off x="302715" y="2225891"/>
              <a:ext cx="369281" cy="458772"/>
            </a:xfrm>
            <a:custGeom>
              <a:avLst/>
              <a:gdLst/>
              <a:ahLst/>
              <a:cxnLst/>
              <a:rect l="0" t="0" r="0" b="0"/>
              <a:pathLst>
                <a:path w="369281" h="458772">
                  <a:moveTo>
                    <a:pt x="156195" y="11941"/>
                  </a:moveTo>
                  <a:lnTo>
                    <a:pt x="144594" y="12075"/>
                  </a:lnTo>
                  <a:lnTo>
                    <a:pt x="134746" y="13355"/>
                  </a:lnTo>
                  <a:lnTo>
                    <a:pt x="125736" y="15948"/>
                  </a:lnTo>
                  <a:lnTo>
                    <a:pt x="117122" y="19668"/>
                  </a:lnTo>
                  <a:lnTo>
                    <a:pt x="108446" y="24301"/>
                  </a:lnTo>
                  <a:lnTo>
                    <a:pt x="99474" y="29638"/>
                  </a:lnTo>
                  <a:lnTo>
                    <a:pt x="90317" y="35658"/>
                  </a:lnTo>
                  <a:lnTo>
                    <a:pt x="81318" y="42521"/>
                  </a:lnTo>
                  <a:lnTo>
                    <a:pt x="72675" y="50245"/>
                  </a:lnTo>
                  <a:lnTo>
                    <a:pt x="64584" y="58718"/>
                  </a:lnTo>
                  <a:lnTo>
                    <a:pt x="57303" y="67783"/>
                  </a:lnTo>
                  <a:lnTo>
                    <a:pt x="50886" y="77286"/>
                  </a:lnTo>
                  <a:lnTo>
                    <a:pt x="45069" y="86937"/>
                  </a:lnTo>
                  <a:lnTo>
                    <a:pt x="39387" y="96337"/>
                  </a:lnTo>
                  <a:lnTo>
                    <a:pt x="33564" y="105295"/>
                  </a:lnTo>
                  <a:lnTo>
                    <a:pt x="27667" y="114124"/>
                  </a:lnTo>
                  <a:lnTo>
                    <a:pt x="22008" y="123504"/>
                  </a:lnTo>
                  <a:lnTo>
                    <a:pt x="16759" y="133784"/>
                  </a:lnTo>
                  <a:lnTo>
                    <a:pt x="12100" y="144979"/>
                  </a:lnTo>
                  <a:lnTo>
                    <a:pt x="8276" y="156951"/>
                  </a:lnTo>
                  <a:lnTo>
                    <a:pt x="5338" y="169528"/>
                  </a:lnTo>
                  <a:lnTo>
                    <a:pt x="3179" y="182550"/>
                  </a:lnTo>
                  <a:lnTo>
                    <a:pt x="1640" y="195890"/>
                  </a:lnTo>
                  <a:lnTo>
                    <a:pt x="569" y="209453"/>
                  </a:lnTo>
                  <a:lnTo>
                    <a:pt x="0" y="223169"/>
                  </a:lnTo>
                  <a:lnTo>
                    <a:pt x="142" y="236990"/>
                  </a:lnTo>
                  <a:lnTo>
                    <a:pt x="1051" y="250877"/>
                  </a:lnTo>
                  <a:lnTo>
                    <a:pt x="2645" y="264644"/>
                  </a:lnTo>
                  <a:lnTo>
                    <a:pt x="4785" y="277968"/>
                  </a:lnTo>
                  <a:lnTo>
                    <a:pt x="7337" y="290710"/>
                  </a:lnTo>
                  <a:lnTo>
                    <a:pt x="10185" y="302893"/>
                  </a:lnTo>
                  <a:lnTo>
                    <a:pt x="13242" y="314615"/>
                  </a:lnTo>
                  <a:lnTo>
                    <a:pt x="16449" y="325979"/>
                  </a:lnTo>
                  <a:lnTo>
                    <a:pt x="19925" y="336917"/>
                  </a:lnTo>
                  <a:lnTo>
                    <a:pt x="23943" y="347197"/>
                  </a:lnTo>
                  <a:lnTo>
                    <a:pt x="28612" y="356748"/>
                  </a:lnTo>
                  <a:lnTo>
                    <a:pt x="33884" y="365808"/>
                  </a:lnTo>
                  <a:lnTo>
                    <a:pt x="39648" y="374811"/>
                  </a:lnTo>
                  <a:lnTo>
                    <a:pt x="45790" y="384016"/>
                  </a:lnTo>
                  <a:lnTo>
                    <a:pt x="52372" y="393334"/>
                  </a:lnTo>
                  <a:lnTo>
                    <a:pt x="59622" y="402444"/>
                  </a:lnTo>
                  <a:lnTo>
                    <a:pt x="67615" y="411166"/>
                  </a:lnTo>
                  <a:lnTo>
                    <a:pt x="76441" y="419481"/>
                  </a:lnTo>
                  <a:lnTo>
                    <a:pt x="86275" y="427444"/>
                  </a:lnTo>
                  <a:lnTo>
                    <a:pt x="97117" y="435124"/>
                  </a:lnTo>
                  <a:lnTo>
                    <a:pt x="108821" y="442264"/>
                  </a:lnTo>
                  <a:lnTo>
                    <a:pt x="121203" y="448307"/>
                  </a:lnTo>
                  <a:lnTo>
                    <a:pt x="134081" y="453033"/>
                  </a:lnTo>
                  <a:lnTo>
                    <a:pt x="147151" y="456377"/>
                  </a:lnTo>
                  <a:lnTo>
                    <a:pt x="159999" y="458254"/>
                  </a:lnTo>
                  <a:lnTo>
                    <a:pt x="172412" y="458771"/>
                  </a:lnTo>
                  <a:lnTo>
                    <a:pt x="184204" y="457999"/>
                  </a:lnTo>
                  <a:lnTo>
                    <a:pt x="195130" y="455895"/>
                  </a:lnTo>
                  <a:lnTo>
                    <a:pt x="205151" y="452557"/>
                  </a:lnTo>
                  <a:lnTo>
                    <a:pt x="214543" y="448199"/>
                  </a:lnTo>
                  <a:lnTo>
                    <a:pt x="223779" y="443058"/>
                  </a:lnTo>
                  <a:lnTo>
                    <a:pt x="233142" y="437342"/>
                  </a:lnTo>
                  <a:lnTo>
                    <a:pt x="242568" y="431218"/>
                  </a:lnTo>
                  <a:lnTo>
                    <a:pt x="251751" y="424808"/>
                  </a:lnTo>
                  <a:lnTo>
                    <a:pt x="260523" y="418201"/>
                  </a:lnTo>
                  <a:lnTo>
                    <a:pt x="268870" y="411459"/>
                  </a:lnTo>
                  <a:lnTo>
                    <a:pt x="276856" y="404627"/>
                  </a:lnTo>
                  <a:lnTo>
                    <a:pt x="284560" y="397729"/>
                  </a:lnTo>
                  <a:lnTo>
                    <a:pt x="292055" y="390620"/>
                  </a:lnTo>
                  <a:lnTo>
                    <a:pt x="299402" y="383009"/>
                  </a:lnTo>
                  <a:lnTo>
                    <a:pt x="306644" y="374774"/>
                  </a:lnTo>
                  <a:lnTo>
                    <a:pt x="313814" y="365955"/>
                  </a:lnTo>
                  <a:lnTo>
                    <a:pt x="320935" y="356656"/>
                  </a:lnTo>
                  <a:lnTo>
                    <a:pt x="328018" y="346988"/>
                  </a:lnTo>
                  <a:lnTo>
                    <a:pt x="334910" y="336885"/>
                  </a:lnTo>
                  <a:lnTo>
                    <a:pt x="341311" y="326118"/>
                  </a:lnTo>
                  <a:lnTo>
                    <a:pt x="347098" y="314610"/>
                  </a:lnTo>
                  <a:lnTo>
                    <a:pt x="352305" y="302272"/>
                  </a:lnTo>
                  <a:lnTo>
                    <a:pt x="357036" y="288926"/>
                  </a:lnTo>
                  <a:lnTo>
                    <a:pt x="361396" y="274582"/>
                  </a:lnTo>
                  <a:lnTo>
                    <a:pt x="365155" y="259713"/>
                  </a:lnTo>
                  <a:lnTo>
                    <a:pt x="367776" y="245118"/>
                  </a:lnTo>
                  <a:lnTo>
                    <a:pt x="369061" y="231227"/>
                  </a:lnTo>
                  <a:lnTo>
                    <a:pt x="369280" y="217952"/>
                  </a:lnTo>
                  <a:lnTo>
                    <a:pt x="368971" y="204892"/>
                  </a:lnTo>
                  <a:lnTo>
                    <a:pt x="368502" y="191774"/>
                  </a:lnTo>
                  <a:lnTo>
                    <a:pt x="367884" y="178659"/>
                  </a:lnTo>
                  <a:lnTo>
                    <a:pt x="366871" y="165839"/>
                  </a:lnTo>
                  <a:lnTo>
                    <a:pt x="365336" y="153464"/>
                  </a:lnTo>
                  <a:lnTo>
                    <a:pt x="363136" y="141372"/>
                  </a:lnTo>
                  <a:lnTo>
                    <a:pt x="360048" y="129187"/>
                  </a:lnTo>
                  <a:lnTo>
                    <a:pt x="356040" y="116701"/>
                  </a:lnTo>
                  <a:lnTo>
                    <a:pt x="351228" y="104197"/>
                  </a:lnTo>
                  <a:lnTo>
                    <a:pt x="345780" y="92328"/>
                  </a:lnTo>
                  <a:lnTo>
                    <a:pt x="339854" y="81419"/>
                  </a:lnTo>
                  <a:lnTo>
                    <a:pt x="333419" y="71466"/>
                  </a:lnTo>
                  <a:lnTo>
                    <a:pt x="326267" y="62320"/>
                  </a:lnTo>
                  <a:lnTo>
                    <a:pt x="318345" y="53798"/>
                  </a:lnTo>
                  <a:lnTo>
                    <a:pt x="309737" y="45736"/>
                  </a:lnTo>
                  <a:lnTo>
                    <a:pt x="300581" y="38000"/>
                  </a:lnTo>
                  <a:lnTo>
                    <a:pt x="291008" y="30498"/>
                  </a:lnTo>
                  <a:lnTo>
                    <a:pt x="280969" y="23321"/>
                  </a:lnTo>
                  <a:lnTo>
                    <a:pt x="270245" y="16728"/>
                  </a:lnTo>
                  <a:lnTo>
                    <a:pt x="258766" y="10822"/>
                  </a:lnTo>
                  <a:lnTo>
                    <a:pt x="246447" y="5874"/>
                  </a:lnTo>
                  <a:lnTo>
                    <a:pt x="233113" y="2381"/>
                  </a:lnTo>
                  <a:lnTo>
                    <a:pt x="218779" y="479"/>
                  </a:lnTo>
                  <a:lnTo>
                    <a:pt x="203915" y="0"/>
                  </a:lnTo>
                  <a:lnTo>
                    <a:pt x="189324" y="658"/>
                  </a:lnTo>
                  <a:lnTo>
                    <a:pt x="175444" y="2172"/>
                  </a:lnTo>
                  <a:lnTo>
                    <a:pt x="162417" y="4343"/>
                  </a:lnTo>
                  <a:lnTo>
                    <a:pt x="148774" y="7376"/>
                  </a:lnTo>
                  <a:lnTo>
                    <a:pt x="131086" y="12651"/>
                  </a:lnTo>
                  <a:lnTo>
                    <a:pt x="103553" y="22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4195" y="2522101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32" y="61022"/>
                  </a:lnTo>
                  <a:lnTo>
                    <a:pt x="33193" y="72134"/>
                  </a:lnTo>
                  <a:lnTo>
                    <a:pt x="39692" y="83119"/>
                  </a:lnTo>
                  <a:lnTo>
                    <a:pt x="46351" y="93984"/>
                  </a:lnTo>
                  <a:lnTo>
                    <a:pt x="52957" y="104754"/>
                  </a:lnTo>
                  <a:lnTo>
                    <a:pt x="59166" y="115452"/>
                  </a:lnTo>
                  <a:lnTo>
                    <a:pt x="64823" y="126083"/>
                  </a:lnTo>
                  <a:lnTo>
                    <a:pt x="69987" y="136210"/>
                  </a:lnTo>
                  <a:lnTo>
                    <a:pt x="75455" y="145947"/>
                  </a:lnTo>
                  <a:lnTo>
                    <a:pt x="82822" y="156152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2027" y="2458930"/>
              <a:ext cx="177350" cy="208956"/>
            </a:xfrm>
            <a:custGeom>
              <a:avLst/>
              <a:gdLst/>
              <a:ahLst/>
              <a:cxnLst/>
              <a:rect l="0" t="0" r="0" b="0"/>
              <a:pathLst>
                <a:path w="177350" h="208956">
                  <a:moveTo>
                    <a:pt x="23267" y="42114"/>
                  </a:moveTo>
                  <a:lnTo>
                    <a:pt x="17466" y="48048"/>
                  </a:lnTo>
                  <a:lnTo>
                    <a:pt x="12542" y="54253"/>
                  </a:lnTo>
                  <a:lnTo>
                    <a:pt x="8049" y="61349"/>
                  </a:lnTo>
                  <a:lnTo>
                    <a:pt x="4173" y="69289"/>
                  </a:lnTo>
                  <a:lnTo>
                    <a:pt x="1456" y="77936"/>
                  </a:lnTo>
                  <a:lnTo>
                    <a:pt x="101" y="87131"/>
                  </a:lnTo>
                  <a:lnTo>
                    <a:pt x="0" y="96730"/>
                  </a:lnTo>
                  <a:lnTo>
                    <a:pt x="918" y="106620"/>
                  </a:lnTo>
                  <a:lnTo>
                    <a:pt x="2608" y="116713"/>
                  </a:lnTo>
                  <a:lnTo>
                    <a:pt x="4859" y="126946"/>
                  </a:lnTo>
                  <a:lnTo>
                    <a:pt x="7507" y="137275"/>
                  </a:lnTo>
                  <a:lnTo>
                    <a:pt x="10436" y="147665"/>
                  </a:lnTo>
                  <a:lnTo>
                    <a:pt x="13723" y="157931"/>
                  </a:lnTo>
                  <a:lnTo>
                    <a:pt x="17614" y="167751"/>
                  </a:lnTo>
                  <a:lnTo>
                    <a:pt x="22202" y="176982"/>
                  </a:lnTo>
                  <a:lnTo>
                    <a:pt x="27590" y="185485"/>
                  </a:lnTo>
                  <a:lnTo>
                    <a:pt x="33965" y="193051"/>
                  </a:lnTo>
                  <a:lnTo>
                    <a:pt x="41330" y="199644"/>
                  </a:lnTo>
                  <a:lnTo>
                    <a:pt x="49547" y="204902"/>
                  </a:lnTo>
                  <a:lnTo>
                    <a:pt x="58434" y="208080"/>
                  </a:lnTo>
                  <a:lnTo>
                    <a:pt x="67817" y="208955"/>
                  </a:lnTo>
                  <a:lnTo>
                    <a:pt x="77558" y="207763"/>
                  </a:lnTo>
                  <a:lnTo>
                    <a:pt x="87549" y="204912"/>
                  </a:lnTo>
                  <a:lnTo>
                    <a:pt x="97708" y="200807"/>
                  </a:lnTo>
                  <a:lnTo>
                    <a:pt x="107818" y="195631"/>
                  </a:lnTo>
                  <a:lnTo>
                    <a:pt x="117533" y="189341"/>
                  </a:lnTo>
                  <a:lnTo>
                    <a:pt x="126692" y="182004"/>
                  </a:lnTo>
                  <a:lnTo>
                    <a:pt x="135148" y="173792"/>
                  </a:lnTo>
                  <a:lnTo>
                    <a:pt x="142682" y="164902"/>
                  </a:lnTo>
                  <a:lnTo>
                    <a:pt x="149268" y="155512"/>
                  </a:lnTo>
                  <a:lnTo>
                    <a:pt x="155030" y="145766"/>
                  </a:lnTo>
                  <a:lnTo>
                    <a:pt x="160143" y="135771"/>
                  </a:lnTo>
                  <a:lnTo>
                    <a:pt x="164767" y="125599"/>
                  </a:lnTo>
                  <a:lnTo>
                    <a:pt x="168875" y="115141"/>
                  </a:lnTo>
                  <a:lnTo>
                    <a:pt x="172262" y="104128"/>
                  </a:lnTo>
                  <a:lnTo>
                    <a:pt x="174870" y="92460"/>
                  </a:lnTo>
                  <a:lnTo>
                    <a:pt x="176622" y="80353"/>
                  </a:lnTo>
                  <a:lnTo>
                    <a:pt x="177349" y="68225"/>
                  </a:lnTo>
                  <a:lnTo>
                    <a:pt x="177058" y="56336"/>
                  </a:lnTo>
                  <a:lnTo>
                    <a:pt x="175860" y="45014"/>
                  </a:lnTo>
                  <a:lnTo>
                    <a:pt x="173659" y="33527"/>
                  </a:lnTo>
                  <a:lnTo>
                    <a:pt x="169144" y="19751"/>
                  </a:lnTo>
                  <a:lnTo>
                    <a:pt x="160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30287" y="2492022"/>
              <a:ext cx="186676" cy="163920"/>
            </a:xfrm>
            <a:custGeom>
              <a:avLst/>
              <a:gdLst/>
              <a:ahLst/>
              <a:cxnLst/>
              <a:rect l="0" t="0" r="0" b="0"/>
              <a:pathLst>
                <a:path w="186676" h="163920">
                  <a:moveTo>
                    <a:pt x="91919" y="40607"/>
                  </a:moveTo>
                  <a:lnTo>
                    <a:pt x="88918" y="31873"/>
                  </a:lnTo>
                  <a:lnTo>
                    <a:pt x="85496" y="24167"/>
                  </a:lnTo>
                  <a:lnTo>
                    <a:pt x="81290" y="16778"/>
                  </a:lnTo>
                  <a:lnTo>
                    <a:pt x="76045" y="10036"/>
                  </a:lnTo>
                  <a:lnTo>
                    <a:pt x="69267" y="4802"/>
                  </a:lnTo>
                  <a:lnTo>
                    <a:pt x="60839" y="1441"/>
                  </a:lnTo>
                  <a:lnTo>
                    <a:pt x="51272" y="0"/>
                  </a:lnTo>
                  <a:lnTo>
                    <a:pt x="41477" y="471"/>
                  </a:lnTo>
                  <a:lnTo>
                    <a:pt x="32016" y="2650"/>
                  </a:lnTo>
                  <a:lnTo>
                    <a:pt x="23398" y="6536"/>
                  </a:lnTo>
                  <a:lnTo>
                    <a:pt x="16221" y="12410"/>
                  </a:lnTo>
                  <a:lnTo>
                    <a:pt x="10662" y="20246"/>
                  </a:lnTo>
                  <a:lnTo>
                    <a:pt x="6557" y="29760"/>
                  </a:lnTo>
                  <a:lnTo>
                    <a:pt x="3621" y="40586"/>
                  </a:lnTo>
                  <a:lnTo>
                    <a:pt x="1569" y="52381"/>
                  </a:lnTo>
                  <a:lnTo>
                    <a:pt x="322" y="64707"/>
                  </a:lnTo>
                  <a:lnTo>
                    <a:pt x="0" y="77046"/>
                  </a:lnTo>
                  <a:lnTo>
                    <a:pt x="594" y="89119"/>
                  </a:lnTo>
                  <a:lnTo>
                    <a:pt x="1974" y="100851"/>
                  </a:lnTo>
                  <a:lnTo>
                    <a:pt x="3971" y="112270"/>
                  </a:lnTo>
                  <a:lnTo>
                    <a:pt x="6435" y="123426"/>
                  </a:lnTo>
                  <a:lnTo>
                    <a:pt x="9564" y="134055"/>
                  </a:lnTo>
                  <a:lnTo>
                    <a:pt x="13875" y="143594"/>
                  </a:lnTo>
                  <a:lnTo>
                    <a:pt x="19551" y="151813"/>
                  </a:lnTo>
                  <a:lnTo>
                    <a:pt x="26312" y="158315"/>
                  </a:lnTo>
                  <a:lnTo>
                    <a:pt x="33614" y="162402"/>
                  </a:lnTo>
                  <a:lnTo>
                    <a:pt x="41075" y="163919"/>
                  </a:lnTo>
                  <a:lnTo>
                    <a:pt x="48355" y="163005"/>
                  </a:lnTo>
                  <a:lnTo>
                    <a:pt x="55082" y="159816"/>
                  </a:lnTo>
                  <a:lnTo>
                    <a:pt x="61120" y="154670"/>
                  </a:lnTo>
                  <a:lnTo>
                    <a:pt x="66512" y="147812"/>
                  </a:lnTo>
                  <a:lnTo>
                    <a:pt x="71375" y="139323"/>
                  </a:lnTo>
                  <a:lnTo>
                    <a:pt x="75831" y="129395"/>
                  </a:lnTo>
                  <a:lnTo>
                    <a:pt x="79826" y="118308"/>
                  </a:lnTo>
                  <a:lnTo>
                    <a:pt x="83138" y="106343"/>
                  </a:lnTo>
                  <a:lnTo>
                    <a:pt x="85715" y="93770"/>
                  </a:lnTo>
                  <a:lnTo>
                    <a:pt x="88139" y="81936"/>
                  </a:lnTo>
                  <a:lnTo>
                    <a:pt x="91383" y="74386"/>
                  </a:lnTo>
                  <a:lnTo>
                    <a:pt x="95298" y="73001"/>
                  </a:lnTo>
                  <a:lnTo>
                    <a:pt x="99131" y="75925"/>
                  </a:lnTo>
                  <a:lnTo>
                    <a:pt x="102927" y="81380"/>
                  </a:lnTo>
                  <a:lnTo>
                    <a:pt x="107080" y="88068"/>
                  </a:lnTo>
                  <a:lnTo>
                    <a:pt x="111793" y="95252"/>
                  </a:lnTo>
                  <a:lnTo>
                    <a:pt x="117071" y="102578"/>
                  </a:lnTo>
                  <a:lnTo>
                    <a:pt x="122826" y="109900"/>
                  </a:lnTo>
                  <a:lnTo>
                    <a:pt x="128955" y="117161"/>
                  </a:lnTo>
                  <a:lnTo>
                    <a:pt x="135636" y="124051"/>
                  </a:lnTo>
                  <a:lnTo>
                    <a:pt x="144295" y="130662"/>
                  </a:lnTo>
                  <a:lnTo>
                    <a:pt x="159046" y="137574"/>
                  </a:lnTo>
                  <a:lnTo>
                    <a:pt x="186675" y="145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65562" y="2256420"/>
              <a:ext cx="172500" cy="388654"/>
            </a:xfrm>
            <a:custGeom>
              <a:avLst/>
              <a:gdLst/>
              <a:ahLst/>
              <a:cxnLst/>
              <a:rect l="0" t="0" r="0" b="0"/>
              <a:pathLst>
                <a:path w="172500" h="388654">
                  <a:moveTo>
                    <a:pt x="88271" y="286738"/>
                  </a:moveTo>
                  <a:lnTo>
                    <a:pt x="85270" y="278003"/>
                  </a:lnTo>
                  <a:lnTo>
                    <a:pt x="81848" y="270297"/>
                  </a:lnTo>
                  <a:lnTo>
                    <a:pt x="77642" y="262909"/>
                  </a:lnTo>
                  <a:lnTo>
                    <a:pt x="72397" y="256166"/>
                  </a:lnTo>
                  <a:lnTo>
                    <a:pt x="65618" y="250932"/>
                  </a:lnTo>
                  <a:lnTo>
                    <a:pt x="57191" y="247576"/>
                  </a:lnTo>
                  <a:lnTo>
                    <a:pt x="47624" y="246308"/>
                  </a:lnTo>
                  <a:lnTo>
                    <a:pt x="37829" y="247427"/>
                  </a:lnTo>
                  <a:lnTo>
                    <a:pt x="28368" y="250855"/>
                  </a:lnTo>
                  <a:lnTo>
                    <a:pt x="19749" y="256394"/>
                  </a:lnTo>
                  <a:lnTo>
                    <a:pt x="12573" y="263915"/>
                  </a:lnTo>
                  <a:lnTo>
                    <a:pt x="7018" y="273154"/>
                  </a:lnTo>
                  <a:lnTo>
                    <a:pt x="3086" y="283761"/>
                  </a:lnTo>
                  <a:lnTo>
                    <a:pt x="798" y="295395"/>
                  </a:lnTo>
                  <a:lnTo>
                    <a:pt x="0" y="307769"/>
                  </a:lnTo>
                  <a:lnTo>
                    <a:pt x="578" y="320499"/>
                  </a:lnTo>
                  <a:lnTo>
                    <a:pt x="2552" y="333118"/>
                  </a:lnTo>
                  <a:lnTo>
                    <a:pt x="5807" y="345373"/>
                  </a:lnTo>
                  <a:lnTo>
                    <a:pt x="10279" y="356889"/>
                  </a:lnTo>
                  <a:lnTo>
                    <a:pt x="16028" y="367098"/>
                  </a:lnTo>
                  <a:lnTo>
                    <a:pt x="22966" y="375803"/>
                  </a:lnTo>
                  <a:lnTo>
                    <a:pt x="30725" y="382647"/>
                  </a:lnTo>
                  <a:lnTo>
                    <a:pt x="38772" y="386972"/>
                  </a:lnTo>
                  <a:lnTo>
                    <a:pt x="46774" y="388653"/>
                  </a:lnTo>
                  <a:lnTo>
                    <a:pt x="54602" y="387850"/>
                  </a:lnTo>
                  <a:lnTo>
                    <a:pt x="62239" y="384736"/>
                  </a:lnTo>
                  <a:lnTo>
                    <a:pt x="69704" y="379645"/>
                  </a:lnTo>
                  <a:lnTo>
                    <a:pt x="76870" y="372994"/>
                  </a:lnTo>
                  <a:lnTo>
                    <a:pt x="83463" y="365176"/>
                  </a:lnTo>
                  <a:lnTo>
                    <a:pt x="89382" y="356517"/>
                  </a:lnTo>
                  <a:lnTo>
                    <a:pt x="94679" y="347266"/>
                  </a:lnTo>
                  <a:lnTo>
                    <a:pt x="99472" y="337603"/>
                  </a:lnTo>
                  <a:lnTo>
                    <a:pt x="103883" y="327655"/>
                  </a:lnTo>
                  <a:lnTo>
                    <a:pt x="108016" y="317348"/>
                  </a:lnTo>
                  <a:lnTo>
                    <a:pt x="111952" y="306435"/>
                  </a:lnTo>
                  <a:lnTo>
                    <a:pt x="115747" y="294831"/>
                  </a:lnTo>
                  <a:lnTo>
                    <a:pt x="119279" y="282595"/>
                  </a:lnTo>
                  <a:lnTo>
                    <a:pt x="122272" y="269850"/>
                  </a:lnTo>
                  <a:lnTo>
                    <a:pt x="124617" y="256714"/>
                  </a:lnTo>
                  <a:lnTo>
                    <a:pt x="126360" y="243129"/>
                  </a:lnTo>
                  <a:lnTo>
                    <a:pt x="127613" y="228871"/>
                  </a:lnTo>
                  <a:lnTo>
                    <a:pt x="128493" y="213876"/>
                  </a:lnTo>
                  <a:lnTo>
                    <a:pt x="129102" y="198382"/>
                  </a:lnTo>
                  <a:lnTo>
                    <a:pt x="129519" y="182828"/>
                  </a:lnTo>
                  <a:lnTo>
                    <a:pt x="129802" y="167472"/>
                  </a:lnTo>
                  <a:lnTo>
                    <a:pt x="129994" y="152228"/>
                  </a:lnTo>
                  <a:lnTo>
                    <a:pt x="130123" y="136774"/>
                  </a:lnTo>
                  <a:lnTo>
                    <a:pt x="130205" y="120935"/>
                  </a:lnTo>
                  <a:lnTo>
                    <a:pt x="130090" y="104858"/>
                  </a:lnTo>
                  <a:lnTo>
                    <a:pt x="129481" y="88904"/>
                  </a:lnTo>
                  <a:lnTo>
                    <a:pt x="128258" y="73280"/>
                  </a:lnTo>
                  <a:lnTo>
                    <a:pt x="126623" y="58024"/>
                  </a:lnTo>
                  <a:lnTo>
                    <a:pt x="124986" y="43094"/>
                  </a:lnTo>
                  <a:lnTo>
                    <a:pt x="123582" y="28449"/>
                  </a:lnTo>
                  <a:lnTo>
                    <a:pt x="122129" y="15008"/>
                  </a:lnTo>
                  <a:lnTo>
                    <a:pt x="119297" y="4704"/>
                  </a:lnTo>
                  <a:lnTo>
                    <a:pt x="114549" y="0"/>
                  </a:lnTo>
                  <a:lnTo>
                    <a:pt x="109664" y="1904"/>
                  </a:lnTo>
                  <a:lnTo>
                    <a:pt x="105806" y="8046"/>
                  </a:lnTo>
                  <a:lnTo>
                    <a:pt x="102672" y="16808"/>
                  </a:lnTo>
                  <a:lnTo>
                    <a:pt x="99799" y="27291"/>
                  </a:lnTo>
                  <a:lnTo>
                    <a:pt x="97089" y="38933"/>
                  </a:lnTo>
                  <a:lnTo>
                    <a:pt x="94752" y="51360"/>
                  </a:lnTo>
                  <a:lnTo>
                    <a:pt x="92898" y="64320"/>
                  </a:lnTo>
                  <a:lnTo>
                    <a:pt x="91509" y="77806"/>
                  </a:lnTo>
                  <a:lnTo>
                    <a:pt x="90505" y="92007"/>
                  </a:lnTo>
                  <a:lnTo>
                    <a:pt x="89798" y="106970"/>
                  </a:lnTo>
                  <a:lnTo>
                    <a:pt x="89307" y="122444"/>
                  </a:lnTo>
                  <a:lnTo>
                    <a:pt x="88971" y="137985"/>
                  </a:lnTo>
                  <a:lnTo>
                    <a:pt x="88747" y="153325"/>
                  </a:lnTo>
                  <a:lnTo>
                    <a:pt x="88765" y="168219"/>
                  </a:lnTo>
                  <a:lnTo>
                    <a:pt x="89308" y="182373"/>
                  </a:lnTo>
                  <a:lnTo>
                    <a:pt x="90492" y="195721"/>
                  </a:lnTo>
                  <a:lnTo>
                    <a:pt x="92270" y="208838"/>
                  </a:lnTo>
                  <a:lnTo>
                    <a:pt x="94535" y="222791"/>
                  </a:lnTo>
                  <a:lnTo>
                    <a:pt x="97170" y="238102"/>
                  </a:lnTo>
                  <a:lnTo>
                    <a:pt x="100074" y="254304"/>
                  </a:lnTo>
                  <a:lnTo>
                    <a:pt x="103169" y="270265"/>
                  </a:lnTo>
                  <a:lnTo>
                    <a:pt x="106402" y="285329"/>
                  </a:lnTo>
                  <a:lnTo>
                    <a:pt x="109894" y="299188"/>
                  </a:lnTo>
                  <a:lnTo>
                    <a:pt x="113923" y="311643"/>
                  </a:lnTo>
                  <a:lnTo>
                    <a:pt x="118600" y="322754"/>
                  </a:lnTo>
                  <a:lnTo>
                    <a:pt x="123877" y="332739"/>
                  </a:lnTo>
                  <a:lnTo>
                    <a:pt x="129644" y="341855"/>
                  </a:lnTo>
                  <a:lnTo>
                    <a:pt x="135779" y="350322"/>
                  </a:lnTo>
                  <a:lnTo>
                    <a:pt x="142069" y="358023"/>
                  </a:lnTo>
                  <a:lnTo>
                    <a:pt x="148937" y="365264"/>
                  </a:lnTo>
                  <a:lnTo>
                    <a:pt x="158102" y="372688"/>
                  </a:lnTo>
                  <a:lnTo>
                    <a:pt x="172499" y="381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69646" y="2437873"/>
              <a:ext cx="105286" cy="167798"/>
            </a:xfrm>
            <a:custGeom>
              <a:avLst/>
              <a:gdLst/>
              <a:ahLst/>
              <a:cxnLst/>
              <a:rect l="0" t="0" r="0" b="0"/>
              <a:pathLst>
                <a:path w="105286" h="167798">
                  <a:moveTo>
                    <a:pt x="0" y="94757"/>
                  </a:moveTo>
                  <a:lnTo>
                    <a:pt x="67" y="106425"/>
                  </a:lnTo>
                  <a:lnTo>
                    <a:pt x="707" y="116913"/>
                  </a:lnTo>
                  <a:lnTo>
                    <a:pt x="2009" y="127215"/>
                  </a:lnTo>
                  <a:lnTo>
                    <a:pt x="4041" y="137517"/>
                  </a:lnTo>
                  <a:lnTo>
                    <a:pt x="7006" y="147860"/>
                  </a:lnTo>
                  <a:lnTo>
                    <a:pt x="10904" y="158176"/>
                  </a:lnTo>
                  <a:lnTo>
                    <a:pt x="14853" y="165864"/>
                  </a:lnTo>
                  <a:lnTo>
                    <a:pt x="17304" y="167797"/>
                  </a:lnTo>
                  <a:lnTo>
                    <a:pt x="17798" y="165159"/>
                  </a:lnTo>
                  <a:lnTo>
                    <a:pt x="16802" y="159415"/>
                  </a:lnTo>
                  <a:lnTo>
                    <a:pt x="14850" y="151371"/>
                  </a:lnTo>
                  <a:lnTo>
                    <a:pt x="12316" y="141589"/>
                  </a:lnTo>
                  <a:lnTo>
                    <a:pt x="9591" y="130523"/>
                  </a:lnTo>
                  <a:lnTo>
                    <a:pt x="7119" y="118534"/>
                  </a:lnTo>
                  <a:lnTo>
                    <a:pt x="5123" y="105900"/>
                  </a:lnTo>
                  <a:lnTo>
                    <a:pt x="3947" y="92985"/>
                  </a:lnTo>
                  <a:lnTo>
                    <a:pt x="4137" y="80237"/>
                  </a:lnTo>
                  <a:lnTo>
                    <a:pt x="5860" y="67889"/>
                  </a:lnTo>
                  <a:lnTo>
                    <a:pt x="8966" y="56139"/>
                  </a:lnTo>
                  <a:lnTo>
                    <a:pt x="13184" y="45240"/>
                  </a:lnTo>
                  <a:lnTo>
                    <a:pt x="18250" y="35250"/>
                  </a:lnTo>
                  <a:lnTo>
                    <a:pt x="24259" y="26389"/>
                  </a:lnTo>
                  <a:lnTo>
                    <a:pt x="31648" y="19107"/>
                  </a:lnTo>
                  <a:lnTo>
                    <a:pt x="40535" y="13504"/>
                  </a:lnTo>
                  <a:lnTo>
                    <a:pt x="50533" y="9376"/>
                  </a:lnTo>
                  <a:lnTo>
                    <a:pt x="62107" y="5984"/>
                  </a:lnTo>
                  <a:lnTo>
                    <a:pt x="78509" y="30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48631" y="252210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4"/>
                  </a:lnTo>
                  <a:lnTo>
                    <a:pt x="11604" y="73632"/>
                  </a:lnTo>
                  <a:lnTo>
                    <a:pt x="14362" y="84127"/>
                  </a:lnTo>
                  <a:lnTo>
                    <a:pt x="17356" y="9700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59159" y="23220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67157" y="2269417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1" y="46801"/>
                  </a:lnTo>
                  <a:lnTo>
                    <a:pt x="0" y="60109"/>
                  </a:lnTo>
                  <a:lnTo>
                    <a:pt x="651" y="74423"/>
                  </a:lnTo>
                  <a:lnTo>
                    <a:pt x="1890" y="89774"/>
                  </a:lnTo>
                  <a:lnTo>
                    <a:pt x="3254" y="106284"/>
                  </a:lnTo>
                  <a:lnTo>
                    <a:pt x="4468" y="123903"/>
                  </a:lnTo>
                  <a:lnTo>
                    <a:pt x="5603" y="142293"/>
                  </a:lnTo>
                  <a:lnTo>
                    <a:pt x="6971" y="160936"/>
                  </a:lnTo>
                  <a:lnTo>
                    <a:pt x="8739" y="179507"/>
                  </a:lnTo>
                  <a:lnTo>
                    <a:pt x="10756" y="197721"/>
                  </a:lnTo>
                  <a:lnTo>
                    <a:pt x="12657" y="215258"/>
                  </a:lnTo>
                  <a:lnTo>
                    <a:pt x="14238" y="232012"/>
                  </a:lnTo>
                  <a:lnTo>
                    <a:pt x="15621" y="247890"/>
                  </a:lnTo>
                  <a:lnTo>
                    <a:pt x="17157" y="262721"/>
                  </a:lnTo>
                  <a:lnTo>
                    <a:pt x="19042" y="276516"/>
                  </a:lnTo>
                  <a:lnTo>
                    <a:pt x="21309" y="289427"/>
                  </a:lnTo>
                  <a:lnTo>
                    <a:pt x="23910" y="301645"/>
                  </a:lnTo>
                  <a:lnTo>
                    <a:pt x="26768" y="313338"/>
                  </a:lnTo>
                  <a:lnTo>
                    <a:pt x="29665" y="324196"/>
                  </a:lnTo>
                  <a:lnTo>
                    <a:pt x="32531" y="334512"/>
                  </a:lnTo>
                  <a:lnTo>
                    <a:pt x="35613" y="345197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63116" y="2457471"/>
              <a:ext cx="175070" cy="180444"/>
            </a:xfrm>
            <a:custGeom>
              <a:avLst/>
              <a:gdLst/>
              <a:ahLst/>
              <a:cxnLst/>
              <a:rect l="0" t="0" r="0" b="0"/>
              <a:pathLst>
                <a:path w="175070" h="180444">
                  <a:moveTo>
                    <a:pt x="59256" y="106744"/>
                  </a:moveTo>
                  <a:lnTo>
                    <a:pt x="62189" y="97943"/>
                  </a:lnTo>
                  <a:lnTo>
                    <a:pt x="64971" y="89596"/>
                  </a:lnTo>
                  <a:lnTo>
                    <a:pt x="67862" y="80897"/>
                  </a:lnTo>
                  <a:lnTo>
                    <a:pt x="70557" y="71776"/>
                  </a:lnTo>
                  <a:lnTo>
                    <a:pt x="72425" y="62281"/>
                  </a:lnTo>
                  <a:lnTo>
                    <a:pt x="73178" y="52489"/>
                  </a:lnTo>
                  <a:lnTo>
                    <a:pt x="72692" y="42475"/>
                  </a:lnTo>
                  <a:lnTo>
                    <a:pt x="70842" y="32302"/>
                  </a:lnTo>
                  <a:lnTo>
                    <a:pt x="67701" y="22038"/>
                  </a:lnTo>
                  <a:lnTo>
                    <a:pt x="63321" y="12538"/>
                  </a:lnTo>
                  <a:lnTo>
                    <a:pt x="57640" y="5362"/>
                  </a:lnTo>
                  <a:lnTo>
                    <a:pt x="50756" y="1179"/>
                  </a:lnTo>
                  <a:lnTo>
                    <a:pt x="43204" y="0"/>
                  </a:lnTo>
                  <a:lnTo>
                    <a:pt x="35830" y="1636"/>
                  </a:lnTo>
                  <a:lnTo>
                    <a:pt x="29098" y="5664"/>
                  </a:lnTo>
                  <a:lnTo>
                    <a:pt x="23106" y="11568"/>
                  </a:lnTo>
                  <a:lnTo>
                    <a:pt x="17773" y="18868"/>
                  </a:lnTo>
                  <a:lnTo>
                    <a:pt x="12969" y="27177"/>
                  </a:lnTo>
                  <a:lnTo>
                    <a:pt x="8725" y="36361"/>
                  </a:lnTo>
                  <a:lnTo>
                    <a:pt x="5239" y="46508"/>
                  </a:lnTo>
                  <a:lnTo>
                    <a:pt x="2560" y="57595"/>
                  </a:lnTo>
                  <a:lnTo>
                    <a:pt x="760" y="69482"/>
                  </a:lnTo>
                  <a:lnTo>
                    <a:pt x="0" y="81993"/>
                  </a:lnTo>
                  <a:lnTo>
                    <a:pt x="272" y="94958"/>
                  </a:lnTo>
                  <a:lnTo>
                    <a:pt x="1592" y="107919"/>
                  </a:lnTo>
                  <a:lnTo>
                    <a:pt x="4072" y="120161"/>
                  </a:lnTo>
                  <a:lnTo>
                    <a:pt x="7671" y="131350"/>
                  </a:lnTo>
                  <a:lnTo>
                    <a:pt x="12375" y="141336"/>
                  </a:lnTo>
                  <a:lnTo>
                    <a:pt x="18281" y="149979"/>
                  </a:lnTo>
                  <a:lnTo>
                    <a:pt x="25324" y="157326"/>
                  </a:lnTo>
                  <a:lnTo>
                    <a:pt x="33154" y="162769"/>
                  </a:lnTo>
                  <a:lnTo>
                    <a:pt x="41247" y="165013"/>
                  </a:lnTo>
                  <a:lnTo>
                    <a:pt x="49276" y="163630"/>
                  </a:lnTo>
                  <a:lnTo>
                    <a:pt x="56953" y="158955"/>
                  </a:lnTo>
                  <a:lnTo>
                    <a:pt x="63956" y="151624"/>
                  </a:lnTo>
                  <a:lnTo>
                    <a:pt x="70177" y="142289"/>
                  </a:lnTo>
                  <a:lnTo>
                    <a:pt x="75523" y="131500"/>
                  </a:lnTo>
                  <a:lnTo>
                    <a:pt x="79824" y="119684"/>
                  </a:lnTo>
                  <a:lnTo>
                    <a:pt x="83104" y="107186"/>
                  </a:lnTo>
                  <a:lnTo>
                    <a:pt x="86035" y="95390"/>
                  </a:lnTo>
                  <a:lnTo>
                    <a:pt x="89654" y="87859"/>
                  </a:lnTo>
                  <a:lnTo>
                    <a:pt x="93826" y="86484"/>
                  </a:lnTo>
                  <a:lnTo>
                    <a:pt x="97812" y="89418"/>
                  </a:lnTo>
                  <a:lnTo>
                    <a:pt x="101529" y="95048"/>
                  </a:lnTo>
                  <a:lnTo>
                    <a:pt x="105090" y="102386"/>
                  </a:lnTo>
                  <a:lnTo>
                    <a:pt x="108587" y="110819"/>
                  </a:lnTo>
                  <a:lnTo>
                    <a:pt x="112232" y="119798"/>
                  </a:lnTo>
                  <a:lnTo>
                    <a:pt x="116351" y="128769"/>
                  </a:lnTo>
                  <a:lnTo>
                    <a:pt x="121085" y="137438"/>
                  </a:lnTo>
                  <a:lnTo>
                    <a:pt x="126568" y="145569"/>
                  </a:lnTo>
                  <a:lnTo>
                    <a:pt x="133004" y="152887"/>
                  </a:lnTo>
                  <a:lnTo>
                    <a:pt x="140396" y="159326"/>
                  </a:lnTo>
                  <a:lnTo>
                    <a:pt x="148154" y="164837"/>
                  </a:lnTo>
                  <a:lnTo>
                    <a:pt x="155953" y="169839"/>
                  </a:lnTo>
                  <a:lnTo>
                    <a:pt x="164478" y="174772"/>
                  </a:lnTo>
                  <a:lnTo>
                    <a:pt x="175069" y="18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01356" y="233258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5" y="90019"/>
                  </a:lnTo>
                  <a:lnTo>
                    <a:pt x="178" y="108700"/>
                  </a:lnTo>
                  <a:lnTo>
                    <a:pt x="826" y="126534"/>
                  </a:lnTo>
                  <a:lnTo>
                    <a:pt x="2075" y="142969"/>
                  </a:lnTo>
                  <a:lnTo>
                    <a:pt x="3727" y="158305"/>
                  </a:lnTo>
                  <a:lnTo>
                    <a:pt x="5375" y="173371"/>
                  </a:lnTo>
                  <a:lnTo>
                    <a:pt x="6783" y="188694"/>
                  </a:lnTo>
                  <a:lnTo>
                    <a:pt x="8048" y="204295"/>
                  </a:lnTo>
                  <a:lnTo>
                    <a:pt x="9505" y="219863"/>
                  </a:lnTo>
                  <a:lnTo>
                    <a:pt x="11331" y="235192"/>
                  </a:lnTo>
                  <a:lnTo>
                    <a:pt x="13398" y="250201"/>
                  </a:lnTo>
                  <a:lnTo>
                    <a:pt x="15549" y="266659"/>
                  </a:lnTo>
                  <a:lnTo>
                    <a:pt x="17976" y="289363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85543" y="2469458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77710" y="0"/>
                  </a:lnTo>
                  <a:lnTo>
                    <a:pt x="165941" y="0"/>
                  </a:lnTo>
                  <a:lnTo>
                    <a:pt x="153051" y="0"/>
                  </a:lnTo>
                  <a:lnTo>
                    <a:pt x="139203" y="0"/>
                  </a:lnTo>
                  <a:lnTo>
                    <a:pt x="124875" y="0"/>
                  </a:lnTo>
                  <a:lnTo>
                    <a:pt x="110410" y="5"/>
                  </a:lnTo>
                  <a:lnTo>
                    <a:pt x="96133" y="178"/>
                  </a:lnTo>
                  <a:lnTo>
                    <a:pt x="82405" y="826"/>
                  </a:lnTo>
                  <a:lnTo>
                    <a:pt x="69369" y="2075"/>
                  </a:lnTo>
                  <a:lnTo>
                    <a:pt x="57044" y="3736"/>
                  </a:lnTo>
                  <a:lnTo>
                    <a:pt x="44016" y="5563"/>
                  </a:lnTo>
                  <a:lnTo>
                    <a:pt x="2690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27698" y="2469663"/>
              <a:ext cx="147400" cy="173341"/>
            </a:xfrm>
            <a:custGeom>
              <a:avLst/>
              <a:gdLst/>
              <a:ahLst/>
              <a:cxnLst/>
              <a:rect l="0" t="0" r="0" b="0"/>
              <a:pathLst>
                <a:path w="147400" h="173341">
                  <a:moveTo>
                    <a:pt x="0" y="62966"/>
                  </a:moveTo>
                  <a:lnTo>
                    <a:pt x="8868" y="65833"/>
                  </a:lnTo>
                  <a:lnTo>
                    <a:pt x="17855" y="67975"/>
                  </a:lnTo>
                  <a:lnTo>
                    <a:pt x="27851" y="69578"/>
                  </a:lnTo>
                  <a:lnTo>
                    <a:pt x="38831" y="70759"/>
                  </a:lnTo>
                  <a:lnTo>
                    <a:pt x="50642" y="71607"/>
                  </a:lnTo>
                  <a:lnTo>
                    <a:pt x="63087" y="72191"/>
                  </a:lnTo>
                  <a:lnTo>
                    <a:pt x="75507" y="72087"/>
                  </a:lnTo>
                  <a:lnTo>
                    <a:pt x="86843" y="70426"/>
                  </a:lnTo>
                  <a:lnTo>
                    <a:pt x="96595" y="66860"/>
                  </a:lnTo>
                  <a:lnTo>
                    <a:pt x="104461" y="61514"/>
                  </a:lnTo>
                  <a:lnTo>
                    <a:pt x="110077" y="54713"/>
                  </a:lnTo>
                  <a:lnTo>
                    <a:pt x="113473" y="46813"/>
                  </a:lnTo>
                  <a:lnTo>
                    <a:pt x="114653" y="38443"/>
                  </a:lnTo>
                  <a:lnTo>
                    <a:pt x="113416" y="30453"/>
                  </a:lnTo>
                  <a:lnTo>
                    <a:pt x="109886" y="23275"/>
                  </a:lnTo>
                  <a:lnTo>
                    <a:pt x="104434" y="16968"/>
                  </a:lnTo>
                  <a:lnTo>
                    <a:pt x="97497" y="11417"/>
                  </a:lnTo>
                  <a:lnTo>
                    <a:pt x="89465" y="6473"/>
                  </a:lnTo>
                  <a:lnTo>
                    <a:pt x="80651" y="2472"/>
                  </a:lnTo>
                  <a:lnTo>
                    <a:pt x="71291" y="214"/>
                  </a:lnTo>
                  <a:lnTo>
                    <a:pt x="61563" y="0"/>
                  </a:lnTo>
                  <a:lnTo>
                    <a:pt x="51913" y="1992"/>
                  </a:lnTo>
                  <a:lnTo>
                    <a:pt x="43040" y="6452"/>
                  </a:lnTo>
                  <a:lnTo>
                    <a:pt x="35258" y="13267"/>
                  </a:lnTo>
                  <a:lnTo>
                    <a:pt x="28542" y="21893"/>
                  </a:lnTo>
                  <a:lnTo>
                    <a:pt x="22714" y="31576"/>
                  </a:lnTo>
                  <a:lnTo>
                    <a:pt x="17579" y="41784"/>
                  </a:lnTo>
                  <a:lnTo>
                    <a:pt x="13281" y="52226"/>
                  </a:lnTo>
                  <a:lnTo>
                    <a:pt x="10290" y="62762"/>
                  </a:lnTo>
                  <a:lnTo>
                    <a:pt x="8762" y="73327"/>
                  </a:lnTo>
                  <a:lnTo>
                    <a:pt x="8718" y="83896"/>
                  </a:lnTo>
                  <a:lnTo>
                    <a:pt x="10208" y="94459"/>
                  </a:lnTo>
                  <a:lnTo>
                    <a:pt x="13102" y="105011"/>
                  </a:lnTo>
                  <a:lnTo>
                    <a:pt x="17146" y="115386"/>
                  </a:lnTo>
                  <a:lnTo>
                    <a:pt x="22069" y="125281"/>
                  </a:lnTo>
                  <a:lnTo>
                    <a:pt x="27640" y="134561"/>
                  </a:lnTo>
                  <a:lnTo>
                    <a:pt x="33835" y="143098"/>
                  </a:lnTo>
                  <a:lnTo>
                    <a:pt x="40825" y="150686"/>
                  </a:lnTo>
                  <a:lnTo>
                    <a:pt x="48644" y="157304"/>
                  </a:lnTo>
                  <a:lnTo>
                    <a:pt x="57352" y="162918"/>
                  </a:lnTo>
                  <a:lnTo>
                    <a:pt x="67108" y="167399"/>
                  </a:lnTo>
                  <a:lnTo>
                    <a:pt x="77888" y="170776"/>
                  </a:lnTo>
                  <a:lnTo>
                    <a:pt x="89212" y="172892"/>
                  </a:lnTo>
                  <a:lnTo>
                    <a:pt x="100273" y="173340"/>
                  </a:lnTo>
                  <a:lnTo>
                    <a:pt x="110625" y="172056"/>
                  </a:lnTo>
                  <a:lnTo>
                    <a:pt x="119891" y="169568"/>
                  </a:lnTo>
                  <a:lnTo>
                    <a:pt x="128500" y="166575"/>
                  </a:lnTo>
                  <a:lnTo>
                    <a:pt x="137200" y="162814"/>
                  </a:lnTo>
                  <a:lnTo>
                    <a:pt x="147399" y="157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46308" y="2490516"/>
              <a:ext cx="128831" cy="164889"/>
            </a:xfrm>
            <a:custGeom>
              <a:avLst/>
              <a:gdLst/>
              <a:ahLst/>
              <a:cxnLst/>
              <a:rect l="0" t="0" r="0" b="0"/>
              <a:pathLst>
                <a:path w="128831" h="164889">
                  <a:moveTo>
                    <a:pt x="2489" y="73699"/>
                  </a:moveTo>
                  <a:lnTo>
                    <a:pt x="5355" y="88301"/>
                  </a:lnTo>
                  <a:lnTo>
                    <a:pt x="7498" y="101572"/>
                  </a:lnTo>
                  <a:lnTo>
                    <a:pt x="9109" y="114769"/>
                  </a:lnTo>
                  <a:lnTo>
                    <a:pt x="10636" y="127938"/>
                  </a:lnTo>
                  <a:lnTo>
                    <a:pt x="12781" y="140798"/>
                  </a:lnTo>
                  <a:lnTo>
                    <a:pt x="15857" y="153123"/>
                  </a:lnTo>
                  <a:lnTo>
                    <a:pt x="18882" y="162275"/>
                  </a:lnTo>
                  <a:lnTo>
                    <a:pt x="20031" y="164888"/>
                  </a:lnTo>
                  <a:lnTo>
                    <a:pt x="18841" y="161873"/>
                  </a:lnTo>
                  <a:lnTo>
                    <a:pt x="16105" y="154988"/>
                  </a:lnTo>
                  <a:lnTo>
                    <a:pt x="13003" y="145587"/>
                  </a:lnTo>
                  <a:lnTo>
                    <a:pt x="10224" y="134572"/>
                  </a:lnTo>
                  <a:lnTo>
                    <a:pt x="7836" y="122682"/>
                  </a:lnTo>
                  <a:lnTo>
                    <a:pt x="5526" y="110590"/>
                  </a:lnTo>
                  <a:lnTo>
                    <a:pt x="3088" y="98661"/>
                  </a:lnTo>
                  <a:lnTo>
                    <a:pt x="937" y="87014"/>
                  </a:lnTo>
                  <a:lnTo>
                    <a:pt x="0" y="75648"/>
                  </a:lnTo>
                  <a:lnTo>
                    <a:pt x="707" y="64519"/>
                  </a:lnTo>
                  <a:lnTo>
                    <a:pt x="3165" y="53737"/>
                  </a:lnTo>
                  <a:lnTo>
                    <a:pt x="7414" y="43562"/>
                  </a:lnTo>
                  <a:lnTo>
                    <a:pt x="13282" y="34094"/>
                  </a:lnTo>
                  <a:lnTo>
                    <a:pt x="20628" y="25599"/>
                  </a:lnTo>
                  <a:lnTo>
                    <a:pt x="29447" y="18570"/>
                  </a:lnTo>
                  <a:lnTo>
                    <a:pt x="39596" y="13142"/>
                  </a:lnTo>
                  <a:lnTo>
                    <a:pt x="50831" y="9141"/>
                  </a:lnTo>
                  <a:lnTo>
                    <a:pt x="62896" y="6281"/>
                  </a:lnTo>
                  <a:lnTo>
                    <a:pt x="75548" y="4280"/>
                  </a:lnTo>
                  <a:lnTo>
                    <a:pt x="88004" y="2896"/>
                  </a:lnTo>
                  <a:lnTo>
                    <a:pt x="100163" y="1800"/>
                  </a:lnTo>
                  <a:lnTo>
                    <a:pt x="113087" y="890"/>
                  </a:lnTo>
                  <a:lnTo>
                    <a:pt x="1288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26618" y="2532422"/>
              <a:ext cx="211734" cy="168287"/>
            </a:xfrm>
            <a:custGeom>
              <a:avLst/>
              <a:gdLst/>
              <a:ahLst/>
              <a:cxnLst/>
              <a:rect l="0" t="0" r="0" b="0"/>
              <a:pathLst>
                <a:path w="211734" h="168287">
                  <a:moveTo>
                    <a:pt x="106448" y="63379"/>
                  </a:moveTo>
                  <a:lnTo>
                    <a:pt x="103514" y="54577"/>
                  </a:lnTo>
                  <a:lnTo>
                    <a:pt x="100732" y="46231"/>
                  </a:lnTo>
                  <a:lnTo>
                    <a:pt x="97823" y="37541"/>
                  </a:lnTo>
                  <a:lnTo>
                    <a:pt x="94437" y="28766"/>
                  </a:lnTo>
                  <a:lnTo>
                    <a:pt x="89976" y="20568"/>
                  </a:lnTo>
                  <a:lnTo>
                    <a:pt x="84205" y="13291"/>
                  </a:lnTo>
                  <a:lnTo>
                    <a:pt x="77216" y="7274"/>
                  </a:lnTo>
                  <a:lnTo>
                    <a:pt x="69232" y="2989"/>
                  </a:lnTo>
                  <a:lnTo>
                    <a:pt x="60495" y="531"/>
                  </a:lnTo>
                  <a:lnTo>
                    <a:pt x="51377" y="0"/>
                  </a:lnTo>
                  <a:lnTo>
                    <a:pt x="42344" y="1681"/>
                  </a:lnTo>
                  <a:lnTo>
                    <a:pt x="33649" y="5514"/>
                  </a:lnTo>
                  <a:lnTo>
                    <a:pt x="25508" y="11169"/>
                  </a:lnTo>
                  <a:lnTo>
                    <a:pt x="18186" y="18244"/>
                  </a:lnTo>
                  <a:lnTo>
                    <a:pt x="11752" y="26373"/>
                  </a:lnTo>
                  <a:lnTo>
                    <a:pt x="6431" y="35422"/>
                  </a:lnTo>
                  <a:lnTo>
                    <a:pt x="2679" y="45472"/>
                  </a:lnTo>
                  <a:lnTo>
                    <a:pt x="600" y="56487"/>
                  </a:lnTo>
                  <a:lnTo>
                    <a:pt x="0" y="68153"/>
                  </a:lnTo>
                  <a:lnTo>
                    <a:pt x="576" y="79983"/>
                  </a:lnTo>
                  <a:lnTo>
                    <a:pt x="2035" y="91682"/>
                  </a:lnTo>
                  <a:lnTo>
                    <a:pt x="4130" y="103148"/>
                  </a:lnTo>
                  <a:lnTo>
                    <a:pt x="6673" y="114380"/>
                  </a:lnTo>
                  <a:lnTo>
                    <a:pt x="9536" y="125408"/>
                  </a:lnTo>
                  <a:lnTo>
                    <a:pt x="12948" y="135950"/>
                  </a:lnTo>
                  <a:lnTo>
                    <a:pt x="17457" y="145430"/>
                  </a:lnTo>
                  <a:lnTo>
                    <a:pt x="23272" y="153614"/>
                  </a:lnTo>
                  <a:lnTo>
                    <a:pt x="30299" y="160261"/>
                  </a:lnTo>
                  <a:lnTo>
                    <a:pt x="38312" y="164978"/>
                  </a:lnTo>
                  <a:lnTo>
                    <a:pt x="47069" y="167727"/>
                  </a:lnTo>
                  <a:lnTo>
                    <a:pt x="56202" y="168286"/>
                  </a:lnTo>
                  <a:lnTo>
                    <a:pt x="65245" y="166091"/>
                  </a:lnTo>
                  <a:lnTo>
                    <a:pt x="73948" y="161100"/>
                  </a:lnTo>
                  <a:lnTo>
                    <a:pt x="82093" y="153852"/>
                  </a:lnTo>
                  <a:lnTo>
                    <a:pt x="89418" y="145169"/>
                  </a:lnTo>
                  <a:lnTo>
                    <a:pt x="95864" y="135669"/>
                  </a:lnTo>
                  <a:lnTo>
                    <a:pt x="101532" y="125719"/>
                  </a:lnTo>
                  <a:lnTo>
                    <a:pt x="106581" y="115521"/>
                  </a:lnTo>
                  <a:lnTo>
                    <a:pt x="111194" y="105218"/>
                  </a:lnTo>
                  <a:lnTo>
                    <a:pt x="116416" y="96021"/>
                  </a:lnTo>
                  <a:lnTo>
                    <a:pt x="122896" y="90270"/>
                  </a:lnTo>
                  <a:lnTo>
                    <a:pt x="129576" y="88862"/>
                  </a:lnTo>
                  <a:lnTo>
                    <a:pt x="136197" y="91095"/>
                  </a:lnTo>
                  <a:lnTo>
                    <a:pt x="142816" y="95973"/>
                  </a:lnTo>
                  <a:lnTo>
                    <a:pt x="149492" y="102519"/>
                  </a:lnTo>
                  <a:lnTo>
                    <a:pt x="156241" y="109839"/>
                  </a:lnTo>
                  <a:lnTo>
                    <a:pt x="163060" y="117390"/>
                  </a:lnTo>
                  <a:lnTo>
                    <a:pt x="170018" y="124625"/>
                  </a:lnTo>
                  <a:lnTo>
                    <a:pt x="178154" y="131579"/>
                  </a:lnTo>
                  <a:lnTo>
                    <a:pt x="190420" y="138854"/>
                  </a:lnTo>
                  <a:lnTo>
                    <a:pt x="211733" y="147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90993" y="2332588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9" y="99271"/>
                  </a:lnTo>
                  <a:lnTo>
                    <a:pt x="355" y="118885"/>
                  </a:lnTo>
                  <a:lnTo>
                    <a:pt x="1652" y="138948"/>
                  </a:lnTo>
                  <a:lnTo>
                    <a:pt x="4149" y="159323"/>
                  </a:lnTo>
                  <a:lnTo>
                    <a:pt x="7455" y="179748"/>
                  </a:lnTo>
                  <a:lnTo>
                    <a:pt x="10751" y="199847"/>
                  </a:lnTo>
                  <a:lnTo>
                    <a:pt x="13561" y="219433"/>
                  </a:lnTo>
                  <a:lnTo>
                    <a:pt x="15920" y="238179"/>
                  </a:lnTo>
                  <a:lnTo>
                    <a:pt x="18184" y="255549"/>
                  </a:lnTo>
                  <a:lnTo>
                    <a:pt x="20589" y="271385"/>
                  </a:lnTo>
                  <a:lnTo>
                    <a:pt x="23051" y="286004"/>
                  </a:lnTo>
                  <a:lnTo>
                    <a:pt x="25259" y="299984"/>
                  </a:lnTo>
                  <a:lnTo>
                    <a:pt x="27048" y="313725"/>
                  </a:lnTo>
                  <a:lnTo>
                    <a:pt x="28573" y="327262"/>
                  </a:lnTo>
                  <a:lnTo>
                    <a:pt x="30205" y="340366"/>
                  </a:lnTo>
                  <a:lnTo>
                    <a:pt x="32150" y="352917"/>
                  </a:lnTo>
                  <a:lnTo>
                    <a:pt x="34296" y="364687"/>
                  </a:lnTo>
                  <a:lnTo>
                    <a:pt x="36508" y="376524"/>
                  </a:lnTo>
                  <a:lnTo>
                    <a:pt x="38985" y="390586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9926" y="2732671"/>
              <a:ext cx="2663711" cy="126343"/>
            </a:xfrm>
            <a:custGeom>
              <a:avLst/>
              <a:gdLst/>
              <a:ahLst/>
              <a:cxnLst/>
              <a:rect l="0" t="0" r="0" b="0"/>
              <a:pathLst>
                <a:path w="2663711" h="126343">
                  <a:moveTo>
                    <a:pt x="2663710" y="0"/>
                  </a:moveTo>
                  <a:lnTo>
                    <a:pt x="2651908" y="0"/>
                  </a:lnTo>
                  <a:lnTo>
                    <a:pt x="2640139" y="0"/>
                  </a:lnTo>
                  <a:lnTo>
                    <a:pt x="2627244" y="0"/>
                  </a:lnTo>
                  <a:lnTo>
                    <a:pt x="2613223" y="0"/>
                  </a:lnTo>
                  <a:lnTo>
                    <a:pt x="2598246" y="0"/>
                  </a:lnTo>
                  <a:lnTo>
                    <a:pt x="2582524" y="0"/>
                  </a:lnTo>
                  <a:lnTo>
                    <a:pt x="2566248" y="0"/>
                  </a:lnTo>
                  <a:lnTo>
                    <a:pt x="2549576" y="0"/>
                  </a:lnTo>
                  <a:lnTo>
                    <a:pt x="2532625" y="0"/>
                  </a:lnTo>
                  <a:lnTo>
                    <a:pt x="2515482" y="0"/>
                  </a:lnTo>
                  <a:lnTo>
                    <a:pt x="2498208" y="0"/>
                  </a:lnTo>
                  <a:lnTo>
                    <a:pt x="2480848" y="0"/>
                  </a:lnTo>
                  <a:lnTo>
                    <a:pt x="2463597" y="0"/>
                  </a:lnTo>
                  <a:lnTo>
                    <a:pt x="2446780" y="0"/>
                  </a:lnTo>
                  <a:lnTo>
                    <a:pt x="2430541" y="0"/>
                  </a:lnTo>
                  <a:lnTo>
                    <a:pt x="2414856" y="0"/>
                  </a:lnTo>
                  <a:lnTo>
                    <a:pt x="2399630" y="0"/>
                  </a:lnTo>
                  <a:lnTo>
                    <a:pt x="2384755" y="5"/>
                  </a:lnTo>
                  <a:lnTo>
                    <a:pt x="2370137" y="178"/>
                  </a:lnTo>
                  <a:lnTo>
                    <a:pt x="2355701" y="826"/>
                  </a:lnTo>
                  <a:lnTo>
                    <a:pt x="2341392" y="2075"/>
                  </a:lnTo>
                  <a:lnTo>
                    <a:pt x="2327172" y="3727"/>
                  </a:lnTo>
                  <a:lnTo>
                    <a:pt x="2313010" y="5375"/>
                  </a:lnTo>
                  <a:lnTo>
                    <a:pt x="2298889" y="6778"/>
                  </a:lnTo>
                  <a:lnTo>
                    <a:pt x="2284796" y="7871"/>
                  </a:lnTo>
                  <a:lnTo>
                    <a:pt x="2270721" y="8679"/>
                  </a:lnTo>
                  <a:lnTo>
                    <a:pt x="2256653" y="9257"/>
                  </a:lnTo>
                  <a:lnTo>
                    <a:pt x="2242426" y="9662"/>
                  </a:lnTo>
                  <a:lnTo>
                    <a:pt x="2227728" y="9941"/>
                  </a:lnTo>
                  <a:lnTo>
                    <a:pt x="2212430" y="10137"/>
                  </a:lnTo>
                  <a:lnTo>
                    <a:pt x="2196561" y="10440"/>
                  </a:lnTo>
                  <a:lnTo>
                    <a:pt x="2180223" y="11176"/>
                  </a:lnTo>
                  <a:lnTo>
                    <a:pt x="2163532" y="12483"/>
                  </a:lnTo>
                  <a:lnTo>
                    <a:pt x="2146747" y="14176"/>
                  </a:lnTo>
                  <a:lnTo>
                    <a:pt x="2130252" y="15851"/>
                  </a:lnTo>
                  <a:lnTo>
                    <a:pt x="2114228" y="17271"/>
                  </a:lnTo>
                  <a:lnTo>
                    <a:pt x="2098519" y="18376"/>
                  </a:lnTo>
                  <a:lnTo>
                    <a:pt x="2082744" y="19191"/>
                  </a:lnTo>
                  <a:lnTo>
                    <a:pt x="2066693" y="19779"/>
                  </a:lnTo>
                  <a:lnTo>
                    <a:pt x="2050641" y="20360"/>
                  </a:lnTo>
                  <a:lnTo>
                    <a:pt x="2035235" y="21291"/>
                  </a:lnTo>
                  <a:lnTo>
                    <a:pt x="2020793" y="22732"/>
                  </a:lnTo>
                  <a:lnTo>
                    <a:pt x="2007146" y="24516"/>
                  </a:lnTo>
                  <a:lnTo>
                    <a:pt x="1993834" y="26253"/>
                  </a:lnTo>
                  <a:lnTo>
                    <a:pt x="1980539" y="27719"/>
                  </a:lnTo>
                  <a:lnTo>
                    <a:pt x="1966965" y="29025"/>
                  </a:lnTo>
                  <a:lnTo>
                    <a:pt x="1952772" y="30508"/>
                  </a:lnTo>
                  <a:lnTo>
                    <a:pt x="1937840" y="32357"/>
                  </a:lnTo>
                  <a:lnTo>
                    <a:pt x="1922064" y="34600"/>
                  </a:lnTo>
                  <a:lnTo>
                    <a:pt x="1905263" y="37183"/>
                  </a:lnTo>
                  <a:lnTo>
                    <a:pt x="1887445" y="40031"/>
                  </a:lnTo>
                  <a:lnTo>
                    <a:pt x="1868922" y="42910"/>
                  </a:lnTo>
                  <a:lnTo>
                    <a:pt x="1850189" y="45456"/>
                  </a:lnTo>
                  <a:lnTo>
                    <a:pt x="1831553" y="47498"/>
                  </a:lnTo>
                  <a:lnTo>
                    <a:pt x="1813125" y="49036"/>
                  </a:lnTo>
                  <a:lnTo>
                    <a:pt x="1794913" y="50151"/>
                  </a:lnTo>
                  <a:lnTo>
                    <a:pt x="1776884" y="50938"/>
                  </a:lnTo>
                  <a:lnTo>
                    <a:pt x="1758996" y="51485"/>
                  </a:lnTo>
                  <a:lnTo>
                    <a:pt x="1741212" y="51860"/>
                  </a:lnTo>
                  <a:lnTo>
                    <a:pt x="1723498" y="52116"/>
                  </a:lnTo>
                  <a:lnTo>
                    <a:pt x="1705667" y="52289"/>
                  </a:lnTo>
                  <a:lnTo>
                    <a:pt x="1687396" y="52406"/>
                  </a:lnTo>
                  <a:lnTo>
                    <a:pt x="1668559" y="52489"/>
                  </a:lnTo>
                  <a:lnTo>
                    <a:pt x="1649670" y="52714"/>
                  </a:lnTo>
                  <a:lnTo>
                    <a:pt x="1631748" y="53397"/>
                  </a:lnTo>
                  <a:lnTo>
                    <a:pt x="1615280" y="54669"/>
                  </a:lnTo>
                  <a:lnTo>
                    <a:pt x="1599935" y="56338"/>
                  </a:lnTo>
                  <a:lnTo>
                    <a:pt x="1584869" y="57997"/>
                  </a:lnTo>
                  <a:lnTo>
                    <a:pt x="1569540" y="59407"/>
                  </a:lnTo>
                  <a:lnTo>
                    <a:pt x="1553598" y="60504"/>
                  </a:lnTo>
                  <a:lnTo>
                    <a:pt x="1536736" y="61315"/>
                  </a:lnTo>
                  <a:lnTo>
                    <a:pt x="1518904" y="61895"/>
                  </a:lnTo>
                  <a:lnTo>
                    <a:pt x="1500383" y="62301"/>
                  </a:lnTo>
                  <a:lnTo>
                    <a:pt x="1481658" y="62582"/>
                  </a:lnTo>
                  <a:lnTo>
                    <a:pt x="1463026" y="62778"/>
                  </a:lnTo>
                  <a:lnTo>
                    <a:pt x="1444433" y="63081"/>
                  </a:lnTo>
                  <a:lnTo>
                    <a:pt x="1425578" y="63817"/>
                  </a:lnTo>
                  <a:lnTo>
                    <a:pt x="1406299" y="65125"/>
                  </a:lnTo>
                  <a:lnTo>
                    <a:pt x="1386588" y="66818"/>
                  </a:lnTo>
                  <a:lnTo>
                    <a:pt x="1366509" y="68493"/>
                  </a:lnTo>
                  <a:lnTo>
                    <a:pt x="1346150" y="69913"/>
                  </a:lnTo>
                  <a:lnTo>
                    <a:pt x="1325747" y="71018"/>
                  </a:lnTo>
                  <a:lnTo>
                    <a:pt x="1305669" y="71834"/>
                  </a:lnTo>
                  <a:lnTo>
                    <a:pt x="1286086" y="72422"/>
                  </a:lnTo>
                  <a:lnTo>
                    <a:pt x="1266835" y="73003"/>
                  </a:lnTo>
                  <a:lnTo>
                    <a:pt x="1247529" y="73934"/>
                  </a:lnTo>
                  <a:lnTo>
                    <a:pt x="1227944" y="75375"/>
                  </a:lnTo>
                  <a:lnTo>
                    <a:pt x="1208026" y="77159"/>
                  </a:lnTo>
                  <a:lnTo>
                    <a:pt x="1187808" y="78895"/>
                  </a:lnTo>
                  <a:lnTo>
                    <a:pt x="1167350" y="80357"/>
                  </a:lnTo>
                  <a:lnTo>
                    <a:pt x="1146712" y="81490"/>
                  </a:lnTo>
                  <a:lnTo>
                    <a:pt x="1125943" y="82325"/>
                  </a:lnTo>
                  <a:lnTo>
                    <a:pt x="1105084" y="82921"/>
                  </a:lnTo>
                  <a:lnTo>
                    <a:pt x="1084161" y="83337"/>
                  </a:lnTo>
                  <a:lnTo>
                    <a:pt x="1063194" y="83625"/>
                  </a:lnTo>
                  <a:lnTo>
                    <a:pt x="1042198" y="83821"/>
                  </a:lnTo>
                  <a:lnTo>
                    <a:pt x="1021182" y="83955"/>
                  </a:lnTo>
                  <a:lnTo>
                    <a:pt x="1000152" y="84045"/>
                  </a:lnTo>
                  <a:lnTo>
                    <a:pt x="979113" y="84105"/>
                  </a:lnTo>
                  <a:lnTo>
                    <a:pt x="958069" y="84146"/>
                  </a:lnTo>
                  <a:lnTo>
                    <a:pt x="937020" y="84173"/>
                  </a:lnTo>
                  <a:lnTo>
                    <a:pt x="915968" y="84191"/>
                  </a:lnTo>
                  <a:lnTo>
                    <a:pt x="894915" y="84203"/>
                  </a:lnTo>
                  <a:lnTo>
                    <a:pt x="873860" y="84212"/>
                  </a:lnTo>
                  <a:lnTo>
                    <a:pt x="852800" y="84217"/>
                  </a:lnTo>
                  <a:lnTo>
                    <a:pt x="831572" y="84221"/>
                  </a:lnTo>
                  <a:lnTo>
                    <a:pt x="809867" y="84223"/>
                  </a:lnTo>
                  <a:lnTo>
                    <a:pt x="787562" y="84225"/>
                  </a:lnTo>
                  <a:lnTo>
                    <a:pt x="764853" y="84226"/>
                  </a:lnTo>
                  <a:lnTo>
                    <a:pt x="742148" y="84227"/>
                  </a:lnTo>
                  <a:lnTo>
                    <a:pt x="719688" y="84232"/>
                  </a:lnTo>
                  <a:lnTo>
                    <a:pt x="697538" y="84405"/>
                  </a:lnTo>
                  <a:lnTo>
                    <a:pt x="675673" y="85053"/>
                  </a:lnTo>
                  <a:lnTo>
                    <a:pt x="654038" y="86302"/>
                  </a:lnTo>
                  <a:lnTo>
                    <a:pt x="632576" y="87955"/>
                  </a:lnTo>
                  <a:lnTo>
                    <a:pt x="611240" y="89603"/>
                  </a:lnTo>
                  <a:lnTo>
                    <a:pt x="589987" y="91006"/>
                  </a:lnTo>
                  <a:lnTo>
                    <a:pt x="568628" y="92099"/>
                  </a:lnTo>
                  <a:lnTo>
                    <a:pt x="546835" y="92907"/>
                  </a:lnTo>
                  <a:lnTo>
                    <a:pt x="524470" y="93485"/>
                  </a:lnTo>
                  <a:lnTo>
                    <a:pt x="501721" y="93890"/>
                  </a:lnTo>
                  <a:lnTo>
                    <a:pt x="478989" y="94169"/>
                  </a:lnTo>
                  <a:lnTo>
                    <a:pt x="456511" y="94365"/>
                  </a:lnTo>
                  <a:lnTo>
                    <a:pt x="434350" y="94668"/>
                  </a:lnTo>
                  <a:lnTo>
                    <a:pt x="412477" y="95404"/>
                  </a:lnTo>
                  <a:lnTo>
                    <a:pt x="390846" y="96711"/>
                  </a:lnTo>
                  <a:lnTo>
                    <a:pt x="369726" y="98404"/>
                  </a:lnTo>
                  <a:lnTo>
                    <a:pt x="349684" y="100078"/>
                  </a:lnTo>
                  <a:lnTo>
                    <a:pt x="330931" y="101504"/>
                  </a:lnTo>
                  <a:lnTo>
                    <a:pt x="313049" y="102781"/>
                  </a:lnTo>
                  <a:lnTo>
                    <a:pt x="295200" y="104245"/>
                  </a:lnTo>
                  <a:lnTo>
                    <a:pt x="276889" y="106078"/>
                  </a:lnTo>
                  <a:lnTo>
                    <a:pt x="257978" y="108139"/>
                  </a:lnTo>
                  <a:lnTo>
                    <a:pt x="238510" y="110069"/>
                  </a:lnTo>
                  <a:lnTo>
                    <a:pt x="218591" y="111664"/>
                  </a:lnTo>
                  <a:lnTo>
                    <a:pt x="198332" y="112888"/>
                  </a:lnTo>
                  <a:lnTo>
                    <a:pt x="177826" y="113784"/>
                  </a:lnTo>
                  <a:lnTo>
                    <a:pt x="157160" y="114426"/>
                  </a:lnTo>
                  <a:lnTo>
                    <a:pt x="136877" y="115044"/>
                  </a:lnTo>
                  <a:lnTo>
                    <a:pt x="117938" y="115998"/>
                  </a:lnTo>
                  <a:lnTo>
                    <a:pt x="100753" y="117456"/>
                  </a:lnTo>
                  <a:lnTo>
                    <a:pt x="85077" y="119250"/>
                  </a:lnTo>
                  <a:lnTo>
                    <a:pt x="70314" y="120994"/>
                  </a:lnTo>
                  <a:lnTo>
                    <a:pt x="56025" y="122461"/>
                  </a:lnTo>
                  <a:lnTo>
                    <a:pt x="42564" y="123600"/>
                  </a:lnTo>
                  <a:lnTo>
                    <a:pt x="29671" y="124561"/>
                  </a:lnTo>
                  <a:lnTo>
                    <a:pt x="16204" y="12542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59491" y="2469458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21058"/>
                  </a:moveTo>
                  <a:lnTo>
                    <a:pt x="93617" y="18124"/>
                  </a:lnTo>
                  <a:lnTo>
                    <a:pt x="83128" y="15341"/>
                  </a:lnTo>
                  <a:lnTo>
                    <a:pt x="72826" y="12446"/>
                  </a:lnTo>
                  <a:lnTo>
                    <a:pt x="62402" y="9568"/>
                  </a:lnTo>
                  <a:lnTo>
                    <a:pt x="50233" y="6739"/>
                  </a:lnTo>
                  <a:lnTo>
                    <a:pt x="31890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590034" y="2248360"/>
            <a:ext cx="1551155" cy="505369"/>
            <a:chOff x="3590034" y="2248360"/>
            <a:chExt cx="1551155" cy="505369"/>
          </a:xfrm>
        </p:grpSpPr>
        <p:sp>
          <p:nvSpPr>
            <p:cNvPr id="43" name="Freeform 42"/>
            <p:cNvSpPr/>
            <p:nvPr/>
          </p:nvSpPr>
          <p:spPr>
            <a:xfrm>
              <a:off x="3764859" y="2248360"/>
              <a:ext cx="15113" cy="473784"/>
            </a:xfrm>
            <a:custGeom>
              <a:avLst/>
              <a:gdLst/>
              <a:ahLst/>
              <a:cxnLst/>
              <a:rect l="0" t="0" r="0" b="0"/>
              <a:pathLst>
                <a:path w="15113" h="4737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4" y="88355"/>
                  </a:lnTo>
                  <a:lnTo>
                    <a:pt x="177" y="103565"/>
                  </a:lnTo>
                  <a:lnTo>
                    <a:pt x="825" y="119522"/>
                  </a:lnTo>
                  <a:lnTo>
                    <a:pt x="2074" y="136516"/>
                  </a:lnTo>
                  <a:lnTo>
                    <a:pt x="3727" y="154523"/>
                  </a:lnTo>
                  <a:lnTo>
                    <a:pt x="5375" y="173374"/>
                  </a:lnTo>
                  <a:lnTo>
                    <a:pt x="6778" y="192875"/>
                  </a:lnTo>
                  <a:lnTo>
                    <a:pt x="7871" y="212852"/>
                  </a:lnTo>
                  <a:lnTo>
                    <a:pt x="8679" y="233169"/>
                  </a:lnTo>
                  <a:lnTo>
                    <a:pt x="9261" y="253717"/>
                  </a:lnTo>
                  <a:lnTo>
                    <a:pt x="9839" y="274261"/>
                  </a:lnTo>
                  <a:lnTo>
                    <a:pt x="10767" y="294439"/>
                  </a:lnTo>
                  <a:lnTo>
                    <a:pt x="12202" y="314084"/>
                  </a:lnTo>
                  <a:lnTo>
                    <a:pt x="13812" y="333039"/>
                  </a:lnTo>
                  <a:lnTo>
                    <a:pt x="14899" y="351082"/>
                  </a:lnTo>
                  <a:lnTo>
                    <a:pt x="15112" y="368183"/>
                  </a:lnTo>
                  <a:lnTo>
                    <a:pt x="14592" y="384466"/>
                  </a:lnTo>
                  <a:lnTo>
                    <a:pt x="13778" y="400101"/>
                  </a:lnTo>
                  <a:lnTo>
                    <a:pt x="12971" y="415236"/>
                  </a:lnTo>
                  <a:lnTo>
                    <a:pt x="12294" y="429401"/>
                  </a:lnTo>
                  <a:lnTo>
                    <a:pt x="11699" y="442909"/>
                  </a:lnTo>
                  <a:lnTo>
                    <a:pt x="11140" y="456952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90034" y="2248360"/>
              <a:ext cx="206411" cy="298084"/>
            </a:xfrm>
            <a:custGeom>
              <a:avLst/>
              <a:gdLst/>
              <a:ahLst/>
              <a:cxnLst/>
              <a:rect l="0" t="0" r="0" b="0"/>
              <a:pathLst>
                <a:path w="206411" h="298084">
                  <a:moveTo>
                    <a:pt x="206410" y="221099"/>
                  </a:moveTo>
                  <a:lnTo>
                    <a:pt x="194742" y="224099"/>
                  </a:lnTo>
                  <a:lnTo>
                    <a:pt x="184253" y="227522"/>
                  </a:lnTo>
                  <a:lnTo>
                    <a:pt x="173952" y="231718"/>
                  </a:lnTo>
                  <a:lnTo>
                    <a:pt x="163650" y="236618"/>
                  </a:lnTo>
                  <a:lnTo>
                    <a:pt x="153306" y="242100"/>
                  </a:lnTo>
                  <a:lnTo>
                    <a:pt x="142917" y="248025"/>
                  </a:lnTo>
                  <a:lnTo>
                    <a:pt x="132489" y="254114"/>
                  </a:lnTo>
                  <a:lnTo>
                    <a:pt x="122031" y="259965"/>
                  </a:lnTo>
                  <a:lnTo>
                    <a:pt x="111551" y="265380"/>
                  </a:lnTo>
                  <a:lnTo>
                    <a:pt x="101056" y="270506"/>
                  </a:lnTo>
                  <a:lnTo>
                    <a:pt x="90551" y="275715"/>
                  </a:lnTo>
                  <a:lnTo>
                    <a:pt x="80033" y="281213"/>
                  </a:lnTo>
                  <a:lnTo>
                    <a:pt x="69342" y="286720"/>
                  </a:lnTo>
                  <a:lnTo>
                    <a:pt x="58171" y="291586"/>
                  </a:lnTo>
                  <a:lnTo>
                    <a:pt x="46408" y="295473"/>
                  </a:lnTo>
                  <a:lnTo>
                    <a:pt x="34576" y="297896"/>
                  </a:lnTo>
                  <a:lnTo>
                    <a:pt x="23698" y="298083"/>
                  </a:lnTo>
                  <a:lnTo>
                    <a:pt x="14288" y="295825"/>
                  </a:lnTo>
                  <a:lnTo>
                    <a:pt x="6837" y="291222"/>
                  </a:lnTo>
                  <a:lnTo>
                    <a:pt x="2039" y="284402"/>
                  </a:lnTo>
                  <a:lnTo>
                    <a:pt x="0" y="275669"/>
                  </a:lnTo>
                  <a:lnTo>
                    <a:pt x="208" y="265419"/>
                  </a:lnTo>
                  <a:lnTo>
                    <a:pt x="1850" y="254033"/>
                  </a:lnTo>
                  <a:lnTo>
                    <a:pt x="4314" y="241829"/>
                  </a:lnTo>
                  <a:lnTo>
                    <a:pt x="7232" y="229214"/>
                  </a:lnTo>
                  <a:lnTo>
                    <a:pt x="10400" y="216674"/>
                  </a:lnTo>
                  <a:lnTo>
                    <a:pt x="13709" y="204458"/>
                  </a:lnTo>
                  <a:lnTo>
                    <a:pt x="17099" y="192458"/>
                  </a:lnTo>
                  <a:lnTo>
                    <a:pt x="20535" y="180327"/>
                  </a:lnTo>
                  <a:lnTo>
                    <a:pt x="23998" y="167866"/>
                  </a:lnTo>
                  <a:lnTo>
                    <a:pt x="27479" y="155037"/>
                  </a:lnTo>
                  <a:lnTo>
                    <a:pt x="30970" y="141884"/>
                  </a:lnTo>
                  <a:lnTo>
                    <a:pt x="34467" y="128481"/>
                  </a:lnTo>
                  <a:lnTo>
                    <a:pt x="37969" y="115055"/>
                  </a:lnTo>
                  <a:lnTo>
                    <a:pt x="41473" y="101968"/>
                  </a:lnTo>
                  <a:lnTo>
                    <a:pt x="44980" y="89390"/>
                  </a:lnTo>
                  <a:lnTo>
                    <a:pt x="48487" y="77317"/>
                  </a:lnTo>
                  <a:lnTo>
                    <a:pt x="51995" y="65670"/>
                  </a:lnTo>
                  <a:lnTo>
                    <a:pt x="55499" y="54361"/>
                  </a:lnTo>
                  <a:lnTo>
                    <a:pt x="58847" y="43563"/>
                  </a:lnTo>
                  <a:lnTo>
                    <a:pt x="62072" y="32550"/>
                  </a:lnTo>
                  <a:lnTo>
                    <a:pt x="65456" y="19234"/>
                  </a:lnTo>
                  <a:lnTo>
                    <a:pt x="695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32682" y="2505731"/>
              <a:ext cx="192777" cy="222249"/>
            </a:xfrm>
            <a:custGeom>
              <a:avLst/>
              <a:gdLst/>
              <a:ahLst/>
              <a:cxnLst/>
              <a:rect l="0" t="0" r="0" b="0"/>
              <a:pathLst>
                <a:path w="192777" h="222249">
                  <a:moveTo>
                    <a:pt x="148073" y="26898"/>
                  </a:moveTo>
                  <a:lnTo>
                    <a:pt x="142138" y="21098"/>
                  </a:lnTo>
                  <a:lnTo>
                    <a:pt x="135934" y="16173"/>
                  </a:lnTo>
                  <a:lnTo>
                    <a:pt x="128834" y="11675"/>
                  </a:lnTo>
                  <a:lnTo>
                    <a:pt x="120721" y="7628"/>
                  </a:lnTo>
                  <a:lnTo>
                    <a:pt x="111426" y="4262"/>
                  </a:lnTo>
                  <a:lnTo>
                    <a:pt x="100983" y="1663"/>
                  </a:lnTo>
                  <a:lnTo>
                    <a:pt x="89730" y="82"/>
                  </a:lnTo>
                  <a:lnTo>
                    <a:pt x="78192" y="0"/>
                  </a:lnTo>
                  <a:lnTo>
                    <a:pt x="66701" y="1540"/>
                  </a:lnTo>
                  <a:lnTo>
                    <a:pt x="55548" y="4524"/>
                  </a:lnTo>
                  <a:lnTo>
                    <a:pt x="45059" y="8661"/>
                  </a:lnTo>
                  <a:lnTo>
                    <a:pt x="35344" y="13667"/>
                  </a:lnTo>
                  <a:lnTo>
                    <a:pt x="26498" y="19467"/>
                  </a:lnTo>
                  <a:lnTo>
                    <a:pt x="18695" y="26184"/>
                  </a:lnTo>
                  <a:lnTo>
                    <a:pt x="11934" y="33811"/>
                  </a:lnTo>
                  <a:lnTo>
                    <a:pt x="6392" y="42220"/>
                  </a:lnTo>
                  <a:lnTo>
                    <a:pt x="2492" y="51242"/>
                  </a:lnTo>
                  <a:lnTo>
                    <a:pt x="322" y="60711"/>
                  </a:lnTo>
                  <a:lnTo>
                    <a:pt x="0" y="70170"/>
                  </a:lnTo>
                  <a:lnTo>
                    <a:pt x="1829" y="78909"/>
                  </a:lnTo>
                  <a:lnTo>
                    <a:pt x="5769" y="86592"/>
                  </a:lnTo>
                  <a:lnTo>
                    <a:pt x="11667" y="93071"/>
                  </a:lnTo>
                  <a:lnTo>
                    <a:pt x="19438" y="98206"/>
                  </a:lnTo>
                  <a:lnTo>
                    <a:pt x="28849" y="102068"/>
                  </a:lnTo>
                  <a:lnTo>
                    <a:pt x="39572" y="104866"/>
                  </a:lnTo>
                  <a:lnTo>
                    <a:pt x="51285" y="106843"/>
                  </a:lnTo>
                  <a:lnTo>
                    <a:pt x="63711" y="108221"/>
                  </a:lnTo>
                  <a:lnTo>
                    <a:pt x="76477" y="109338"/>
                  </a:lnTo>
                  <a:lnTo>
                    <a:pt x="89119" y="110628"/>
                  </a:lnTo>
                  <a:lnTo>
                    <a:pt x="101400" y="112316"/>
                  </a:lnTo>
                  <a:lnTo>
                    <a:pt x="113273" y="114435"/>
                  </a:lnTo>
                  <a:lnTo>
                    <a:pt x="124786" y="116929"/>
                  </a:lnTo>
                  <a:lnTo>
                    <a:pt x="136010" y="119721"/>
                  </a:lnTo>
                  <a:lnTo>
                    <a:pt x="146855" y="122901"/>
                  </a:lnTo>
                  <a:lnTo>
                    <a:pt x="157071" y="126713"/>
                  </a:lnTo>
                  <a:lnTo>
                    <a:pt x="166567" y="131249"/>
                  </a:lnTo>
                  <a:lnTo>
                    <a:pt x="175080" y="136770"/>
                  </a:lnTo>
                  <a:lnTo>
                    <a:pt x="182121" y="143765"/>
                  </a:lnTo>
                  <a:lnTo>
                    <a:pt x="187548" y="152355"/>
                  </a:lnTo>
                  <a:lnTo>
                    <a:pt x="191210" y="162040"/>
                  </a:lnTo>
                  <a:lnTo>
                    <a:pt x="192776" y="171917"/>
                  </a:lnTo>
                  <a:lnTo>
                    <a:pt x="192268" y="181440"/>
                  </a:lnTo>
                  <a:lnTo>
                    <a:pt x="189827" y="190271"/>
                  </a:lnTo>
                  <a:lnTo>
                    <a:pt x="185530" y="198122"/>
                  </a:lnTo>
                  <a:lnTo>
                    <a:pt x="179597" y="204949"/>
                  </a:lnTo>
                  <a:lnTo>
                    <a:pt x="172023" y="210719"/>
                  </a:lnTo>
                  <a:lnTo>
                    <a:pt x="162512" y="215312"/>
                  </a:lnTo>
                  <a:lnTo>
                    <a:pt x="151086" y="218772"/>
                  </a:lnTo>
                  <a:lnTo>
                    <a:pt x="138347" y="221115"/>
                  </a:lnTo>
                  <a:lnTo>
                    <a:pt x="125266" y="222248"/>
                  </a:lnTo>
                  <a:lnTo>
                    <a:pt x="112435" y="222229"/>
                  </a:lnTo>
                  <a:lnTo>
                    <a:pt x="100059" y="221082"/>
                  </a:lnTo>
                  <a:lnTo>
                    <a:pt x="88142" y="218717"/>
                  </a:lnTo>
                  <a:lnTo>
                    <a:pt x="76623" y="215210"/>
                  </a:lnTo>
                  <a:lnTo>
                    <a:pt x="65867" y="211057"/>
                  </a:lnTo>
                  <a:lnTo>
                    <a:pt x="55624" y="206683"/>
                  </a:lnTo>
                  <a:lnTo>
                    <a:pt x="44991" y="201705"/>
                  </a:lnTo>
                  <a:lnTo>
                    <a:pt x="32260" y="195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39736" y="2585272"/>
              <a:ext cx="20005" cy="168457"/>
            </a:xfrm>
            <a:custGeom>
              <a:avLst/>
              <a:gdLst/>
              <a:ahLst/>
              <a:cxnLst/>
              <a:rect l="0" t="0" r="0" b="0"/>
              <a:pathLst>
                <a:path w="20005" h="168457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1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24" y="100758"/>
                  </a:lnTo>
                  <a:lnTo>
                    <a:pt x="3156" y="112545"/>
                  </a:lnTo>
                  <a:lnTo>
                    <a:pt x="5782" y="125147"/>
                  </a:lnTo>
                  <a:lnTo>
                    <a:pt x="10650" y="141902"/>
                  </a:lnTo>
                  <a:lnTo>
                    <a:pt x="2000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49211" y="24484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64047" y="2261026"/>
              <a:ext cx="148377" cy="484798"/>
            </a:xfrm>
            <a:custGeom>
              <a:avLst/>
              <a:gdLst/>
              <a:ahLst/>
              <a:cxnLst/>
              <a:rect l="0" t="0" r="0" b="0"/>
              <a:pathLst>
                <a:path w="148377" h="484798">
                  <a:moveTo>
                    <a:pt x="106262" y="429531"/>
                  </a:moveTo>
                  <a:lnTo>
                    <a:pt x="103328" y="417863"/>
                  </a:lnTo>
                  <a:lnTo>
                    <a:pt x="100546" y="407374"/>
                  </a:lnTo>
                  <a:lnTo>
                    <a:pt x="97643" y="397077"/>
                  </a:lnTo>
                  <a:lnTo>
                    <a:pt x="94429" y="386948"/>
                  </a:lnTo>
                  <a:lnTo>
                    <a:pt x="90616" y="377253"/>
                  </a:lnTo>
                  <a:lnTo>
                    <a:pt x="86090" y="368126"/>
                  </a:lnTo>
                  <a:lnTo>
                    <a:pt x="80581" y="359869"/>
                  </a:lnTo>
                  <a:lnTo>
                    <a:pt x="73596" y="353004"/>
                  </a:lnTo>
                  <a:lnTo>
                    <a:pt x="65015" y="347701"/>
                  </a:lnTo>
                  <a:lnTo>
                    <a:pt x="55336" y="344293"/>
                  </a:lnTo>
                  <a:lnTo>
                    <a:pt x="45462" y="343430"/>
                  </a:lnTo>
                  <a:lnTo>
                    <a:pt x="35942" y="345227"/>
                  </a:lnTo>
                  <a:lnTo>
                    <a:pt x="27113" y="349518"/>
                  </a:lnTo>
                  <a:lnTo>
                    <a:pt x="19263" y="356128"/>
                  </a:lnTo>
                  <a:lnTo>
                    <a:pt x="12442" y="364714"/>
                  </a:lnTo>
                  <a:lnTo>
                    <a:pt x="6846" y="374696"/>
                  </a:lnTo>
                  <a:lnTo>
                    <a:pt x="2902" y="385370"/>
                  </a:lnTo>
                  <a:lnTo>
                    <a:pt x="691" y="396283"/>
                  </a:lnTo>
                  <a:lnTo>
                    <a:pt x="0" y="407217"/>
                  </a:lnTo>
                  <a:lnTo>
                    <a:pt x="516" y="418091"/>
                  </a:lnTo>
                  <a:lnTo>
                    <a:pt x="1938" y="428882"/>
                  </a:lnTo>
                  <a:lnTo>
                    <a:pt x="4178" y="439435"/>
                  </a:lnTo>
                  <a:lnTo>
                    <a:pt x="7351" y="449455"/>
                  </a:lnTo>
                  <a:lnTo>
                    <a:pt x="11455" y="458819"/>
                  </a:lnTo>
                  <a:lnTo>
                    <a:pt x="16684" y="467244"/>
                  </a:lnTo>
                  <a:lnTo>
                    <a:pt x="23483" y="474226"/>
                  </a:lnTo>
                  <a:lnTo>
                    <a:pt x="31943" y="479614"/>
                  </a:lnTo>
                  <a:lnTo>
                    <a:pt x="41539" y="483248"/>
                  </a:lnTo>
                  <a:lnTo>
                    <a:pt x="51358" y="484797"/>
                  </a:lnTo>
                  <a:lnTo>
                    <a:pt x="60842" y="484278"/>
                  </a:lnTo>
                  <a:lnTo>
                    <a:pt x="69646" y="481829"/>
                  </a:lnTo>
                  <a:lnTo>
                    <a:pt x="77480" y="477527"/>
                  </a:lnTo>
                  <a:lnTo>
                    <a:pt x="84300" y="471596"/>
                  </a:lnTo>
                  <a:lnTo>
                    <a:pt x="90234" y="464192"/>
                  </a:lnTo>
                  <a:lnTo>
                    <a:pt x="95470" y="455328"/>
                  </a:lnTo>
                  <a:lnTo>
                    <a:pt x="100185" y="445150"/>
                  </a:lnTo>
                  <a:lnTo>
                    <a:pt x="104525" y="434063"/>
                  </a:lnTo>
                  <a:lnTo>
                    <a:pt x="108601" y="422629"/>
                  </a:lnTo>
                  <a:lnTo>
                    <a:pt x="112489" y="411191"/>
                  </a:lnTo>
                  <a:lnTo>
                    <a:pt x="116085" y="399562"/>
                  </a:lnTo>
                  <a:lnTo>
                    <a:pt x="119121" y="387156"/>
                  </a:lnTo>
                  <a:lnTo>
                    <a:pt x="121499" y="373705"/>
                  </a:lnTo>
                  <a:lnTo>
                    <a:pt x="123435" y="359568"/>
                  </a:lnTo>
                  <a:lnTo>
                    <a:pt x="125348" y="345531"/>
                  </a:lnTo>
                  <a:lnTo>
                    <a:pt x="127486" y="332042"/>
                  </a:lnTo>
                  <a:lnTo>
                    <a:pt x="129753" y="318883"/>
                  </a:lnTo>
                  <a:lnTo>
                    <a:pt x="131822" y="305375"/>
                  </a:lnTo>
                  <a:lnTo>
                    <a:pt x="133510" y="291134"/>
                  </a:lnTo>
                  <a:lnTo>
                    <a:pt x="134796" y="275941"/>
                  </a:lnTo>
                  <a:lnTo>
                    <a:pt x="135734" y="259592"/>
                  </a:lnTo>
                  <a:lnTo>
                    <a:pt x="136400" y="242102"/>
                  </a:lnTo>
                  <a:lnTo>
                    <a:pt x="136863" y="223642"/>
                  </a:lnTo>
                  <a:lnTo>
                    <a:pt x="137183" y="204427"/>
                  </a:lnTo>
                  <a:lnTo>
                    <a:pt x="137400" y="184657"/>
                  </a:lnTo>
                  <a:lnTo>
                    <a:pt x="137547" y="164654"/>
                  </a:lnTo>
                  <a:lnTo>
                    <a:pt x="137646" y="144847"/>
                  </a:lnTo>
                  <a:lnTo>
                    <a:pt x="137708" y="125459"/>
                  </a:lnTo>
                  <a:lnTo>
                    <a:pt x="137580" y="106848"/>
                  </a:lnTo>
                  <a:lnTo>
                    <a:pt x="136962" y="89569"/>
                  </a:lnTo>
                  <a:lnTo>
                    <a:pt x="135733" y="73789"/>
                  </a:lnTo>
                  <a:lnTo>
                    <a:pt x="134094" y="59039"/>
                  </a:lnTo>
                  <a:lnTo>
                    <a:pt x="132455" y="44439"/>
                  </a:lnTo>
                  <a:lnTo>
                    <a:pt x="131049" y="29495"/>
                  </a:lnTo>
                  <a:lnTo>
                    <a:pt x="129595" y="15364"/>
                  </a:lnTo>
                  <a:lnTo>
                    <a:pt x="126771" y="4900"/>
                  </a:lnTo>
                  <a:lnTo>
                    <a:pt x="122343" y="0"/>
                  </a:lnTo>
                  <a:lnTo>
                    <a:pt x="118064" y="830"/>
                  </a:lnTo>
                  <a:lnTo>
                    <a:pt x="114632" y="6434"/>
                  </a:lnTo>
                  <a:lnTo>
                    <a:pt x="112083" y="15808"/>
                  </a:lnTo>
                  <a:lnTo>
                    <a:pt x="110259" y="28257"/>
                  </a:lnTo>
                  <a:lnTo>
                    <a:pt x="108989" y="43137"/>
                  </a:lnTo>
                  <a:lnTo>
                    <a:pt x="108282" y="59852"/>
                  </a:lnTo>
                  <a:lnTo>
                    <a:pt x="108330" y="77903"/>
                  </a:lnTo>
                  <a:lnTo>
                    <a:pt x="109172" y="96900"/>
                  </a:lnTo>
                  <a:lnTo>
                    <a:pt x="110549" y="116557"/>
                  </a:lnTo>
                  <a:lnTo>
                    <a:pt x="112013" y="136666"/>
                  </a:lnTo>
                  <a:lnTo>
                    <a:pt x="113296" y="157081"/>
                  </a:lnTo>
                  <a:lnTo>
                    <a:pt x="114478" y="177537"/>
                  </a:lnTo>
                  <a:lnTo>
                    <a:pt x="115879" y="197658"/>
                  </a:lnTo>
                  <a:lnTo>
                    <a:pt x="117669" y="217269"/>
                  </a:lnTo>
                  <a:lnTo>
                    <a:pt x="119702" y="236372"/>
                  </a:lnTo>
                  <a:lnTo>
                    <a:pt x="121612" y="255046"/>
                  </a:lnTo>
                  <a:lnTo>
                    <a:pt x="123200" y="273381"/>
                  </a:lnTo>
                  <a:lnTo>
                    <a:pt x="124588" y="291136"/>
                  </a:lnTo>
                  <a:lnTo>
                    <a:pt x="126127" y="307766"/>
                  </a:lnTo>
                  <a:lnTo>
                    <a:pt x="128015" y="323070"/>
                  </a:lnTo>
                  <a:lnTo>
                    <a:pt x="130282" y="337314"/>
                  </a:lnTo>
                  <a:lnTo>
                    <a:pt x="132883" y="351035"/>
                  </a:lnTo>
                  <a:lnTo>
                    <a:pt x="135742" y="364585"/>
                  </a:lnTo>
                  <a:lnTo>
                    <a:pt x="138640" y="377530"/>
                  </a:lnTo>
                  <a:lnTo>
                    <a:pt x="141506" y="390013"/>
                  </a:lnTo>
                  <a:lnTo>
                    <a:pt x="144589" y="403137"/>
                  </a:lnTo>
                  <a:lnTo>
                    <a:pt x="148376" y="419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44009" y="2532429"/>
              <a:ext cx="147400" cy="202275"/>
            </a:xfrm>
            <a:custGeom>
              <a:avLst/>
              <a:gdLst/>
              <a:ahLst/>
              <a:cxnLst/>
              <a:rect l="0" t="0" r="0" b="0"/>
              <a:pathLst>
                <a:path w="147400" h="202275">
                  <a:moveTo>
                    <a:pt x="0" y="105485"/>
                  </a:moveTo>
                  <a:lnTo>
                    <a:pt x="8801" y="102686"/>
                  </a:lnTo>
                  <a:lnTo>
                    <a:pt x="17148" y="101184"/>
                  </a:lnTo>
                  <a:lnTo>
                    <a:pt x="25851" y="100868"/>
                  </a:lnTo>
                  <a:lnTo>
                    <a:pt x="35145" y="101202"/>
                  </a:lnTo>
                  <a:lnTo>
                    <a:pt x="45288" y="101373"/>
                  </a:lnTo>
                  <a:lnTo>
                    <a:pt x="56329" y="100936"/>
                  </a:lnTo>
                  <a:lnTo>
                    <a:pt x="67996" y="99794"/>
                  </a:lnTo>
                  <a:lnTo>
                    <a:pt x="79818" y="98024"/>
                  </a:lnTo>
                  <a:lnTo>
                    <a:pt x="91502" y="95749"/>
                  </a:lnTo>
                  <a:lnTo>
                    <a:pt x="102787" y="92933"/>
                  </a:lnTo>
                  <a:lnTo>
                    <a:pt x="113364" y="89372"/>
                  </a:lnTo>
                  <a:lnTo>
                    <a:pt x="123129" y="85012"/>
                  </a:lnTo>
                  <a:lnTo>
                    <a:pt x="131668" y="79780"/>
                  </a:lnTo>
                  <a:lnTo>
                    <a:pt x="138201" y="73512"/>
                  </a:lnTo>
                  <a:lnTo>
                    <a:pt x="142483" y="66219"/>
                  </a:lnTo>
                  <a:lnTo>
                    <a:pt x="144731" y="58050"/>
                  </a:lnTo>
                  <a:lnTo>
                    <a:pt x="145343" y="49196"/>
                  </a:lnTo>
                  <a:lnTo>
                    <a:pt x="144713" y="39843"/>
                  </a:lnTo>
                  <a:lnTo>
                    <a:pt x="142852" y="30463"/>
                  </a:lnTo>
                  <a:lnTo>
                    <a:pt x="139410" y="21779"/>
                  </a:lnTo>
                  <a:lnTo>
                    <a:pt x="134316" y="14137"/>
                  </a:lnTo>
                  <a:lnTo>
                    <a:pt x="127609" y="7855"/>
                  </a:lnTo>
                  <a:lnTo>
                    <a:pt x="119279" y="3385"/>
                  </a:lnTo>
                  <a:lnTo>
                    <a:pt x="109496" y="792"/>
                  </a:lnTo>
                  <a:lnTo>
                    <a:pt x="98860" y="0"/>
                  </a:lnTo>
                  <a:lnTo>
                    <a:pt x="88269" y="972"/>
                  </a:lnTo>
                  <a:lnTo>
                    <a:pt x="78226" y="3511"/>
                  </a:lnTo>
                  <a:lnTo>
                    <a:pt x="68859" y="7314"/>
                  </a:lnTo>
                  <a:lnTo>
                    <a:pt x="60108" y="12074"/>
                  </a:lnTo>
                  <a:lnTo>
                    <a:pt x="51856" y="17535"/>
                  </a:lnTo>
                  <a:lnTo>
                    <a:pt x="44143" y="23657"/>
                  </a:lnTo>
                  <a:lnTo>
                    <a:pt x="37175" y="30597"/>
                  </a:lnTo>
                  <a:lnTo>
                    <a:pt x="31006" y="38382"/>
                  </a:lnTo>
                  <a:lnTo>
                    <a:pt x="25708" y="47068"/>
                  </a:lnTo>
                  <a:lnTo>
                    <a:pt x="21446" y="56810"/>
                  </a:lnTo>
                  <a:lnTo>
                    <a:pt x="18215" y="67589"/>
                  </a:lnTo>
                  <a:lnTo>
                    <a:pt x="16028" y="79252"/>
                  </a:lnTo>
                  <a:lnTo>
                    <a:pt x="15002" y="91605"/>
                  </a:lnTo>
                  <a:lnTo>
                    <a:pt x="15093" y="104465"/>
                  </a:lnTo>
                  <a:lnTo>
                    <a:pt x="16288" y="117523"/>
                  </a:lnTo>
                  <a:lnTo>
                    <a:pt x="18686" y="130363"/>
                  </a:lnTo>
                  <a:lnTo>
                    <a:pt x="22229" y="142765"/>
                  </a:lnTo>
                  <a:lnTo>
                    <a:pt x="26895" y="154381"/>
                  </a:lnTo>
                  <a:lnTo>
                    <a:pt x="32776" y="164656"/>
                  </a:lnTo>
                  <a:lnTo>
                    <a:pt x="39806" y="173418"/>
                  </a:lnTo>
                  <a:lnTo>
                    <a:pt x="47798" y="180811"/>
                  </a:lnTo>
                  <a:lnTo>
                    <a:pt x="56532" y="187100"/>
                  </a:lnTo>
                  <a:lnTo>
                    <a:pt x="65818" y="192549"/>
                  </a:lnTo>
                  <a:lnTo>
                    <a:pt x="75663" y="197059"/>
                  </a:lnTo>
                  <a:lnTo>
                    <a:pt x="86257" y="200192"/>
                  </a:lnTo>
                  <a:lnTo>
                    <a:pt x="97625" y="201825"/>
                  </a:lnTo>
                  <a:lnTo>
                    <a:pt x="109066" y="202274"/>
                  </a:lnTo>
                  <a:lnTo>
                    <a:pt x="120359" y="202176"/>
                  </a:lnTo>
                  <a:lnTo>
                    <a:pt x="132496" y="201522"/>
                  </a:lnTo>
                  <a:lnTo>
                    <a:pt x="147399" y="200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86165" y="2527527"/>
              <a:ext cx="155024" cy="226202"/>
            </a:xfrm>
            <a:custGeom>
              <a:avLst/>
              <a:gdLst/>
              <a:ahLst/>
              <a:cxnLst/>
              <a:rect l="0" t="0" r="0" b="0"/>
              <a:pathLst>
                <a:path w="155024" h="226202">
                  <a:moveTo>
                    <a:pt x="115813" y="15631"/>
                  </a:moveTo>
                  <a:lnTo>
                    <a:pt x="106945" y="9897"/>
                  </a:lnTo>
                  <a:lnTo>
                    <a:pt x="97958" y="5613"/>
                  </a:lnTo>
                  <a:lnTo>
                    <a:pt x="87967" y="2417"/>
                  </a:lnTo>
                  <a:lnTo>
                    <a:pt x="77159" y="401"/>
                  </a:lnTo>
                  <a:lnTo>
                    <a:pt x="65996" y="0"/>
                  </a:lnTo>
                  <a:lnTo>
                    <a:pt x="54800" y="1316"/>
                  </a:lnTo>
                  <a:lnTo>
                    <a:pt x="44034" y="4312"/>
                  </a:lnTo>
                  <a:lnTo>
                    <a:pt x="34345" y="8985"/>
                  </a:lnTo>
                  <a:lnTo>
                    <a:pt x="25996" y="15163"/>
                  </a:lnTo>
                  <a:lnTo>
                    <a:pt x="19222" y="22564"/>
                  </a:lnTo>
                  <a:lnTo>
                    <a:pt x="14415" y="30893"/>
                  </a:lnTo>
                  <a:lnTo>
                    <a:pt x="11592" y="39894"/>
                  </a:lnTo>
                  <a:lnTo>
                    <a:pt x="10645" y="49206"/>
                  </a:lnTo>
                  <a:lnTo>
                    <a:pt x="11512" y="58378"/>
                  </a:lnTo>
                  <a:lnTo>
                    <a:pt x="13990" y="67164"/>
                  </a:lnTo>
                  <a:lnTo>
                    <a:pt x="18091" y="75198"/>
                  </a:lnTo>
                  <a:lnTo>
                    <a:pt x="24117" y="81917"/>
                  </a:lnTo>
                  <a:lnTo>
                    <a:pt x="32058" y="87142"/>
                  </a:lnTo>
                  <a:lnTo>
                    <a:pt x="41644" y="91176"/>
                  </a:lnTo>
                  <a:lnTo>
                    <a:pt x="52519" y="94590"/>
                  </a:lnTo>
                  <a:lnTo>
                    <a:pt x="64348" y="97783"/>
                  </a:lnTo>
                  <a:lnTo>
                    <a:pt x="76696" y="100948"/>
                  </a:lnTo>
                  <a:lnTo>
                    <a:pt x="89050" y="104161"/>
                  </a:lnTo>
                  <a:lnTo>
                    <a:pt x="101128" y="107443"/>
                  </a:lnTo>
                  <a:lnTo>
                    <a:pt x="112694" y="110955"/>
                  </a:lnTo>
                  <a:lnTo>
                    <a:pt x="123469" y="114990"/>
                  </a:lnTo>
                  <a:lnTo>
                    <a:pt x="133370" y="119672"/>
                  </a:lnTo>
                  <a:lnTo>
                    <a:pt x="142003" y="125121"/>
                  </a:lnTo>
                  <a:lnTo>
                    <a:pt x="148599" y="131535"/>
                  </a:lnTo>
                  <a:lnTo>
                    <a:pt x="152919" y="138922"/>
                  </a:lnTo>
                  <a:lnTo>
                    <a:pt x="155023" y="146984"/>
                  </a:lnTo>
                  <a:lnTo>
                    <a:pt x="155006" y="155234"/>
                  </a:lnTo>
                  <a:lnTo>
                    <a:pt x="153140" y="163368"/>
                  </a:lnTo>
                  <a:lnTo>
                    <a:pt x="149636" y="171115"/>
                  </a:lnTo>
                  <a:lnTo>
                    <a:pt x="144551" y="178164"/>
                  </a:lnTo>
                  <a:lnTo>
                    <a:pt x="138062" y="184421"/>
                  </a:lnTo>
                  <a:lnTo>
                    <a:pt x="130438" y="189962"/>
                  </a:lnTo>
                  <a:lnTo>
                    <a:pt x="121950" y="194925"/>
                  </a:lnTo>
                  <a:lnTo>
                    <a:pt x="112831" y="199453"/>
                  </a:lnTo>
                  <a:lnTo>
                    <a:pt x="103097" y="203666"/>
                  </a:lnTo>
                  <a:lnTo>
                    <a:pt x="92578" y="207656"/>
                  </a:lnTo>
                  <a:lnTo>
                    <a:pt x="81245" y="211488"/>
                  </a:lnTo>
                  <a:lnTo>
                    <a:pt x="69232" y="215058"/>
                  </a:lnTo>
                  <a:lnTo>
                    <a:pt x="55260" y="218455"/>
                  </a:lnTo>
                  <a:lnTo>
                    <a:pt x="34749" y="221981"/>
                  </a:lnTo>
                  <a:lnTo>
                    <a:pt x="0" y="226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40025" y="4919835"/>
            <a:ext cx="1947773" cy="673825"/>
            <a:chOff x="440025" y="4919835"/>
            <a:chExt cx="1947773" cy="673825"/>
          </a:xfrm>
        </p:grpSpPr>
        <p:sp>
          <p:nvSpPr>
            <p:cNvPr id="52" name="Freeform 51"/>
            <p:cNvSpPr/>
            <p:nvPr/>
          </p:nvSpPr>
          <p:spPr>
            <a:xfrm>
              <a:off x="555838" y="5035648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9" y="88346"/>
                  </a:lnTo>
                  <a:lnTo>
                    <a:pt x="3905" y="103210"/>
                  </a:lnTo>
                  <a:lnTo>
                    <a:pt x="6201" y="117871"/>
                  </a:lnTo>
                  <a:lnTo>
                    <a:pt x="8853" y="132363"/>
                  </a:lnTo>
                  <a:lnTo>
                    <a:pt x="11598" y="146891"/>
                  </a:lnTo>
                  <a:lnTo>
                    <a:pt x="14054" y="161798"/>
                  </a:lnTo>
                  <a:lnTo>
                    <a:pt x="16035" y="177240"/>
                  </a:lnTo>
                  <a:lnTo>
                    <a:pt x="17533" y="193206"/>
                  </a:lnTo>
                  <a:lnTo>
                    <a:pt x="18621" y="209610"/>
                  </a:lnTo>
                  <a:lnTo>
                    <a:pt x="19394" y="226342"/>
                  </a:lnTo>
                  <a:lnTo>
                    <a:pt x="20102" y="242984"/>
                  </a:lnTo>
                  <a:lnTo>
                    <a:pt x="21117" y="258851"/>
                  </a:lnTo>
                  <a:lnTo>
                    <a:pt x="22621" y="273640"/>
                  </a:lnTo>
                  <a:lnTo>
                    <a:pt x="24616" y="287706"/>
                  </a:lnTo>
                  <a:lnTo>
                    <a:pt x="27026" y="301837"/>
                  </a:lnTo>
                  <a:lnTo>
                    <a:pt x="29754" y="316481"/>
                  </a:lnTo>
                  <a:lnTo>
                    <a:pt x="32563" y="331182"/>
                  </a:lnTo>
                  <a:lnTo>
                    <a:pt x="35358" y="346310"/>
                  </a:lnTo>
                  <a:lnTo>
                    <a:pt x="38383" y="364320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0025" y="4934156"/>
              <a:ext cx="290177" cy="301535"/>
            </a:xfrm>
            <a:custGeom>
              <a:avLst/>
              <a:gdLst/>
              <a:ahLst/>
              <a:cxnLst/>
              <a:rect l="0" t="0" r="0" b="0"/>
              <a:pathLst>
                <a:path w="290177" h="301535">
                  <a:moveTo>
                    <a:pt x="0" y="133078"/>
                  </a:moveTo>
                  <a:lnTo>
                    <a:pt x="134" y="121410"/>
                  </a:lnTo>
                  <a:lnTo>
                    <a:pt x="1414" y="110921"/>
                  </a:lnTo>
                  <a:lnTo>
                    <a:pt x="4008" y="100624"/>
                  </a:lnTo>
                  <a:lnTo>
                    <a:pt x="7727" y="90496"/>
                  </a:lnTo>
                  <a:lnTo>
                    <a:pt x="12360" y="80800"/>
                  </a:lnTo>
                  <a:lnTo>
                    <a:pt x="17693" y="71664"/>
                  </a:lnTo>
                  <a:lnTo>
                    <a:pt x="23540" y="63061"/>
                  </a:lnTo>
                  <a:lnTo>
                    <a:pt x="29754" y="54899"/>
                  </a:lnTo>
                  <a:lnTo>
                    <a:pt x="36230" y="47081"/>
                  </a:lnTo>
                  <a:lnTo>
                    <a:pt x="43050" y="39676"/>
                  </a:lnTo>
                  <a:lnTo>
                    <a:pt x="50468" y="32923"/>
                  </a:lnTo>
                  <a:lnTo>
                    <a:pt x="58571" y="26897"/>
                  </a:lnTo>
                  <a:lnTo>
                    <a:pt x="67303" y="21528"/>
                  </a:lnTo>
                  <a:lnTo>
                    <a:pt x="76543" y="16687"/>
                  </a:lnTo>
                  <a:lnTo>
                    <a:pt x="86172" y="12249"/>
                  </a:lnTo>
                  <a:lnTo>
                    <a:pt x="96248" y="8268"/>
                  </a:lnTo>
                  <a:lnTo>
                    <a:pt x="106998" y="4966"/>
                  </a:lnTo>
                  <a:lnTo>
                    <a:pt x="118484" y="2414"/>
                  </a:lnTo>
                  <a:lnTo>
                    <a:pt x="130469" y="701"/>
                  </a:lnTo>
                  <a:lnTo>
                    <a:pt x="142514" y="0"/>
                  </a:lnTo>
                  <a:lnTo>
                    <a:pt x="154356" y="309"/>
                  </a:lnTo>
                  <a:lnTo>
                    <a:pt x="165918" y="1482"/>
                  </a:lnTo>
                  <a:lnTo>
                    <a:pt x="177215" y="3332"/>
                  </a:lnTo>
                  <a:lnTo>
                    <a:pt x="188290" y="5690"/>
                  </a:lnTo>
                  <a:lnTo>
                    <a:pt x="199033" y="8577"/>
                  </a:lnTo>
                  <a:lnTo>
                    <a:pt x="209181" y="12192"/>
                  </a:lnTo>
                  <a:lnTo>
                    <a:pt x="218639" y="16596"/>
                  </a:lnTo>
                  <a:lnTo>
                    <a:pt x="227467" y="22029"/>
                  </a:lnTo>
                  <a:lnTo>
                    <a:pt x="235783" y="28964"/>
                  </a:lnTo>
                  <a:lnTo>
                    <a:pt x="243707" y="37520"/>
                  </a:lnTo>
                  <a:lnTo>
                    <a:pt x="251183" y="47351"/>
                  </a:lnTo>
                  <a:lnTo>
                    <a:pt x="257984" y="57859"/>
                  </a:lnTo>
                  <a:lnTo>
                    <a:pt x="264042" y="68628"/>
                  </a:lnTo>
                  <a:lnTo>
                    <a:pt x="269433" y="79450"/>
                  </a:lnTo>
                  <a:lnTo>
                    <a:pt x="274289" y="90241"/>
                  </a:lnTo>
                  <a:lnTo>
                    <a:pt x="278737" y="100982"/>
                  </a:lnTo>
                  <a:lnTo>
                    <a:pt x="282724" y="111839"/>
                  </a:lnTo>
                  <a:lnTo>
                    <a:pt x="286031" y="123128"/>
                  </a:lnTo>
                  <a:lnTo>
                    <a:pt x="288580" y="134979"/>
                  </a:lnTo>
                  <a:lnTo>
                    <a:pt x="290123" y="147041"/>
                  </a:lnTo>
                  <a:lnTo>
                    <a:pt x="290176" y="158607"/>
                  </a:lnTo>
                  <a:lnTo>
                    <a:pt x="288620" y="169315"/>
                  </a:lnTo>
                  <a:lnTo>
                    <a:pt x="285795" y="179301"/>
                  </a:lnTo>
                  <a:lnTo>
                    <a:pt x="282297" y="189001"/>
                  </a:lnTo>
                  <a:lnTo>
                    <a:pt x="278536" y="198712"/>
                  </a:lnTo>
                  <a:lnTo>
                    <a:pt x="274557" y="208558"/>
                  </a:lnTo>
                  <a:lnTo>
                    <a:pt x="270134" y="218562"/>
                  </a:lnTo>
                  <a:lnTo>
                    <a:pt x="265157" y="228696"/>
                  </a:lnTo>
                  <a:lnTo>
                    <a:pt x="259492" y="238605"/>
                  </a:lnTo>
                  <a:lnTo>
                    <a:pt x="252925" y="247646"/>
                  </a:lnTo>
                  <a:lnTo>
                    <a:pt x="245427" y="255541"/>
                  </a:lnTo>
                  <a:lnTo>
                    <a:pt x="237119" y="262502"/>
                  </a:lnTo>
                  <a:lnTo>
                    <a:pt x="228171" y="269025"/>
                  </a:lnTo>
                  <a:lnTo>
                    <a:pt x="218751" y="275445"/>
                  </a:lnTo>
                  <a:lnTo>
                    <a:pt x="209062" y="281612"/>
                  </a:lnTo>
                  <a:lnTo>
                    <a:pt x="198187" y="287582"/>
                  </a:lnTo>
                  <a:lnTo>
                    <a:pt x="182937" y="293886"/>
                  </a:lnTo>
                  <a:lnTo>
                    <a:pt x="157927" y="301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7904" y="5205919"/>
              <a:ext cx="153262" cy="196866"/>
            </a:xfrm>
            <a:custGeom>
              <a:avLst/>
              <a:gdLst/>
              <a:ahLst/>
              <a:cxnLst/>
              <a:rect l="0" t="0" r="0" b="0"/>
              <a:pathLst>
                <a:path w="153262" h="196866">
                  <a:moveTo>
                    <a:pt x="16390" y="92942"/>
                  </a:moveTo>
                  <a:lnTo>
                    <a:pt x="25259" y="95809"/>
                  </a:lnTo>
                  <a:lnTo>
                    <a:pt x="34246" y="97951"/>
                  </a:lnTo>
                  <a:lnTo>
                    <a:pt x="44232" y="99545"/>
                  </a:lnTo>
                  <a:lnTo>
                    <a:pt x="54867" y="100380"/>
                  </a:lnTo>
                  <a:lnTo>
                    <a:pt x="65382" y="99931"/>
                  </a:lnTo>
                  <a:lnTo>
                    <a:pt x="75334" y="98023"/>
                  </a:lnTo>
                  <a:lnTo>
                    <a:pt x="84620" y="94786"/>
                  </a:lnTo>
                  <a:lnTo>
                    <a:pt x="93308" y="90477"/>
                  </a:lnTo>
                  <a:lnTo>
                    <a:pt x="101509" y="85349"/>
                  </a:lnTo>
                  <a:lnTo>
                    <a:pt x="109015" y="79297"/>
                  </a:lnTo>
                  <a:lnTo>
                    <a:pt x="115311" y="71880"/>
                  </a:lnTo>
                  <a:lnTo>
                    <a:pt x="120202" y="62973"/>
                  </a:lnTo>
                  <a:lnTo>
                    <a:pt x="123317" y="53061"/>
                  </a:lnTo>
                  <a:lnTo>
                    <a:pt x="123978" y="43024"/>
                  </a:lnTo>
                  <a:lnTo>
                    <a:pt x="122046" y="33390"/>
                  </a:lnTo>
                  <a:lnTo>
                    <a:pt x="117833" y="24483"/>
                  </a:lnTo>
                  <a:lnTo>
                    <a:pt x="111808" y="16581"/>
                  </a:lnTo>
                  <a:lnTo>
                    <a:pt x="104427" y="9728"/>
                  </a:lnTo>
                  <a:lnTo>
                    <a:pt x="96069" y="4280"/>
                  </a:lnTo>
                  <a:lnTo>
                    <a:pt x="87022" y="969"/>
                  </a:lnTo>
                  <a:lnTo>
                    <a:pt x="77504" y="0"/>
                  </a:lnTo>
                  <a:lnTo>
                    <a:pt x="67827" y="1127"/>
                  </a:lnTo>
                  <a:lnTo>
                    <a:pt x="58404" y="3935"/>
                  </a:lnTo>
                  <a:lnTo>
                    <a:pt x="49440" y="8009"/>
                  </a:lnTo>
                  <a:lnTo>
                    <a:pt x="41115" y="13165"/>
                  </a:lnTo>
                  <a:lnTo>
                    <a:pt x="33669" y="19441"/>
                  </a:lnTo>
                  <a:lnTo>
                    <a:pt x="27142" y="26769"/>
                  </a:lnTo>
                  <a:lnTo>
                    <a:pt x="21419" y="34976"/>
                  </a:lnTo>
                  <a:lnTo>
                    <a:pt x="16332" y="43862"/>
                  </a:lnTo>
                  <a:lnTo>
                    <a:pt x="11726" y="53253"/>
                  </a:lnTo>
                  <a:lnTo>
                    <a:pt x="7630" y="63170"/>
                  </a:lnTo>
                  <a:lnTo>
                    <a:pt x="4250" y="73812"/>
                  </a:lnTo>
                  <a:lnTo>
                    <a:pt x="1652" y="85228"/>
                  </a:lnTo>
                  <a:lnTo>
                    <a:pt x="76" y="97165"/>
                  </a:lnTo>
                  <a:lnTo>
                    <a:pt x="0" y="109177"/>
                  </a:lnTo>
                  <a:lnTo>
                    <a:pt x="1546" y="120994"/>
                  </a:lnTo>
                  <a:lnTo>
                    <a:pt x="4534" y="132369"/>
                  </a:lnTo>
                  <a:lnTo>
                    <a:pt x="8674" y="143008"/>
                  </a:lnTo>
                  <a:lnTo>
                    <a:pt x="13678" y="152828"/>
                  </a:lnTo>
                  <a:lnTo>
                    <a:pt x="19307" y="161914"/>
                  </a:lnTo>
                  <a:lnTo>
                    <a:pt x="25376" y="170411"/>
                  </a:lnTo>
                  <a:lnTo>
                    <a:pt x="31760" y="178451"/>
                  </a:lnTo>
                  <a:lnTo>
                    <a:pt x="38689" y="185666"/>
                  </a:lnTo>
                  <a:lnTo>
                    <a:pt x="46712" y="191229"/>
                  </a:lnTo>
                  <a:lnTo>
                    <a:pt x="56036" y="194819"/>
                  </a:lnTo>
                  <a:lnTo>
                    <a:pt x="66401" y="196586"/>
                  </a:lnTo>
                  <a:lnTo>
                    <a:pt x="77277" y="196865"/>
                  </a:lnTo>
                  <a:lnTo>
                    <a:pt x="88291" y="196013"/>
                  </a:lnTo>
                  <a:lnTo>
                    <a:pt x="99109" y="194172"/>
                  </a:lnTo>
                  <a:lnTo>
                    <a:pt x="109366" y="191275"/>
                  </a:lnTo>
                  <a:lnTo>
                    <a:pt x="118917" y="187373"/>
                  </a:lnTo>
                  <a:lnTo>
                    <a:pt x="127510" y="182742"/>
                  </a:lnTo>
                  <a:lnTo>
                    <a:pt x="135527" y="177242"/>
                  </a:lnTo>
                  <a:lnTo>
                    <a:pt x="143671" y="169276"/>
                  </a:lnTo>
                  <a:lnTo>
                    <a:pt x="153261" y="156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5591" y="5183160"/>
              <a:ext cx="155088" cy="199930"/>
            </a:xfrm>
            <a:custGeom>
              <a:avLst/>
              <a:gdLst/>
              <a:ahLst/>
              <a:cxnLst/>
              <a:rect l="0" t="0" r="0" b="0"/>
              <a:pathLst>
                <a:path w="155088" h="199930">
                  <a:moveTo>
                    <a:pt x="7688" y="105172"/>
                  </a:moveTo>
                  <a:lnTo>
                    <a:pt x="7755" y="116840"/>
                  </a:lnTo>
                  <a:lnTo>
                    <a:pt x="8395" y="127329"/>
                  </a:lnTo>
                  <a:lnTo>
                    <a:pt x="9687" y="137635"/>
                  </a:lnTo>
                  <a:lnTo>
                    <a:pt x="11374" y="148110"/>
                  </a:lnTo>
                  <a:lnTo>
                    <a:pt x="13042" y="159101"/>
                  </a:lnTo>
                  <a:lnTo>
                    <a:pt x="14430" y="170671"/>
                  </a:lnTo>
                  <a:lnTo>
                    <a:pt x="14598" y="180163"/>
                  </a:lnTo>
                  <a:lnTo>
                    <a:pt x="13183" y="183704"/>
                  </a:lnTo>
                  <a:lnTo>
                    <a:pt x="11607" y="181481"/>
                  </a:lnTo>
                  <a:lnTo>
                    <a:pt x="10208" y="175286"/>
                  </a:lnTo>
                  <a:lnTo>
                    <a:pt x="8690" y="166849"/>
                  </a:lnTo>
                  <a:lnTo>
                    <a:pt x="6844" y="157265"/>
                  </a:lnTo>
                  <a:lnTo>
                    <a:pt x="4786" y="146799"/>
                  </a:lnTo>
                  <a:lnTo>
                    <a:pt x="2865" y="135131"/>
                  </a:lnTo>
                  <a:lnTo>
                    <a:pt x="1284" y="122152"/>
                  </a:lnTo>
                  <a:lnTo>
                    <a:pt x="241" y="108322"/>
                  </a:lnTo>
                  <a:lnTo>
                    <a:pt x="0" y="94485"/>
                  </a:lnTo>
                  <a:lnTo>
                    <a:pt x="625" y="81137"/>
                  </a:lnTo>
                  <a:lnTo>
                    <a:pt x="2181" y="68410"/>
                  </a:lnTo>
                  <a:lnTo>
                    <a:pt x="4822" y="56255"/>
                  </a:lnTo>
                  <a:lnTo>
                    <a:pt x="8529" y="44572"/>
                  </a:lnTo>
                  <a:lnTo>
                    <a:pt x="13305" y="33573"/>
                  </a:lnTo>
                  <a:lnTo>
                    <a:pt x="19259" y="23778"/>
                  </a:lnTo>
                  <a:lnTo>
                    <a:pt x="26339" y="15380"/>
                  </a:lnTo>
                  <a:lnTo>
                    <a:pt x="34363" y="8587"/>
                  </a:lnTo>
                  <a:lnTo>
                    <a:pt x="43119" y="3772"/>
                  </a:lnTo>
                  <a:lnTo>
                    <a:pt x="52415" y="947"/>
                  </a:lnTo>
                  <a:lnTo>
                    <a:pt x="62097" y="0"/>
                  </a:lnTo>
                  <a:lnTo>
                    <a:pt x="72049" y="869"/>
                  </a:lnTo>
                  <a:lnTo>
                    <a:pt x="82177" y="3343"/>
                  </a:lnTo>
                  <a:lnTo>
                    <a:pt x="92097" y="7272"/>
                  </a:lnTo>
                  <a:lnTo>
                    <a:pt x="101152" y="12649"/>
                  </a:lnTo>
                  <a:lnTo>
                    <a:pt x="109055" y="19342"/>
                  </a:lnTo>
                  <a:lnTo>
                    <a:pt x="115853" y="27275"/>
                  </a:lnTo>
                  <a:lnTo>
                    <a:pt x="121735" y="36503"/>
                  </a:lnTo>
                  <a:lnTo>
                    <a:pt x="126916" y="46933"/>
                  </a:lnTo>
                  <a:lnTo>
                    <a:pt x="131584" y="58361"/>
                  </a:lnTo>
                  <a:lnTo>
                    <a:pt x="135888" y="70556"/>
                  </a:lnTo>
                  <a:lnTo>
                    <a:pt x="139933" y="83315"/>
                  </a:lnTo>
                  <a:lnTo>
                    <a:pt x="143635" y="96474"/>
                  </a:lnTo>
                  <a:lnTo>
                    <a:pt x="146742" y="109914"/>
                  </a:lnTo>
                  <a:lnTo>
                    <a:pt x="149164" y="123538"/>
                  </a:lnTo>
                  <a:lnTo>
                    <a:pt x="150963" y="137064"/>
                  </a:lnTo>
                  <a:lnTo>
                    <a:pt x="152447" y="151553"/>
                  </a:lnTo>
                  <a:lnTo>
                    <a:pt x="153747" y="170513"/>
                  </a:lnTo>
                  <a:lnTo>
                    <a:pt x="155087" y="199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16562" y="4919835"/>
              <a:ext cx="39402" cy="442198"/>
            </a:xfrm>
            <a:custGeom>
              <a:avLst/>
              <a:gdLst/>
              <a:ahLst/>
              <a:cxnLst/>
              <a:rect l="0" t="0" r="0" b="0"/>
              <a:pathLst>
                <a:path w="39402" h="442198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22"/>
                  </a:lnTo>
                  <a:lnTo>
                    <a:pt x="1890" y="91535"/>
                  </a:lnTo>
                  <a:lnTo>
                    <a:pt x="3254" y="109572"/>
                  </a:lnTo>
                  <a:lnTo>
                    <a:pt x="4463" y="127728"/>
                  </a:lnTo>
                  <a:lnTo>
                    <a:pt x="5425" y="145660"/>
                  </a:lnTo>
                  <a:lnTo>
                    <a:pt x="6145" y="163006"/>
                  </a:lnTo>
                  <a:lnTo>
                    <a:pt x="6668" y="179640"/>
                  </a:lnTo>
                  <a:lnTo>
                    <a:pt x="7206" y="195776"/>
                  </a:lnTo>
                  <a:lnTo>
                    <a:pt x="8107" y="211846"/>
                  </a:lnTo>
                  <a:lnTo>
                    <a:pt x="9529" y="228109"/>
                  </a:lnTo>
                  <a:lnTo>
                    <a:pt x="11300" y="244644"/>
                  </a:lnTo>
                  <a:lnTo>
                    <a:pt x="13028" y="261439"/>
                  </a:lnTo>
                  <a:lnTo>
                    <a:pt x="14489" y="278437"/>
                  </a:lnTo>
                  <a:lnTo>
                    <a:pt x="15791" y="295259"/>
                  </a:lnTo>
                  <a:lnTo>
                    <a:pt x="17271" y="311246"/>
                  </a:lnTo>
                  <a:lnTo>
                    <a:pt x="19114" y="326112"/>
                  </a:lnTo>
                  <a:lnTo>
                    <a:pt x="21182" y="340059"/>
                  </a:lnTo>
                  <a:lnTo>
                    <a:pt x="23117" y="353580"/>
                  </a:lnTo>
                  <a:lnTo>
                    <a:pt x="24721" y="367004"/>
                  </a:lnTo>
                  <a:lnTo>
                    <a:pt x="26151" y="380263"/>
                  </a:lnTo>
                  <a:lnTo>
                    <a:pt x="28085" y="394478"/>
                  </a:lnTo>
                  <a:lnTo>
                    <a:pt x="31808" y="413142"/>
                  </a:lnTo>
                  <a:lnTo>
                    <a:pt x="3940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87507" y="5048890"/>
              <a:ext cx="242156" cy="28873"/>
            </a:xfrm>
            <a:custGeom>
              <a:avLst/>
              <a:gdLst/>
              <a:ahLst/>
              <a:cxnLst/>
              <a:rect l="0" t="0" r="0" b="0"/>
              <a:pathLst>
                <a:path w="242156" h="28873">
                  <a:moveTo>
                    <a:pt x="242155" y="7815"/>
                  </a:moveTo>
                  <a:lnTo>
                    <a:pt x="233287" y="4948"/>
                  </a:lnTo>
                  <a:lnTo>
                    <a:pt x="224300" y="2807"/>
                  </a:lnTo>
                  <a:lnTo>
                    <a:pt x="214305" y="1208"/>
                  </a:lnTo>
                  <a:lnTo>
                    <a:pt x="203324" y="200"/>
                  </a:lnTo>
                  <a:lnTo>
                    <a:pt x="191513" y="0"/>
                  </a:lnTo>
                  <a:lnTo>
                    <a:pt x="179054" y="651"/>
                  </a:lnTo>
                  <a:lnTo>
                    <a:pt x="166116" y="1890"/>
                  </a:lnTo>
                  <a:lnTo>
                    <a:pt x="152835" y="3253"/>
                  </a:lnTo>
                  <a:lnTo>
                    <a:pt x="139318" y="4467"/>
                  </a:lnTo>
                  <a:lnTo>
                    <a:pt x="125803" y="5602"/>
                  </a:lnTo>
                  <a:lnTo>
                    <a:pt x="112649" y="6970"/>
                  </a:lnTo>
                  <a:lnTo>
                    <a:pt x="100019" y="8743"/>
                  </a:lnTo>
                  <a:lnTo>
                    <a:pt x="87740" y="10933"/>
                  </a:lnTo>
                  <a:lnTo>
                    <a:pt x="75422" y="13483"/>
                  </a:lnTo>
                  <a:lnTo>
                    <a:pt x="62848" y="16307"/>
                  </a:lnTo>
                  <a:lnTo>
                    <a:pt x="50378" y="19182"/>
                  </a:lnTo>
                  <a:lnTo>
                    <a:pt x="37530" y="22029"/>
                  </a:lnTo>
                  <a:lnTo>
                    <a:pt x="22053" y="2509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42924" y="5213381"/>
              <a:ext cx="197309" cy="164351"/>
            </a:xfrm>
            <a:custGeom>
              <a:avLst/>
              <a:gdLst/>
              <a:ahLst/>
              <a:cxnLst/>
              <a:rect l="0" t="0" r="0" b="0"/>
              <a:pathLst>
                <a:path w="197309" h="164351">
                  <a:moveTo>
                    <a:pt x="113080" y="53894"/>
                  </a:moveTo>
                  <a:lnTo>
                    <a:pt x="110080" y="45160"/>
                  </a:lnTo>
                  <a:lnTo>
                    <a:pt x="106657" y="37453"/>
                  </a:lnTo>
                  <a:lnTo>
                    <a:pt x="102456" y="30056"/>
                  </a:lnTo>
                  <a:lnTo>
                    <a:pt x="97384" y="22967"/>
                  </a:lnTo>
                  <a:lnTo>
                    <a:pt x="91254" y="16437"/>
                  </a:lnTo>
                  <a:lnTo>
                    <a:pt x="84070" y="10574"/>
                  </a:lnTo>
                  <a:lnTo>
                    <a:pt x="75983" y="5655"/>
                  </a:lnTo>
                  <a:lnTo>
                    <a:pt x="67188" y="2182"/>
                  </a:lnTo>
                  <a:lnTo>
                    <a:pt x="57872" y="298"/>
                  </a:lnTo>
                  <a:lnTo>
                    <a:pt x="48348" y="0"/>
                  </a:lnTo>
                  <a:lnTo>
                    <a:pt x="39035" y="1312"/>
                  </a:lnTo>
                  <a:lnTo>
                    <a:pt x="30153" y="4092"/>
                  </a:lnTo>
                  <a:lnTo>
                    <a:pt x="22055" y="8398"/>
                  </a:lnTo>
                  <a:lnTo>
                    <a:pt x="15295" y="14561"/>
                  </a:lnTo>
                  <a:lnTo>
                    <a:pt x="10046" y="22594"/>
                  </a:lnTo>
                  <a:lnTo>
                    <a:pt x="6165" y="32243"/>
                  </a:lnTo>
                  <a:lnTo>
                    <a:pt x="3386" y="43160"/>
                  </a:lnTo>
                  <a:lnTo>
                    <a:pt x="1443" y="55020"/>
                  </a:lnTo>
                  <a:lnTo>
                    <a:pt x="271" y="67559"/>
                  </a:lnTo>
                  <a:lnTo>
                    <a:pt x="0" y="80575"/>
                  </a:lnTo>
                  <a:lnTo>
                    <a:pt x="633" y="93915"/>
                  </a:lnTo>
                  <a:lnTo>
                    <a:pt x="2209" y="107312"/>
                  </a:lnTo>
                  <a:lnTo>
                    <a:pt x="4870" y="120387"/>
                  </a:lnTo>
                  <a:lnTo>
                    <a:pt x="8593" y="132942"/>
                  </a:lnTo>
                  <a:lnTo>
                    <a:pt x="13382" y="144321"/>
                  </a:lnTo>
                  <a:lnTo>
                    <a:pt x="19345" y="153375"/>
                  </a:lnTo>
                  <a:lnTo>
                    <a:pt x="26427" y="159677"/>
                  </a:lnTo>
                  <a:lnTo>
                    <a:pt x="34283" y="163279"/>
                  </a:lnTo>
                  <a:lnTo>
                    <a:pt x="42394" y="164350"/>
                  </a:lnTo>
                  <a:lnTo>
                    <a:pt x="50439" y="163253"/>
                  </a:lnTo>
                  <a:lnTo>
                    <a:pt x="58297" y="160284"/>
                  </a:lnTo>
                  <a:lnTo>
                    <a:pt x="65953" y="155566"/>
                  </a:lnTo>
                  <a:lnTo>
                    <a:pt x="73426" y="149323"/>
                  </a:lnTo>
                  <a:lnTo>
                    <a:pt x="80428" y="141695"/>
                  </a:lnTo>
                  <a:lnTo>
                    <a:pt x="86378" y="132673"/>
                  </a:lnTo>
                  <a:lnTo>
                    <a:pt x="91052" y="122385"/>
                  </a:lnTo>
                  <a:lnTo>
                    <a:pt x="94700" y="111223"/>
                  </a:lnTo>
                  <a:lnTo>
                    <a:pt x="97847" y="99739"/>
                  </a:lnTo>
                  <a:lnTo>
                    <a:pt x="100860" y="88345"/>
                  </a:lnTo>
                  <a:lnTo>
                    <a:pt x="104054" y="79603"/>
                  </a:lnTo>
                  <a:lnTo>
                    <a:pt x="107310" y="76671"/>
                  </a:lnTo>
                  <a:lnTo>
                    <a:pt x="110181" y="78680"/>
                  </a:lnTo>
                  <a:lnTo>
                    <a:pt x="112850" y="83938"/>
                  </a:lnTo>
                  <a:lnTo>
                    <a:pt x="115715" y="91031"/>
                  </a:lnTo>
                  <a:lnTo>
                    <a:pt x="119192" y="98868"/>
                  </a:lnTo>
                  <a:lnTo>
                    <a:pt x="123436" y="106844"/>
                  </a:lnTo>
                  <a:lnTo>
                    <a:pt x="128560" y="114544"/>
                  </a:lnTo>
                  <a:lnTo>
                    <a:pt x="134741" y="121591"/>
                  </a:lnTo>
                  <a:lnTo>
                    <a:pt x="141965" y="127856"/>
                  </a:lnTo>
                  <a:lnTo>
                    <a:pt x="150004" y="133256"/>
                  </a:lnTo>
                  <a:lnTo>
                    <a:pt x="159509" y="138173"/>
                  </a:lnTo>
                  <a:lnTo>
                    <a:pt x="173551" y="143040"/>
                  </a:lnTo>
                  <a:lnTo>
                    <a:pt x="197308" y="148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77061" y="5182662"/>
              <a:ext cx="261518" cy="410998"/>
            </a:xfrm>
            <a:custGeom>
              <a:avLst/>
              <a:gdLst/>
              <a:ahLst/>
              <a:cxnLst/>
              <a:rect l="0" t="0" r="0" b="0"/>
              <a:pathLst>
                <a:path w="261518" h="410998">
                  <a:moveTo>
                    <a:pt x="231627" y="63556"/>
                  </a:moveTo>
                  <a:lnTo>
                    <a:pt x="228626" y="54755"/>
                  </a:lnTo>
                  <a:lnTo>
                    <a:pt x="225204" y="46409"/>
                  </a:lnTo>
                  <a:lnTo>
                    <a:pt x="221003" y="37719"/>
                  </a:lnTo>
                  <a:lnTo>
                    <a:pt x="215930" y="28943"/>
                  </a:lnTo>
                  <a:lnTo>
                    <a:pt x="209801" y="20745"/>
                  </a:lnTo>
                  <a:lnTo>
                    <a:pt x="202617" y="13469"/>
                  </a:lnTo>
                  <a:lnTo>
                    <a:pt x="194530" y="7451"/>
                  </a:lnTo>
                  <a:lnTo>
                    <a:pt x="185735" y="3167"/>
                  </a:lnTo>
                  <a:lnTo>
                    <a:pt x="176419" y="704"/>
                  </a:lnTo>
                  <a:lnTo>
                    <a:pt x="166895" y="0"/>
                  </a:lnTo>
                  <a:lnTo>
                    <a:pt x="157582" y="1033"/>
                  </a:lnTo>
                  <a:lnTo>
                    <a:pt x="148696" y="3617"/>
                  </a:lnTo>
                  <a:lnTo>
                    <a:pt x="140425" y="7620"/>
                  </a:lnTo>
                  <a:lnTo>
                    <a:pt x="133015" y="13047"/>
                  </a:lnTo>
                  <a:lnTo>
                    <a:pt x="126513" y="19769"/>
                  </a:lnTo>
                  <a:lnTo>
                    <a:pt x="120807" y="27551"/>
                  </a:lnTo>
                  <a:lnTo>
                    <a:pt x="115732" y="36146"/>
                  </a:lnTo>
                  <a:lnTo>
                    <a:pt x="111138" y="45333"/>
                  </a:lnTo>
                  <a:lnTo>
                    <a:pt x="107220" y="54942"/>
                  </a:lnTo>
                  <a:lnTo>
                    <a:pt x="104492" y="64844"/>
                  </a:lnTo>
                  <a:lnTo>
                    <a:pt x="103145" y="74950"/>
                  </a:lnTo>
                  <a:lnTo>
                    <a:pt x="103223" y="85193"/>
                  </a:lnTo>
                  <a:lnTo>
                    <a:pt x="104796" y="95529"/>
                  </a:lnTo>
                  <a:lnTo>
                    <a:pt x="107750" y="105920"/>
                  </a:lnTo>
                  <a:lnTo>
                    <a:pt x="112004" y="116017"/>
                  </a:lnTo>
                  <a:lnTo>
                    <a:pt x="117601" y="125191"/>
                  </a:lnTo>
                  <a:lnTo>
                    <a:pt x="124437" y="133161"/>
                  </a:lnTo>
                  <a:lnTo>
                    <a:pt x="132297" y="139494"/>
                  </a:lnTo>
                  <a:lnTo>
                    <a:pt x="140942" y="143467"/>
                  </a:lnTo>
                  <a:lnTo>
                    <a:pt x="150159" y="144908"/>
                  </a:lnTo>
                  <a:lnTo>
                    <a:pt x="159618" y="143943"/>
                  </a:lnTo>
                  <a:lnTo>
                    <a:pt x="168888" y="140720"/>
                  </a:lnTo>
                  <a:lnTo>
                    <a:pt x="177741" y="135546"/>
                  </a:lnTo>
                  <a:lnTo>
                    <a:pt x="185819" y="128500"/>
                  </a:lnTo>
                  <a:lnTo>
                    <a:pt x="192568" y="119353"/>
                  </a:lnTo>
                  <a:lnTo>
                    <a:pt x="197817" y="108174"/>
                  </a:lnTo>
                  <a:lnTo>
                    <a:pt x="202038" y="95602"/>
                  </a:lnTo>
                  <a:lnTo>
                    <a:pt x="206110" y="82634"/>
                  </a:lnTo>
                  <a:lnTo>
                    <a:pt x="210549" y="69952"/>
                  </a:lnTo>
                  <a:lnTo>
                    <a:pt x="215084" y="60366"/>
                  </a:lnTo>
                  <a:lnTo>
                    <a:pt x="218931" y="57328"/>
                  </a:lnTo>
                  <a:lnTo>
                    <a:pt x="221972" y="60047"/>
                  </a:lnTo>
                  <a:lnTo>
                    <a:pt x="224644" y="66751"/>
                  </a:lnTo>
                  <a:lnTo>
                    <a:pt x="227292" y="76048"/>
                  </a:lnTo>
                  <a:lnTo>
                    <a:pt x="230063" y="87007"/>
                  </a:lnTo>
                  <a:lnTo>
                    <a:pt x="232829" y="99035"/>
                  </a:lnTo>
                  <a:lnTo>
                    <a:pt x="235270" y="111754"/>
                  </a:lnTo>
                  <a:lnTo>
                    <a:pt x="237231" y="124928"/>
                  </a:lnTo>
                  <a:lnTo>
                    <a:pt x="238877" y="138565"/>
                  </a:lnTo>
                  <a:lnTo>
                    <a:pt x="240594" y="152872"/>
                  </a:lnTo>
                  <a:lnTo>
                    <a:pt x="242602" y="167906"/>
                  </a:lnTo>
                  <a:lnTo>
                    <a:pt x="244951" y="183430"/>
                  </a:lnTo>
                  <a:lnTo>
                    <a:pt x="247607" y="199005"/>
                  </a:lnTo>
                  <a:lnTo>
                    <a:pt x="250503" y="214372"/>
                  </a:lnTo>
                  <a:lnTo>
                    <a:pt x="253415" y="229453"/>
                  </a:lnTo>
                  <a:lnTo>
                    <a:pt x="255983" y="244266"/>
                  </a:lnTo>
                  <a:lnTo>
                    <a:pt x="258039" y="258860"/>
                  </a:lnTo>
                  <a:lnTo>
                    <a:pt x="259587" y="273288"/>
                  </a:lnTo>
                  <a:lnTo>
                    <a:pt x="260708" y="287596"/>
                  </a:lnTo>
                  <a:lnTo>
                    <a:pt x="261486" y="301810"/>
                  </a:lnTo>
                  <a:lnTo>
                    <a:pt x="261517" y="315628"/>
                  </a:lnTo>
                  <a:lnTo>
                    <a:pt x="259949" y="328454"/>
                  </a:lnTo>
                  <a:lnTo>
                    <a:pt x="256438" y="340033"/>
                  </a:lnTo>
                  <a:lnTo>
                    <a:pt x="250789" y="350113"/>
                  </a:lnTo>
                  <a:lnTo>
                    <a:pt x="242720" y="358287"/>
                  </a:lnTo>
                  <a:lnTo>
                    <a:pt x="232325" y="364524"/>
                  </a:lnTo>
                  <a:lnTo>
                    <a:pt x="219971" y="369085"/>
                  </a:lnTo>
                  <a:lnTo>
                    <a:pt x="206100" y="372329"/>
                  </a:lnTo>
                  <a:lnTo>
                    <a:pt x="191114" y="374597"/>
                  </a:lnTo>
                  <a:lnTo>
                    <a:pt x="175496" y="376328"/>
                  </a:lnTo>
                  <a:lnTo>
                    <a:pt x="159794" y="378039"/>
                  </a:lnTo>
                  <a:lnTo>
                    <a:pt x="144310" y="380013"/>
                  </a:lnTo>
                  <a:lnTo>
                    <a:pt x="129135" y="382326"/>
                  </a:lnTo>
                  <a:lnTo>
                    <a:pt x="114252" y="384949"/>
                  </a:lnTo>
                  <a:lnTo>
                    <a:pt x="99611" y="387825"/>
                  </a:lnTo>
                  <a:lnTo>
                    <a:pt x="85320" y="390890"/>
                  </a:lnTo>
                  <a:lnTo>
                    <a:pt x="71636" y="394094"/>
                  </a:lnTo>
                  <a:lnTo>
                    <a:pt x="58659" y="397389"/>
                  </a:lnTo>
                  <a:lnTo>
                    <a:pt x="46585" y="400595"/>
                  </a:lnTo>
                  <a:lnTo>
                    <a:pt x="34504" y="403708"/>
                  </a:lnTo>
                  <a:lnTo>
                    <a:pt x="20234" y="407001"/>
                  </a:lnTo>
                  <a:lnTo>
                    <a:pt x="0" y="410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67691" y="5140049"/>
              <a:ext cx="173811" cy="191216"/>
            </a:xfrm>
            <a:custGeom>
              <a:avLst/>
              <a:gdLst/>
              <a:ahLst/>
              <a:cxnLst/>
              <a:rect l="0" t="0" r="0" b="0"/>
              <a:pathLst>
                <a:path w="173811" h="191216">
                  <a:moveTo>
                    <a:pt x="109453" y="32470"/>
                  </a:moveTo>
                  <a:lnTo>
                    <a:pt x="103452" y="26736"/>
                  </a:lnTo>
                  <a:lnTo>
                    <a:pt x="96607" y="22452"/>
                  </a:lnTo>
                  <a:lnTo>
                    <a:pt x="88219" y="19251"/>
                  </a:lnTo>
                  <a:lnTo>
                    <a:pt x="78592" y="17062"/>
                  </a:lnTo>
                  <a:lnTo>
                    <a:pt x="68277" y="16013"/>
                  </a:lnTo>
                  <a:lnTo>
                    <a:pt x="57674" y="16080"/>
                  </a:lnTo>
                  <a:lnTo>
                    <a:pt x="47149" y="17423"/>
                  </a:lnTo>
                  <a:lnTo>
                    <a:pt x="37097" y="20448"/>
                  </a:lnTo>
                  <a:lnTo>
                    <a:pt x="27687" y="25228"/>
                  </a:lnTo>
                  <a:lnTo>
                    <a:pt x="19219" y="31709"/>
                  </a:lnTo>
                  <a:lnTo>
                    <a:pt x="12203" y="39879"/>
                  </a:lnTo>
                  <a:lnTo>
                    <a:pt x="6784" y="49560"/>
                  </a:lnTo>
                  <a:lnTo>
                    <a:pt x="2958" y="60466"/>
                  </a:lnTo>
                  <a:lnTo>
                    <a:pt x="748" y="72302"/>
                  </a:lnTo>
                  <a:lnTo>
                    <a:pt x="0" y="84811"/>
                  </a:lnTo>
                  <a:lnTo>
                    <a:pt x="444" y="97632"/>
                  </a:lnTo>
                  <a:lnTo>
                    <a:pt x="1796" y="110312"/>
                  </a:lnTo>
                  <a:lnTo>
                    <a:pt x="3816" y="122613"/>
                  </a:lnTo>
                  <a:lnTo>
                    <a:pt x="6475" y="134329"/>
                  </a:lnTo>
                  <a:lnTo>
                    <a:pt x="9936" y="145205"/>
                  </a:lnTo>
                  <a:lnTo>
                    <a:pt x="14232" y="155184"/>
                  </a:lnTo>
                  <a:lnTo>
                    <a:pt x="19423" y="164208"/>
                  </a:lnTo>
                  <a:lnTo>
                    <a:pt x="25664" y="172131"/>
                  </a:lnTo>
                  <a:lnTo>
                    <a:pt x="32940" y="178973"/>
                  </a:lnTo>
                  <a:lnTo>
                    <a:pt x="41098" y="184569"/>
                  </a:lnTo>
                  <a:lnTo>
                    <a:pt x="49944" y="188506"/>
                  </a:lnTo>
                  <a:lnTo>
                    <a:pt x="59301" y="190705"/>
                  </a:lnTo>
                  <a:lnTo>
                    <a:pt x="69024" y="191215"/>
                  </a:lnTo>
                  <a:lnTo>
                    <a:pt x="79002" y="190046"/>
                  </a:lnTo>
                  <a:lnTo>
                    <a:pt x="89154" y="187372"/>
                  </a:lnTo>
                  <a:lnTo>
                    <a:pt x="99258" y="183476"/>
                  </a:lnTo>
                  <a:lnTo>
                    <a:pt x="108969" y="178653"/>
                  </a:lnTo>
                  <a:lnTo>
                    <a:pt x="118131" y="173150"/>
                  </a:lnTo>
                  <a:lnTo>
                    <a:pt x="126759" y="166999"/>
                  </a:lnTo>
                  <a:lnTo>
                    <a:pt x="134940" y="160040"/>
                  </a:lnTo>
                  <a:lnTo>
                    <a:pt x="142774" y="152246"/>
                  </a:lnTo>
                  <a:lnTo>
                    <a:pt x="150188" y="143724"/>
                  </a:lnTo>
                  <a:lnTo>
                    <a:pt x="156949" y="134625"/>
                  </a:lnTo>
                  <a:lnTo>
                    <a:pt x="162971" y="125096"/>
                  </a:lnTo>
                  <a:lnTo>
                    <a:pt x="167998" y="115256"/>
                  </a:lnTo>
                  <a:lnTo>
                    <a:pt x="171545" y="105197"/>
                  </a:lnTo>
                  <a:lnTo>
                    <a:pt x="173478" y="94988"/>
                  </a:lnTo>
                  <a:lnTo>
                    <a:pt x="173810" y="84674"/>
                  </a:lnTo>
                  <a:lnTo>
                    <a:pt x="172519" y="74290"/>
                  </a:lnTo>
                  <a:lnTo>
                    <a:pt x="169763" y="63863"/>
                  </a:lnTo>
                  <a:lnTo>
                    <a:pt x="165813" y="53573"/>
                  </a:lnTo>
                  <a:lnTo>
                    <a:pt x="160953" y="43736"/>
                  </a:lnTo>
                  <a:lnTo>
                    <a:pt x="155426" y="34495"/>
                  </a:lnTo>
                  <a:lnTo>
                    <a:pt x="149259" y="25984"/>
                  </a:lnTo>
                  <a:lnTo>
                    <a:pt x="142289" y="18414"/>
                  </a:lnTo>
                  <a:lnTo>
                    <a:pt x="134497" y="11812"/>
                  </a:lnTo>
                  <a:lnTo>
                    <a:pt x="126254" y="6391"/>
                  </a:lnTo>
                  <a:lnTo>
                    <a:pt x="117325" y="2204"/>
                  </a:lnTo>
                  <a:lnTo>
                    <a:pt x="105805" y="0"/>
                  </a:lnTo>
                  <a:lnTo>
                    <a:pt x="88396" y="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24543" y="5109664"/>
              <a:ext cx="157929" cy="220783"/>
            </a:xfrm>
            <a:custGeom>
              <a:avLst/>
              <a:gdLst/>
              <a:ahLst/>
              <a:cxnLst/>
              <a:rect l="0" t="0" r="0" b="0"/>
              <a:pathLst>
                <a:path w="157929" h="220783">
                  <a:moveTo>
                    <a:pt x="0" y="62855"/>
                  </a:moveTo>
                  <a:lnTo>
                    <a:pt x="0" y="74590"/>
                  </a:lnTo>
                  <a:lnTo>
                    <a:pt x="0" y="85718"/>
                  </a:lnTo>
                  <a:lnTo>
                    <a:pt x="5" y="97317"/>
                  </a:lnTo>
                  <a:lnTo>
                    <a:pt x="178" y="109478"/>
                  </a:lnTo>
                  <a:lnTo>
                    <a:pt x="826" y="122138"/>
                  </a:lnTo>
                  <a:lnTo>
                    <a:pt x="2079" y="135189"/>
                  </a:lnTo>
                  <a:lnTo>
                    <a:pt x="3905" y="148369"/>
                  </a:lnTo>
                  <a:lnTo>
                    <a:pt x="6201" y="161285"/>
                  </a:lnTo>
                  <a:lnTo>
                    <a:pt x="8832" y="173677"/>
                  </a:lnTo>
                  <a:lnTo>
                    <a:pt x="10799" y="183060"/>
                  </a:lnTo>
                  <a:lnTo>
                    <a:pt x="10990" y="186373"/>
                  </a:lnTo>
                  <a:lnTo>
                    <a:pt x="9828" y="184640"/>
                  </a:lnTo>
                  <a:lnTo>
                    <a:pt x="7976" y="179428"/>
                  </a:lnTo>
                  <a:lnTo>
                    <a:pt x="6065" y="171687"/>
                  </a:lnTo>
                  <a:lnTo>
                    <a:pt x="4422" y="162077"/>
                  </a:lnTo>
                  <a:lnTo>
                    <a:pt x="3136" y="151111"/>
                  </a:lnTo>
                  <a:lnTo>
                    <a:pt x="2184" y="139181"/>
                  </a:lnTo>
                  <a:lnTo>
                    <a:pt x="1502" y="126578"/>
                  </a:lnTo>
                  <a:lnTo>
                    <a:pt x="1024" y="113511"/>
                  </a:lnTo>
                  <a:lnTo>
                    <a:pt x="694" y="100128"/>
                  </a:lnTo>
                  <a:lnTo>
                    <a:pt x="478" y="86535"/>
                  </a:lnTo>
                  <a:lnTo>
                    <a:pt x="670" y="72965"/>
                  </a:lnTo>
                  <a:lnTo>
                    <a:pt x="1863" y="59773"/>
                  </a:lnTo>
                  <a:lnTo>
                    <a:pt x="4304" y="47130"/>
                  </a:lnTo>
                  <a:lnTo>
                    <a:pt x="8081" y="35351"/>
                  </a:lnTo>
                  <a:lnTo>
                    <a:pt x="13291" y="24965"/>
                  </a:lnTo>
                  <a:lnTo>
                    <a:pt x="19835" y="16139"/>
                  </a:lnTo>
                  <a:lnTo>
                    <a:pt x="27484" y="9042"/>
                  </a:lnTo>
                  <a:lnTo>
                    <a:pt x="35980" y="4016"/>
                  </a:lnTo>
                  <a:lnTo>
                    <a:pt x="45098" y="1046"/>
                  </a:lnTo>
                  <a:lnTo>
                    <a:pt x="54658" y="0"/>
                  </a:lnTo>
                  <a:lnTo>
                    <a:pt x="64528" y="801"/>
                  </a:lnTo>
                  <a:lnTo>
                    <a:pt x="74602" y="3235"/>
                  </a:lnTo>
                  <a:lnTo>
                    <a:pt x="84484" y="7307"/>
                  </a:lnTo>
                  <a:lnTo>
                    <a:pt x="93514" y="13312"/>
                  </a:lnTo>
                  <a:lnTo>
                    <a:pt x="101400" y="21236"/>
                  </a:lnTo>
                  <a:lnTo>
                    <a:pt x="108187" y="30640"/>
                  </a:lnTo>
                  <a:lnTo>
                    <a:pt x="114062" y="40861"/>
                  </a:lnTo>
                  <a:lnTo>
                    <a:pt x="119238" y="51446"/>
                  </a:lnTo>
                  <a:lnTo>
                    <a:pt x="123903" y="62484"/>
                  </a:lnTo>
                  <a:lnTo>
                    <a:pt x="128204" y="74485"/>
                  </a:lnTo>
                  <a:lnTo>
                    <a:pt x="132248" y="87667"/>
                  </a:lnTo>
                  <a:lnTo>
                    <a:pt x="135949" y="101790"/>
                  </a:lnTo>
                  <a:lnTo>
                    <a:pt x="139056" y="116349"/>
                  </a:lnTo>
                  <a:lnTo>
                    <a:pt x="141482" y="130994"/>
                  </a:lnTo>
                  <a:lnTo>
                    <a:pt x="143449" y="145403"/>
                  </a:lnTo>
                  <a:lnTo>
                    <a:pt x="145384" y="159225"/>
                  </a:lnTo>
                  <a:lnTo>
                    <a:pt x="147536" y="172319"/>
                  </a:lnTo>
                  <a:lnTo>
                    <a:pt x="149823" y="184286"/>
                  </a:lnTo>
                  <a:lnTo>
                    <a:pt x="152145" y="195548"/>
                  </a:lnTo>
                  <a:lnTo>
                    <a:pt x="154712" y="207093"/>
                  </a:lnTo>
                  <a:lnTo>
                    <a:pt x="157928" y="220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3724" y="5393617"/>
              <a:ext cx="1526634" cy="126343"/>
            </a:xfrm>
            <a:custGeom>
              <a:avLst/>
              <a:gdLst/>
              <a:ahLst/>
              <a:cxnLst/>
              <a:rect l="0" t="0" r="0" b="0"/>
              <a:pathLst>
                <a:path w="1526634" h="126343">
                  <a:moveTo>
                    <a:pt x="1526633" y="0"/>
                  </a:moveTo>
                  <a:lnTo>
                    <a:pt x="1517764" y="2867"/>
                  </a:lnTo>
                  <a:lnTo>
                    <a:pt x="1508778" y="5009"/>
                  </a:lnTo>
                  <a:lnTo>
                    <a:pt x="1498782" y="6608"/>
                  </a:lnTo>
                  <a:lnTo>
                    <a:pt x="1487802" y="7615"/>
                  </a:lnTo>
                  <a:lnTo>
                    <a:pt x="1475990" y="7815"/>
                  </a:lnTo>
                  <a:lnTo>
                    <a:pt x="1463527" y="7164"/>
                  </a:lnTo>
                  <a:lnTo>
                    <a:pt x="1450417" y="5926"/>
                  </a:lnTo>
                  <a:lnTo>
                    <a:pt x="1436487" y="4562"/>
                  </a:lnTo>
                  <a:lnTo>
                    <a:pt x="1421717" y="3353"/>
                  </a:lnTo>
                  <a:lnTo>
                    <a:pt x="1406376" y="2391"/>
                  </a:lnTo>
                  <a:lnTo>
                    <a:pt x="1390926" y="1671"/>
                  </a:lnTo>
                  <a:lnTo>
                    <a:pt x="1375639" y="1152"/>
                  </a:lnTo>
                  <a:lnTo>
                    <a:pt x="1360442" y="787"/>
                  </a:lnTo>
                  <a:lnTo>
                    <a:pt x="1345019" y="534"/>
                  </a:lnTo>
                  <a:lnTo>
                    <a:pt x="1329202" y="361"/>
                  </a:lnTo>
                  <a:lnTo>
                    <a:pt x="1313138" y="242"/>
                  </a:lnTo>
                  <a:lnTo>
                    <a:pt x="1297194" y="163"/>
                  </a:lnTo>
                  <a:lnTo>
                    <a:pt x="1281576" y="109"/>
                  </a:lnTo>
                  <a:lnTo>
                    <a:pt x="1266325" y="73"/>
                  </a:lnTo>
                  <a:lnTo>
                    <a:pt x="1251398" y="49"/>
                  </a:lnTo>
                  <a:lnTo>
                    <a:pt x="1236727" y="33"/>
                  </a:lnTo>
                  <a:lnTo>
                    <a:pt x="1222247" y="22"/>
                  </a:lnTo>
                  <a:lnTo>
                    <a:pt x="1207905" y="15"/>
                  </a:lnTo>
                  <a:lnTo>
                    <a:pt x="1193655" y="10"/>
                  </a:lnTo>
                  <a:lnTo>
                    <a:pt x="1179303" y="7"/>
                  </a:lnTo>
                  <a:lnTo>
                    <a:pt x="1164522" y="5"/>
                  </a:lnTo>
                  <a:lnTo>
                    <a:pt x="1149167" y="8"/>
                  </a:lnTo>
                  <a:lnTo>
                    <a:pt x="1133260" y="180"/>
                  </a:lnTo>
                  <a:lnTo>
                    <a:pt x="1116897" y="827"/>
                  </a:lnTo>
                  <a:lnTo>
                    <a:pt x="1100188" y="2075"/>
                  </a:lnTo>
                  <a:lnTo>
                    <a:pt x="1083392" y="3728"/>
                  </a:lnTo>
                  <a:lnTo>
                    <a:pt x="1066889" y="5376"/>
                  </a:lnTo>
                  <a:lnTo>
                    <a:pt x="1050860" y="6778"/>
                  </a:lnTo>
                  <a:lnTo>
                    <a:pt x="1035148" y="7871"/>
                  </a:lnTo>
                  <a:lnTo>
                    <a:pt x="1019371" y="8679"/>
                  </a:lnTo>
                  <a:lnTo>
                    <a:pt x="1003309" y="9257"/>
                  </a:lnTo>
                  <a:lnTo>
                    <a:pt x="986910" y="9662"/>
                  </a:lnTo>
                  <a:lnTo>
                    <a:pt x="970207" y="9942"/>
                  </a:lnTo>
                  <a:lnTo>
                    <a:pt x="953263" y="10133"/>
                  </a:lnTo>
                  <a:lnTo>
                    <a:pt x="936137" y="10263"/>
                  </a:lnTo>
                  <a:lnTo>
                    <a:pt x="918880" y="10351"/>
                  </a:lnTo>
                  <a:lnTo>
                    <a:pt x="901531" y="10414"/>
                  </a:lnTo>
                  <a:lnTo>
                    <a:pt x="884118" y="10626"/>
                  </a:lnTo>
                  <a:lnTo>
                    <a:pt x="866661" y="11301"/>
                  </a:lnTo>
                  <a:lnTo>
                    <a:pt x="849175" y="12567"/>
                  </a:lnTo>
                  <a:lnTo>
                    <a:pt x="831669" y="14232"/>
                  </a:lnTo>
                  <a:lnTo>
                    <a:pt x="814149" y="15888"/>
                  </a:lnTo>
                  <a:lnTo>
                    <a:pt x="796620" y="17296"/>
                  </a:lnTo>
                  <a:lnTo>
                    <a:pt x="779085" y="18393"/>
                  </a:lnTo>
                  <a:lnTo>
                    <a:pt x="761545" y="19203"/>
                  </a:lnTo>
                  <a:lnTo>
                    <a:pt x="744008" y="19788"/>
                  </a:lnTo>
                  <a:lnTo>
                    <a:pt x="726637" y="20367"/>
                  </a:lnTo>
                  <a:lnTo>
                    <a:pt x="709740" y="21295"/>
                  </a:lnTo>
                  <a:lnTo>
                    <a:pt x="693443" y="22735"/>
                  </a:lnTo>
                  <a:lnTo>
                    <a:pt x="677549" y="24518"/>
                  </a:lnTo>
                  <a:lnTo>
                    <a:pt x="661651" y="26254"/>
                  </a:lnTo>
                  <a:lnTo>
                    <a:pt x="645506" y="27720"/>
                  </a:lnTo>
                  <a:lnTo>
                    <a:pt x="629052" y="29026"/>
                  </a:lnTo>
                  <a:lnTo>
                    <a:pt x="612313" y="30508"/>
                  </a:lnTo>
                  <a:lnTo>
                    <a:pt x="595343" y="32353"/>
                  </a:lnTo>
                  <a:lnTo>
                    <a:pt x="578201" y="34422"/>
                  </a:lnTo>
                  <a:lnTo>
                    <a:pt x="560933" y="36358"/>
                  </a:lnTo>
                  <a:lnTo>
                    <a:pt x="543577" y="37961"/>
                  </a:lnTo>
                  <a:lnTo>
                    <a:pt x="526159" y="39361"/>
                  </a:lnTo>
                  <a:lnTo>
                    <a:pt x="508699" y="40907"/>
                  </a:lnTo>
                  <a:lnTo>
                    <a:pt x="491211" y="42794"/>
                  </a:lnTo>
                  <a:lnTo>
                    <a:pt x="473703" y="44892"/>
                  </a:lnTo>
                  <a:lnTo>
                    <a:pt x="456182" y="46847"/>
                  </a:lnTo>
                  <a:lnTo>
                    <a:pt x="438661" y="48463"/>
                  </a:lnTo>
                  <a:lnTo>
                    <a:pt x="421471" y="49871"/>
                  </a:lnTo>
                  <a:lnTo>
                    <a:pt x="405228" y="51423"/>
                  </a:lnTo>
                  <a:lnTo>
                    <a:pt x="390183" y="53319"/>
                  </a:lnTo>
                  <a:lnTo>
                    <a:pt x="375945" y="55593"/>
                  </a:lnTo>
                  <a:lnTo>
                    <a:pt x="361696" y="58198"/>
                  </a:lnTo>
                  <a:lnTo>
                    <a:pt x="346956" y="61060"/>
                  </a:lnTo>
                  <a:lnTo>
                    <a:pt x="331595" y="63948"/>
                  </a:lnTo>
                  <a:lnTo>
                    <a:pt x="315664" y="66500"/>
                  </a:lnTo>
                  <a:lnTo>
                    <a:pt x="299282" y="68551"/>
                  </a:lnTo>
                  <a:lnTo>
                    <a:pt x="282891" y="70265"/>
                  </a:lnTo>
                  <a:lnTo>
                    <a:pt x="267199" y="72030"/>
                  </a:lnTo>
                  <a:lnTo>
                    <a:pt x="252531" y="74072"/>
                  </a:lnTo>
                  <a:lnTo>
                    <a:pt x="238549" y="76445"/>
                  </a:lnTo>
                  <a:lnTo>
                    <a:pt x="224473" y="79117"/>
                  </a:lnTo>
                  <a:lnTo>
                    <a:pt x="209849" y="82030"/>
                  </a:lnTo>
                  <a:lnTo>
                    <a:pt x="194567" y="85121"/>
                  </a:lnTo>
                  <a:lnTo>
                    <a:pt x="178688" y="88342"/>
                  </a:lnTo>
                  <a:lnTo>
                    <a:pt x="162337" y="91655"/>
                  </a:lnTo>
                  <a:lnTo>
                    <a:pt x="145796" y="95031"/>
                  </a:lnTo>
                  <a:lnTo>
                    <a:pt x="129472" y="98450"/>
                  </a:lnTo>
                  <a:lnTo>
                    <a:pt x="113570" y="101894"/>
                  </a:lnTo>
                  <a:lnTo>
                    <a:pt x="98115" y="105190"/>
                  </a:lnTo>
                  <a:lnTo>
                    <a:pt x="83044" y="108024"/>
                  </a:lnTo>
                  <a:lnTo>
                    <a:pt x="68287" y="110266"/>
                  </a:lnTo>
                  <a:lnTo>
                    <a:pt x="54179" y="112143"/>
                  </a:lnTo>
                  <a:lnTo>
                    <a:pt x="39971" y="114434"/>
                  </a:lnTo>
                  <a:lnTo>
                    <a:pt x="23296" y="1184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40398" y="514093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5" y="0"/>
                  </a:lnTo>
                  <a:lnTo>
                    <a:pt x="88115" y="0"/>
                  </a:lnTo>
                  <a:lnTo>
                    <a:pt x="75068" y="0"/>
                  </a:lnTo>
                  <a:lnTo>
                    <a:pt x="61957" y="0"/>
                  </a:lnTo>
                  <a:lnTo>
                    <a:pt x="47803" y="0"/>
                  </a:lnTo>
                  <a:lnTo>
                    <a:pt x="291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598367" y="4887071"/>
            <a:ext cx="1493037" cy="485490"/>
            <a:chOff x="2598367" y="4887071"/>
            <a:chExt cx="1493037" cy="485490"/>
          </a:xfrm>
        </p:grpSpPr>
        <p:sp>
          <p:nvSpPr>
            <p:cNvPr id="65" name="Freeform 64"/>
            <p:cNvSpPr/>
            <p:nvPr/>
          </p:nvSpPr>
          <p:spPr>
            <a:xfrm>
              <a:off x="2598367" y="4923625"/>
              <a:ext cx="248250" cy="427879"/>
            </a:xfrm>
            <a:custGeom>
              <a:avLst/>
              <a:gdLst/>
              <a:ahLst/>
              <a:cxnLst/>
              <a:rect l="0" t="0" r="0" b="0"/>
              <a:pathLst>
                <a:path w="248250" h="427879">
                  <a:moveTo>
                    <a:pt x="210570" y="6738"/>
                  </a:moveTo>
                  <a:lnTo>
                    <a:pt x="198835" y="6805"/>
                  </a:lnTo>
                  <a:lnTo>
                    <a:pt x="187706" y="7445"/>
                  </a:lnTo>
                  <a:lnTo>
                    <a:pt x="176112" y="8733"/>
                  </a:lnTo>
                  <a:lnTo>
                    <a:pt x="164124" y="10247"/>
                  </a:lnTo>
                  <a:lnTo>
                    <a:pt x="152112" y="11267"/>
                  </a:lnTo>
                  <a:lnTo>
                    <a:pt x="140305" y="11427"/>
                  </a:lnTo>
                  <a:lnTo>
                    <a:pt x="128606" y="10699"/>
                  </a:lnTo>
                  <a:lnTo>
                    <a:pt x="116689" y="9214"/>
                  </a:lnTo>
                  <a:lnTo>
                    <a:pt x="104376" y="7142"/>
                  </a:lnTo>
                  <a:lnTo>
                    <a:pt x="91650" y="4802"/>
                  </a:lnTo>
                  <a:lnTo>
                    <a:pt x="78568" y="2625"/>
                  </a:lnTo>
                  <a:lnTo>
                    <a:pt x="65221" y="849"/>
                  </a:lnTo>
                  <a:lnTo>
                    <a:pt x="52173" y="0"/>
                  </a:lnTo>
                  <a:lnTo>
                    <a:pt x="40404" y="945"/>
                  </a:lnTo>
                  <a:lnTo>
                    <a:pt x="30352" y="3999"/>
                  </a:lnTo>
                  <a:lnTo>
                    <a:pt x="22113" y="9154"/>
                  </a:lnTo>
                  <a:lnTo>
                    <a:pt x="15714" y="16351"/>
                  </a:lnTo>
                  <a:lnTo>
                    <a:pt x="10970" y="25340"/>
                  </a:lnTo>
                  <a:lnTo>
                    <a:pt x="7730" y="35763"/>
                  </a:lnTo>
                  <a:lnTo>
                    <a:pt x="5981" y="47266"/>
                  </a:lnTo>
                  <a:lnTo>
                    <a:pt x="5575" y="59553"/>
                  </a:lnTo>
                  <a:lnTo>
                    <a:pt x="6264" y="72394"/>
                  </a:lnTo>
                  <a:lnTo>
                    <a:pt x="7789" y="85618"/>
                  </a:lnTo>
                  <a:lnTo>
                    <a:pt x="9923" y="99106"/>
                  </a:lnTo>
                  <a:lnTo>
                    <a:pt x="12489" y="112774"/>
                  </a:lnTo>
                  <a:lnTo>
                    <a:pt x="15357" y="126564"/>
                  </a:lnTo>
                  <a:lnTo>
                    <a:pt x="18438" y="140408"/>
                  </a:lnTo>
                  <a:lnTo>
                    <a:pt x="21851" y="153294"/>
                  </a:lnTo>
                  <a:lnTo>
                    <a:pt x="26652" y="163247"/>
                  </a:lnTo>
                  <a:lnTo>
                    <a:pt x="33179" y="169171"/>
                  </a:lnTo>
                  <a:lnTo>
                    <a:pt x="40034" y="171183"/>
                  </a:lnTo>
                  <a:lnTo>
                    <a:pt x="46830" y="170236"/>
                  </a:lnTo>
                  <a:lnTo>
                    <a:pt x="53759" y="167421"/>
                  </a:lnTo>
                  <a:lnTo>
                    <a:pt x="61185" y="163721"/>
                  </a:lnTo>
                  <a:lnTo>
                    <a:pt x="69261" y="159736"/>
                  </a:lnTo>
                  <a:lnTo>
                    <a:pt x="77956" y="156063"/>
                  </a:lnTo>
                  <a:lnTo>
                    <a:pt x="87163" y="153418"/>
                  </a:lnTo>
                  <a:lnTo>
                    <a:pt x="96761" y="152085"/>
                  </a:lnTo>
                  <a:lnTo>
                    <a:pt x="106645" y="152153"/>
                  </a:lnTo>
                  <a:lnTo>
                    <a:pt x="116732" y="153710"/>
                  </a:lnTo>
                  <a:lnTo>
                    <a:pt x="126960" y="156643"/>
                  </a:lnTo>
                  <a:lnTo>
                    <a:pt x="137285" y="160712"/>
                  </a:lnTo>
                  <a:lnTo>
                    <a:pt x="147677" y="165651"/>
                  </a:lnTo>
                  <a:lnTo>
                    <a:pt x="158109" y="171226"/>
                  </a:lnTo>
                  <a:lnTo>
                    <a:pt x="168403" y="177255"/>
                  </a:lnTo>
                  <a:lnTo>
                    <a:pt x="178242" y="183601"/>
                  </a:lnTo>
                  <a:lnTo>
                    <a:pt x="187489" y="190169"/>
                  </a:lnTo>
                  <a:lnTo>
                    <a:pt x="196174" y="197053"/>
                  </a:lnTo>
                  <a:lnTo>
                    <a:pt x="204393" y="204514"/>
                  </a:lnTo>
                  <a:lnTo>
                    <a:pt x="212253" y="212647"/>
                  </a:lnTo>
                  <a:lnTo>
                    <a:pt x="219685" y="221399"/>
                  </a:lnTo>
                  <a:lnTo>
                    <a:pt x="226457" y="230653"/>
                  </a:lnTo>
                  <a:lnTo>
                    <a:pt x="232491" y="240291"/>
                  </a:lnTo>
                  <a:lnTo>
                    <a:pt x="237696" y="250373"/>
                  </a:lnTo>
                  <a:lnTo>
                    <a:pt x="241895" y="261127"/>
                  </a:lnTo>
                  <a:lnTo>
                    <a:pt x="245084" y="272626"/>
                  </a:lnTo>
                  <a:lnTo>
                    <a:pt x="247242" y="284958"/>
                  </a:lnTo>
                  <a:lnTo>
                    <a:pt x="248249" y="298300"/>
                  </a:lnTo>
                  <a:lnTo>
                    <a:pt x="248146" y="312636"/>
                  </a:lnTo>
                  <a:lnTo>
                    <a:pt x="246941" y="327331"/>
                  </a:lnTo>
                  <a:lnTo>
                    <a:pt x="244538" y="341276"/>
                  </a:lnTo>
                  <a:lnTo>
                    <a:pt x="240992" y="353909"/>
                  </a:lnTo>
                  <a:lnTo>
                    <a:pt x="236322" y="365185"/>
                  </a:lnTo>
                  <a:lnTo>
                    <a:pt x="230440" y="375300"/>
                  </a:lnTo>
                  <a:lnTo>
                    <a:pt x="223409" y="384507"/>
                  </a:lnTo>
                  <a:lnTo>
                    <a:pt x="215416" y="392880"/>
                  </a:lnTo>
                  <a:lnTo>
                    <a:pt x="206681" y="400299"/>
                  </a:lnTo>
                  <a:lnTo>
                    <a:pt x="197395" y="406774"/>
                  </a:lnTo>
                  <a:lnTo>
                    <a:pt x="187550" y="412278"/>
                  </a:lnTo>
                  <a:lnTo>
                    <a:pt x="176956" y="416678"/>
                  </a:lnTo>
                  <a:lnTo>
                    <a:pt x="165565" y="420007"/>
                  </a:lnTo>
                  <a:lnTo>
                    <a:pt x="153304" y="422430"/>
                  </a:lnTo>
                  <a:lnTo>
                    <a:pt x="140010" y="424146"/>
                  </a:lnTo>
                  <a:lnTo>
                    <a:pt x="125697" y="425341"/>
                  </a:lnTo>
                  <a:lnTo>
                    <a:pt x="110678" y="426163"/>
                  </a:lnTo>
                  <a:lnTo>
                    <a:pt x="95450" y="426723"/>
                  </a:lnTo>
                  <a:lnTo>
                    <a:pt x="80330" y="427102"/>
                  </a:lnTo>
                  <a:lnTo>
                    <a:pt x="65646" y="427358"/>
                  </a:lnTo>
                  <a:lnTo>
                    <a:pt x="50180" y="427558"/>
                  </a:lnTo>
                  <a:lnTo>
                    <a:pt x="30342" y="427722"/>
                  </a:lnTo>
                  <a:lnTo>
                    <a:pt x="0" y="427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82944" y="5098819"/>
              <a:ext cx="177219" cy="171687"/>
            </a:xfrm>
            <a:custGeom>
              <a:avLst/>
              <a:gdLst/>
              <a:ahLst/>
              <a:cxnLst/>
              <a:rect l="0" t="0" r="0" b="0"/>
              <a:pathLst>
                <a:path w="177219" h="171687">
                  <a:moveTo>
                    <a:pt x="120832" y="0"/>
                  </a:moveTo>
                  <a:lnTo>
                    <a:pt x="111964" y="2867"/>
                  </a:lnTo>
                  <a:lnTo>
                    <a:pt x="102977" y="5009"/>
                  </a:lnTo>
                  <a:lnTo>
                    <a:pt x="92986" y="6621"/>
                  </a:lnTo>
                  <a:lnTo>
                    <a:pt x="82178" y="8147"/>
                  </a:lnTo>
                  <a:lnTo>
                    <a:pt x="71015" y="10292"/>
                  </a:lnTo>
                  <a:lnTo>
                    <a:pt x="59810" y="13396"/>
                  </a:lnTo>
                  <a:lnTo>
                    <a:pt x="48698" y="17462"/>
                  </a:lnTo>
                  <a:lnTo>
                    <a:pt x="37714" y="22339"/>
                  </a:lnTo>
                  <a:lnTo>
                    <a:pt x="26866" y="27849"/>
                  </a:lnTo>
                  <a:lnTo>
                    <a:pt x="16788" y="33990"/>
                  </a:lnTo>
                  <a:lnTo>
                    <a:pt x="8684" y="40935"/>
                  </a:lnTo>
                  <a:lnTo>
                    <a:pt x="3060" y="48707"/>
                  </a:lnTo>
                  <a:lnTo>
                    <a:pt x="100" y="56873"/>
                  </a:lnTo>
                  <a:lnTo>
                    <a:pt x="0" y="64667"/>
                  </a:lnTo>
                  <a:lnTo>
                    <a:pt x="2570" y="71680"/>
                  </a:lnTo>
                  <a:lnTo>
                    <a:pt x="7514" y="77693"/>
                  </a:lnTo>
                  <a:lnTo>
                    <a:pt x="14628" y="82507"/>
                  </a:lnTo>
                  <a:lnTo>
                    <a:pt x="23590" y="86150"/>
                  </a:lnTo>
                  <a:lnTo>
                    <a:pt x="34010" y="88800"/>
                  </a:lnTo>
                  <a:lnTo>
                    <a:pt x="45518" y="90677"/>
                  </a:lnTo>
                  <a:lnTo>
                    <a:pt x="57807" y="91988"/>
                  </a:lnTo>
                  <a:lnTo>
                    <a:pt x="70480" y="93059"/>
                  </a:lnTo>
                  <a:lnTo>
                    <a:pt x="83061" y="94320"/>
                  </a:lnTo>
                  <a:lnTo>
                    <a:pt x="95299" y="95988"/>
                  </a:lnTo>
                  <a:lnTo>
                    <a:pt x="107144" y="98093"/>
                  </a:lnTo>
                  <a:lnTo>
                    <a:pt x="118639" y="100577"/>
                  </a:lnTo>
                  <a:lnTo>
                    <a:pt x="129851" y="103364"/>
                  </a:lnTo>
                  <a:lnTo>
                    <a:pt x="140687" y="106540"/>
                  </a:lnTo>
                  <a:lnTo>
                    <a:pt x="150899" y="110349"/>
                  </a:lnTo>
                  <a:lnTo>
                    <a:pt x="160382" y="114878"/>
                  </a:lnTo>
                  <a:lnTo>
                    <a:pt x="168547" y="120225"/>
                  </a:lnTo>
                  <a:lnTo>
                    <a:pt x="174289" y="126571"/>
                  </a:lnTo>
                  <a:lnTo>
                    <a:pt x="177209" y="133903"/>
                  </a:lnTo>
                  <a:lnTo>
                    <a:pt x="177218" y="141589"/>
                  </a:lnTo>
                  <a:lnTo>
                    <a:pt x="174191" y="148521"/>
                  </a:lnTo>
                  <a:lnTo>
                    <a:pt x="168380" y="154144"/>
                  </a:lnTo>
                  <a:lnTo>
                    <a:pt x="160448" y="158577"/>
                  </a:lnTo>
                  <a:lnTo>
                    <a:pt x="151239" y="162324"/>
                  </a:lnTo>
                  <a:lnTo>
                    <a:pt x="141349" y="165762"/>
                  </a:lnTo>
                  <a:lnTo>
                    <a:pt x="130952" y="168769"/>
                  </a:lnTo>
                  <a:lnTo>
                    <a:pt x="119914" y="170817"/>
                  </a:lnTo>
                  <a:lnTo>
                    <a:pt x="108194" y="171686"/>
                  </a:lnTo>
                  <a:lnTo>
                    <a:pt x="95865" y="171610"/>
                  </a:lnTo>
                  <a:lnTo>
                    <a:pt x="83050" y="171096"/>
                  </a:lnTo>
                  <a:lnTo>
                    <a:pt x="69885" y="170491"/>
                  </a:lnTo>
                  <a:lnTo>
                    <a:pt x="57082" y="169949"/>
                  </a:lnTo>
                  <a:lnTo>
                    <a:pt x="44652" y="169460"/>
                  </a:lnTo>
                  <a:lnTo>
                    <a:pt x="31504" y="168986"/>
                  </a:lnTo>
                  <a:lnTo>
                    <a:pt x="1554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72232" y="516199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5" y="70252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2232" y="50461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80588" y="4887071"/>
              <a:ext cx="302257" cy="415515"/>
            </a:xfrm>
            <a:custGeom>
              <a:avLst/>
              <a:gdLst/>
              <a:ahLst/>
              <a:cxnLst/>
              <a:rect l="0" t="0" r="0" b="0"/>
              <a:pathLst>
                <a:path w="302257" h="415515">
                  <a:moveTo>
                    <a:pt x="81157" y="338090"/>
                  </a:moveTo>
                  <a:lnTo>
                    <a:pt x="78156" y="326422"/>
                  </a:lnTo>
                  <a:lnTo>
                    <a:pt x="74735" y="315934"/>
                  </a:lnTo>
                  <a:lnTo>
                    <a:pt x="70533" y="305650"/>
                  </a:lnTo>
                  <a:lnTo>
                    <a:pt x="65461" y="296040"/>
                  </a:lnTo>
                  <a:lnTo>
                    <a:pt x="59330" y="288289"/>
                  </a:lnTo>
                  <a:lnTo>
                    <a:pt x="52151" y="282918"/>
                  </a:lnTo>
                  <a:lnTo>
                    <a:pt x="44237" y="279964"/>
                  </a:lnTo>
                  <a:lnTo>
                    <a:pt x="36091" y="279341"/>
                  </a:lnTo>
                  <a:lnTo>
                    <a:pt x="28033" y="280748"/>
                  </a:lnTo>
                  <a:lnTo>
                    <a:pt x="20507" y="284097"/>
                  </a:lnTo>
                  <a:lnTo>
                    <a:pt x="14139" y="289602"/>
                  </a:lnTo>
                  <a:lnTo>
                    <a:pt x="9157" y="297188"/>
                  </a:lnTo>
                  <a:lnTo>
                    <a:pt x="5457" y="306532"/>
                  </a:lnTo>
                  <a:lnTo>
                    <a:pt x="2801" y="317244"/>
                  </a:lnTo>
                  <a:lnTo>
                    <a:pt x="944" y="328962"/>
                  </a:lnTo>
                  <a:lnTo>
                    <a:pt x="0" y="341236"/>
                  </a:lnTo>
                  <a:lnTo>
                    <a:pt x="414" y="353541"/>
                  </a:lnTo>
                  <a:lnTo>
                    <a:pt x="2320" y="365586"/>
                  </a:lnTo>
                  <a:lnTo>
                    <a:pt x="5566" y="377130"/>
                  </a:lnTo>
                  <a:lnTo>
                    <a:pt x="9885" y="387890"/>
                  </a:lnTo>
                  <a:lnTo>
                    <a:pt x="15018" y="397777"/>
                  </a:lnTo>
                  <a:lnTo>
                    <a:pt x="20905" y="406231"/>
                  </a:lnTo>
                  <a:lnTo>
                    <a:pt x="27680" y="412174"/>
                  </a:lnTo>
                  <a:lnTo>
                    <a:pt x="35337" y="415237"/>
                  </a:lnTo>
                  <a:lnTo>
                    <a:pt x="43427" y="415514"/>
                  </a:lnTo>
                  <a:lnTo>
                    <a:pt x="51171" y="413200"/>
                  </a:lnTo>
                  <a:lnTo>
                    <a:pt x="58154" y="408681"/>
                  </a:lnTo>
                  <a:lnTo>
                    <a:pt x="64316" y="402430"/>
                  </a:lnTo>
                  <a:lnTo>
                    <a:pt x="69763" y="394889"/>
                  </a:lnTo>
                  <a:lnTo>
                    <a:pt x="74650" y="386420"/>
                  </a:lnTo>
                  <a:lnTo>
                    <a:pt x="79118" y="377297"/>
                  </a:lnTo>
                  <a:lnTo>
                    <a:pt x="83287" y="367722"/>
                  </a:lnTo>
                  <a:lnTo>
                    <a:pt x="87243" y="357832"/>
                  </a:lnTo>
                  <a:lnTo>
                    <a:pt x="90884" y="347564"/>
                  </a:lnTo>
                  <a:lnTo>
                    <a:pt x="93951" y="336678"/>
                  </a:lnTo>
                  <a:lnTo>
                    <a:pt x="96350" y="325086"/>
                  </a:lnTo>
                  <a:lnTo>
                    <a:pt x="98300" y="312690"/>
                  </a:lnTo>
                  <a:lnTo>
                    <a:pt x="100223" y="299303"/>
                  </a:lnTo>
                  <a:lnTo>
                    <a:pt x="102367" y="284924"/>
                  </a:lnTo>
                  <a:lnTo>
                    <a:pt x="104638" y="269690"/>
                  </a:lnTo>
                  <a:lnTo>
                    <a:pt x="106710" y="253786"/>
                  </a:lnTo>
                  <a:lnTo>
                    <a:pt x="108400" y="237385"/>
                  </a:lnTo>
                  <a:lnTo>
                    <a:pt x="109688" y="220627"/>
                  </a:lnTo>
                  <a:lnTo>
                    <a:pt x="110627" y="203617"/>
                  </a:lnTo>
                  <a:lnTo>
                    <a:pt x="111288" y="186434"/>
                  </a:lnTo>
                  <a:lnTo>
                    <a:pt x="111580" y="169133"/>
                  </a:lnTo>
                  <a:lnTo>
                    <a:pt x="111250" y="151751"/>
                  </a:lnTo>
                  <a:lnTo>
                    <a:pt x="110219" y="134315"/>
                  </a:lnTo>
                  <a:lnTo>
                    <a:pt x="108714" y="116842"/>
                  </a:lnTo>
                  <a:lnTo>
                    <a:pt x="107165" y="99344"/>
                  </a:lnTo>
                  <a:lnTo>
                    <a:pt x="105824" y="81835"/>
                  </a:lnTo>
                  <a:lnTo>
                    <a:pt x="104604" y="64482"/>
                  </a:lnTo>
                  <a:lnTo>
                    <a:pt x="103178" y="47598"/>
                  </a:lnTo>
                  <a:lnTo>
                    <a:pt x="101362" y="31341"/>
                  </a:lnTo>
                  <a:lnTo>
                    <a:pt x="98950" y="16664"/>
                  </a:lnTo>
                  <a:lnTo>
                    <a:pt x="94934" y="5424"/>
                  </a:lnTo>
                  <a:lnTo>
                    <a:pt x="89437" y="0"/>
                  </a:lnTo>
                  <a:lnTo>
                    <a:pt x="84933" y="1407"/>
                  </a:lnTo>
                  <a:lnTo>
                    <a:pt x="82394" y="7408"/>
                  </a:lnTo>
                  <a:lnTo>
                    <a:pt x="81248" y="16630"/>
                  </a:lnTo>
                  <a:lnTo>
                    <a:pt x="80833" y="28260"/>
                  </a:lnTo>
                  <a:lnTo>
                    <a:pt x="80747" y="41835"/>
                  </a:lnTo>
                  <a:lnTo>
                    <a:pt x="80786" y="57165"/>
                  </a:lnTo>
                  <a:lnTo>
                    <a:pt x="80867" y="74006"/>
                  </a:lnTo>
                  <a:lnTo>
                    <a:pt x="81115" y="92047"/>
                  </a:lnTo>
                  <a:lnTo>
                    <a:pt x="81825" y="110991"/>
                  </a:lnTo>
                  <a:lnTo>
                    <a:pt x="83125" y="130584"/>
                  </a:lnTo>
                  <a:lnTo>
                    <a:pt x="84985" y="150470"/>
                  </a:lnTo>
                  <a:lnTo>
                    <a:pt x="87305" y="170200"/>
                  </a:lnTo>
                  <a:lnTo>
                    <a:pt x="89979" y="189537"/>
                  </a:lnTo>
                  <a:lnTo>
                    <a:pt x="92909" y="208114"/>
                  </a:lnTo>
                  <a:lnTo>
                    <a:pt x="96021" y="225371"/>
                  </a:lnTo>
                  <a:lnTo>
                    <a:pt x="99260" y="241131"/>
                  </a:lnTo>
                  <a:lnTo>
                    <a:pt x="102587" y="255699"/>
                  </a:lnTo>
                  <a:lnTo>
                    <a:pt x="105973" y="269645"/>
                  </a:lnTo>
                  <a:lnTo>
                    <a:pt x="109400" y="283368"/>
                  </a:lnTo>
                  <a:lnTo>
                    <a:pt x="112855" y="297062"/>
                  </a:lnTo>
                  <a:lnTo>
                    <a:pt x="116327" y="310805"/>
                  </a:lnTo>
                  <a:lnTo>
                    <a:pt x="119812" y="324607"/>
                  </a:lnTo>
                  <a:lnTo>
                    <a:pt x="123304" y="338302"/>
                  </a:lnTo>
                  <a:lnTo>
                    <a:pt x="126803" y="351570"/>
                  </a:lnTo>
                  <a:lnTo>
                    <a:pt x="130310" y="364202"/>
                  </a:lnTo>
                  <a:lnTo>
                    <a:pt x="134010" y="373836"/>
                  </a:lnTo>
                  <a:lnTo>
                    <a:pt x="137724" y="377428"/>
                  </a:lnTo>
                  <a:lnTo>
                    <a:pt x="140913" y="375844"/>
                  </a:lnTo>
                  <a:lnTo>
                    <a:pt x="143786" y="370841"/>
                  </a:lnTo>
                  <a:lnTo>
                    <a:pt x="146944" y="363896"/>
                  </a:lnTo>
                  <a:lnTo>
                    <a:pt x="151142" y="356147"/>
                  </a:lnTo>
                  <a:lnTo>
                    <a:pt x="156680" y="348224"/>
                  </a:lnTo>
                  <a:lnTo>
                    <a:pt x="163485" y="340556"/>
                  </a:lnTo>
                  <a:lnTo>
                    <a:pt x="171332" y="333528"/>
                  </a:lnTo>
                  <a:lnTo>
                    <a:pt x="179974" y="327271"/>
                  </a:lnTo>
                  <a:lnTo>
                    <a:pt x="189197" y="321724"/>
                  </a:lnTo>
                  <a:lnTo>
                    <a:pt x="198830" y="316752"/>
                  </a:lnTo>
                  <a:lnTo>
                    <a:pt x="208750" y="312212"/>
                  </a:lnTo>
                  <a:lnTo>
                    <a:pt x="218867" y="307820"/>
                  </a:lnTo>
                  <a:lnTo>
                    <a:pt x="229119" y="303177"/>
                  </a:lnTo>
                  <a:lnTo>
                    <a:pt x="239452" y="298080"/>
                  </a:lnTo>
                  <a:lnTo>
                    <a:pt x="249510" y="292349"/>
                  </a:lnTo>
                  <a:lnTo>
                    <a:pt x="258659" y="285745"/>
                  </a:lnTo>
                  <a:lnTo>
                    <a:pt x="266611" y="278229"/>
                  </a:lnTo>
                  <a:lnTo>
                    <a:pt x="272932" y="270082"/>
                  </a:lnTo>
                  <a:lnTo>
                    <a:pt x="276898" y="261774"/>
                  </a:lnTo>
                  <a:lnTo>
                    <a:pt x="278334" y="253602"/>
                  </a:lnTo>
                  <a:lnTo>
                    <a:pt x="277365" y="245829"/>
                  </a:lnTo>
                  <a:lnTo>
                    <a:pt x="274139" y="238763"/>
                  </a:lnTo>
                  <a:lnTo>
                    <a:pt x="268973" y="232503"/>
                  </a:lnTo>
                  <a:lnTo>
                    <a:pt x="262271" y="227301"/>
                  </a:lnTo>
                  <a:lnTo>
                    <a:pt x="254420" y="223629"/>
                  </a:lnTo>
                  <a:lnTo>
                    <a:pt x="245743" y="221609"/>
                  </a:lnTo>
                  <a:lnTo>
                    <a:pt x="236649" y="221217"/>
                  </a:lnTo>
                  <a:lnTo>
                    <a:pt x="227625" y="222467"/>
                  </a:lnTo>
                  <a:lnTo>
                    <a:pt x="218933" y="225199"/>
                  </a:lnTo>
                  <a:lnTo>
                    <a:pt x="210792" y="229303"/>
                  </a:lnTo>
                  <a:lnTo>
                    <a:pt x="203470" y="234799"/>
                  </a:lnTo>
                  <a:lnTo>
                    <a:pt x="197030" y="241571"/>
                  </a:lnTo>
                  <a:lnTo>
                    <a:pt x="191535" y="249558"/>
                  </a:lnTo>
                  <a:lnTo>
                    <a:pt x="187134" y="258821"/>
                  </a:lnTo>
                  <a:lnTo>
                    <a:pt x="183801" y="269276"/>
                  </a:lnTo>
                  <a:lnTo>
                    <a:pt x="181375" y="280719"/>
                  </a:lnTo>
                  <a:lnTo>
                    <a:pt x="179655" y="292924"/>
                  </a:lnTo>
                  <a:lnTo>
                    <a:pt x="178462" y="305685"/>
                  </a:lnTo>
                  <a:lnTo>
                    <a:pt x="177811" y="318677"/>
                  </a:lnTo>
                  <a:lnTo>
                    <a:pt x="177898" y="331472"/>
                  </a:lnTo>
                  <a:lnTo>
                    <a:pt x="178776" y="343849"/>
                  </a:lnTo>
                  <a:lnTo>
                    <a:pt x="180518" y="355617"/>
                  </a:lnTo>
                  <a:lnTo>
                    <a:pt x="183290" y="366528"/>
                  </a:lnTo>
                  <a:lnTo>
                    <a:pt x="187093" y="376525"/>
                  </a:lnTo>
                  <a:lnTo>
                    <a:pt x="192104" y="385392"/>
                  </a:lnTo>
                  <a:lnTo>
                    <a:pt x="198750" y="392677"/>
                  </a:lnTo>
                  <a:lnTo>
                    <a:pt x="207108" y="398277"/>
                  </a:lnTo>
                  <a:lnTo>
                    <a:pt x="216805" y="402225"/>
                  </a:lnTo>
                  <a:lnTo>
                    <a:pt x="227222" y="404518"/>
                  </a:lnTo>
                  <a:lnTo>
                    <a:pt x="237926" y="405319"/>
                  </a:lnTo>
                  <a:lnTo>
                    <a:pt x="248629" y="404877"/>
                  </a:lnTo>
                  <a:lnTo>
                    <a:pt x="260369" y="403273"/>
                  </a:lnTo>
                  <a:lnTo>
                    <a:pt x="276406" y="399254"/>
                  </a:lnTo>
                  <a:lnTo>
                    <a:pt x="302256" y="390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03901" y="5077762"/>
              <a:ext cx="187503" cy="294799"/>
            </a:xfrm>
            <a:custGeom>
              <a:avLst/>
              <a:gdLst/>
              <a:ahLst/>
              <a:cxnLst/>
              <a:rect l="0" t="0" r="0" b="0"/>
              <a:pathLst>
                <a:path w="187503" h="294799">
                  <a:moveTo>
                    <a:pt x="126342" y="0"/>
                  </a:moveTo>
                  <a:lnTo>
                    <a:pt x="114673" y="134"/>
                  </a:lnTo>
                  <a:lnTo>
                    <a:pt x="104185" y="1414"/>
                  </a:lnTo>
                  <a:lnTo>
                    <a:pt x="93888" y="4008"/>
                  </a:lnTo>
                  <a:lnTo>
                    <a:pt x="83760" y="7727"/>
                  </a:lnTo>
                  <a:lnTo>
                    <a:pt x="74064" y="12360"/>
                  </a:lnTo>
                  <a:lnTo>
                    <a:pt x="64928" y="17698"/>
                  </a:lnTo>
                  <a:lnTo>
                    <a:pt x="56325" y="23718"/>
                  </a:lnTo>
                  <a:lnTo>
                    <a:pt x="48163" y="30580"/>
                  </a:lnTo>
                  <a:lnTo>
                    <a:pt x="40349" y="38309"/>
                  </a:lnTo>
                  <a:lnTo>
                    <a:pt x="33117" y="46955"/>
                  </a:lnTo>
                  <a:lnTo>
                    <a:pt x="27012" y="56668"/>
                  </a:lnTo>
                  <a:lnTo>
                    <a:pt x="22249" y="67419"/>
                  </a:lnTo>
                  <a:lnTo>
                    <a:pt x="19051" y="78724"/>
                  </a:lnTo>
                  <a:lnTo>
                    <a:pt x="17803" y="89772"/>
                  </a:lnTo>
                  <a:lnTo>
                    <a:pt x="18527" y="100110"/>
                  </a:lnTo>
                  <a:lnTo>
                    <a:pt x="21116" y="109167"/>
                  </a:lnTo>
                  <a:lnTo>
                    <a:pt x="25511" y="116115"/>
                  </a:lnTo>
                  <a:lnTo>
                    <a:pt x="31502" y="120706"/>
                  </a:lnTo>
                  <a:lnTo>
                    <a:pt x="38776" y="123178"/>
                  </a:lnTo>
                  <a:lnTo>
                    <a:pt x="47020" y="123947"/>
                  </a:lnTo>
                  <a:lnTo>
                    <a:pt x="55968" y="123435"/>
                  </a:lnTo>
                  <a:lnTo>
                    <a:pt x="65416" y="121995"/>
                  </a:lnTo>
                  <a:lnTo>
                    <a:pt x="75209" y="119900"/>
                  </a:lnTo>
                  <a:lnTo>
                    <a:pt x="85246" y="117361"/>
                  </a:lnTo>
                  <a:lnTo>
                    <a:pt x="95613" y="114846"/>
                  </a:lnTo>
                  <a:lnTo>
                    <a:pt x="106565" y="113070"/>
                  </a:lnTo>
                  <a:lnTo>
                    <a:pt x="118187" y="112370"/>
                  </a:lnTo>
                  <a:lnTo>
                    <a:pt x="130094" y="113053"/>
                  </a:lnTo>
                  <a:lnTo>
                    <a:pt x="141555" y="115565"/>
                  </a:lnTo>
                  <a:lnTo>
                    <a:pt x="152183" y="119962"/>
                  </a:lnTo>
                  <a:lnTo>
                    <a:pt x="161776" y="125999"/>
                  </a:lnTo>
                  <a:lnTo>
                    <a:pt x="170147" y="133330"/>
                  </a:lnTo>
                  <a:lnTo>
                    <a:pt x="177318" y="141627"/>
                  </a:lnTo>
                  <a:lnTo>
                    <a:pt x="182980" y="150618"/>
                  </a:lnTo>
                  <a:lnTo>
                    <a:pt x="186436" y="160098"/>
                  </a:lnTo>
                  <a:lnTo>
                    <a:pt x="187502" y="169915"/>
                  </a:lnTo>
                  <a:lnTo>
                    <a:pt x="186439" y="179963"/>
                  </a:lnTo>
                  <a:lnTo>
                    <a:pt x="183676" y="190168"/>
                  </a:lnTo>
                  <a:lnTo>
                    <a:pt x="179626" y="200470"/>
                  </a:lnTo>
                  <a:lnTo>
                    <a:pt x="174316" y="210508"/>
                  </a:lnTo>
                  <a:lnTo>
                    <a:pt x="167405" y="219643"/>
                  </a:lnTo>
                  <a:lnTo>
                    <a:pt x="158833" y="227604"/>
                  </a:lnTo>
                  <a:lnTo>
                    <a:pt x="148807" y="234611"/>
                  </a:lnTo>
                  <a:lnTo>
                    <a:pt x="137628" y="241166"/>
                  </a:lnTo>
                  <a:lnTo>
                    <a:pt x="125592" y="247612"/>
                  </a:lnTo>
                  <a:lnTo>
                    <a:pt x="113104" y="253943"/>
                  </a:lnTo>
                  <a:lnTo>
                    <a:pt x="100655" y="259902"/>
                  </a:lnTo>
                  <a:lnTo>
                    <a:pt x="88504" y="265360"/>
                  </a:lnTo>
                  <a:lnTo>
                    <a:pt x="76549" y="270330"/>
                  </a:lnTo>
                  <a:lnTo>
                    <a:pt x="64449" y="274896"/>
                  </a:lnTo>
                  <a:lnTo>
                    <a:pt x="52026" y="279147"/>
                  </a:lnTo>
                  <a:lnTo>
                    <a:pt x="39857" y="283013"/>
                  </a:lnTo>
                  <a:lnTo>
                    <a:pt x="27987" y="286649"/>
                  </a:lnTo>
                  <a:lnTo>
                    <a:pt x="15371" y="29037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258701" y="410794"/>
            <a:ext cx="454606" cy="284087"/>
          </a:xfrm>
          <a:custGeom>
            <a:avLst/>
            <a:gdLst/>
            <a:ahLst/>
            <a:cxnLst/>
            <a:rect l="0" t="0" r="0" b="0"/>
            <a:pathLst>
              <a:path w="454606" h="284087">
                <a:moveTo>
                  <a:pt x="78210" y="284086"/>
                </a:moveTo>
                <a:lnTo>
                  <a:pt x="115688" y="275753"/>
                </a:lnTo>
                <a:lnTo>
                  <a:pt x="167112" y="273992"/>
                </a:lnTo>
                <a:lnTo>
                  <a:pt x="222330" y="273644"/>
                </a:lnTo>
                <a:lnTo>
                  <a:pt x="278297" y="273575"/>
                </a:lnTo>
                <a:lnTo>
                  <a:pt x="334413" y="273561"/>
                </a:lnTo>
                <a:lnTo>
                  <a:pt x="393142" y="268345"/>
                </a:lnTo>
                <a:lnTo>
                  <a:pt x="403978" y="270082"/>
                </a:lnTo>
                <a:lnTo>
                  <a:pt x="412372" y="267731"/>
                </a:lnTo>
                <a:lnTo>
                  <a:pt x="419138" y="262655"/>
                </a:lnTo>
                <a:lnTo>
                  <a:pt x="434250" y="238742"/>
                </a:lnTo>
                <a:lnTo>
                  <a:pt x="452303" y="187735"/>
                </a:lnTo>
                <a:lnTo>
                  <a:pt x="454605" y="150383"/>
                </a:lnTo>
                <a:lnTo>
                  <a:pt x="450997" y="127566"/>
                </a:lnTo>
                <a:lnTo>
                  <a:pt x="442375" y="108847"/>
                </a:lnTo>
                <a:lnTo>
                  <a:pt x="417776" y="77766"/>
                </a:lnTo>
                <a:lnTo>
                  <a:pt x="391732" y="61777"/>
                </a:lnTo>
                <a:lnTo>
                  <a:pt x="330690" y="38623"/>
                </a:lnTo>
                <a:lnTo>
                  <a:pt x="267705" y="17382"/>
                </a:lnTo>
                <a:lnTo>
                  <a:pt x="217200" y="4500"/>
                </a:lnTo>
                <a:lnTo>
                  <a:pt x="162164" y="742"/>
                </a:lnTo>
                <a:lnTo>
                  <a:pt x="106232" y="0"/>
                </a:lnTo>
                <a:lnTo>
                  <a:pt x="81306" y="6137"/>
                </a:lnTo>
                <a:lnTo>
                  <a:pt x="59699" y="17834"/>
                </a:lnTo>
                <a:lnTo>
                  <a:pt x="35551" y="44150"/>
                </a:lnTo>
                <a:lnTo>
                  <a:pt x="8589" y="105297"/>
                </a:lnTo>
                <a:lnTo>
                  <a:pt x="0" y="136745"/>
                </a:lnTo>
                <a:lnTo>
                  <a:pt x="3686" y="194927"/>
                </a:lnTo>
                <a:lnTo>
                  <a:pt x="10383" y="215604"/>
                </a:lnTo>
                <a:lnTo>
                  <a:pt x="25568" y="24197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29060" y="2275748"/>
            <a:ext cx="1014813" cy="416849"/>
          </a:xfrm>
          <a:custGeom>
            <a:avLst/>
            <a:gdLst/>
            <a:ahLst/>
            <a:cxnLst/>
            <a:rect l="0" t="0" r="0" b="0"/>
            <a:pathLst>
              <a:path w="1014813" h="416849">
                <a:moveTo>
                  <a:pt x="39437" y="82635"/>
                </a:moveTo>
                <a:lnTo>
                  <a:pt x="45026" y="65867"/>
                </a:lnTo>
                <a:lnTo>
                  <a:pt x="57129" y="54516"/>
                </a:lnTo>
                <a:lnTo>
                  <a:pt x="113765" y="30297"/>
                </a:lnTo>
                <a:lnTo>
                  <a:pt x="148028" y="22674"/>
                </a:lnTo>
                <a:lnTo>
                  <a:pt x="201527" y="20098"/>
                </a:lnTo>
                <a:lnTo>
                  <a:pt x="255985" y="18419"/>
                </a:lnTo>
                <a:lnTo>
                  <a:pt x="318168" y="10415"/>
                </a:lnTo>
                <a:lnTo>
                  <a:pt x="373132" y="8058"/>
                </a:lnTo>
                <a:lnTo>
                  <a:pt x="425930" y="3780"/>
                </a:lnTo>
                <a:lnTo>
                  <a:pt x="488466" y="9426"/>
                </a:lnTo>
                <a:lnTo>
                  <a:pt x="549907" y="17911"/>
                </a:lnTo>
                <a:lnTo>
                  <a:pt x="604781" y="20327"/>
                </a:lnTo>
                <a:lnTo>
                  <a:pt x="657561" y="24617"/>
                </a:lnTo>
                <a:lnTo>
                  <a:pt x="707718" y="20482"/>
                </a:lnTo>
                <a:lnTo>
                  <a:pt x="762685" y="19665"/>
                </a:lnTo>
                <a:lnTo>
                  <a:pt x="815484" y="16384"/>
                </a:lnTo>
                <a:lnTo>
                  <a:pt x="878021" y="8747"/>
                </a:lnTo>
                <a:lnTo>
                  <a:pt x="939462" y="0"/>
                </a:lnTo>
                <a:lnTo>
                  <a:pt x="974866" y="4468"/>
                </a:lnTo>
                <a:lnTo>
                  <a:pt x="993696" y="13189"/>
                </a:lnTo>
                <a:lnTo>
                  <a:pt x="1001993" y="18790"/>
                </a:lnTo>
                <a:lnTo>
                  <a:pt x="1007524" y="27204"/>
                </a:lnTo>
                <a:lnTo>
                  <a:pt x="1013670" y="49030"/>
                </a:lnTo>
                <a:lnTo>
                  <a:pt x="1012726" y="103426"/>
                </a:lnTo>
                <a:lnTo>
                  <a:pt x="1014812" y="124631"/>
                </a:lnTo>
                <a:lnTo>
                  <a:pt x="1009179" y="182965"/>
                </a:lnTo>
                <a:lnTo>
                  <a:pt x="1013420" y="239910"/>
                </a:lnTo>
                <a:lnTo>
                  <a:pt x="1008765" y="301525"/>
                </a:lnTo>
                <a:lnTo>
                  <a:pt x="1005928" y="340384"/>
                </a:lnTo>
                <a:lnTo>
                  <a:pt x="991310" y="367755"/>
                </a:lnTo>
                <a:lnTo>
                  <a:pt x="978778" y="383270"/>
                </a:lnTo>
                <a:lnTo>
                  <a:pt x="952979" y="399570"/>
                </a:lnTo>
                <a:lnTo>
                  <a:pt x="911651" y="414388"/>
                </a:lnTo>
                <a:lnTo>
                  <a:pt x="874338" y="416848"/>
                </a:lnTo>
                <a:lnTo>
                  <a:pt x="818961" y="404691"/>
                </a:lnTo>
                <a:lnTo>
                  <a:pt x="765958" y="387854"/>
                </a:lnTo>
                <a:lnTo>
                  <a:pt x="702737" y="366895"/>
                </a:lnTo>
                <a:lnTo>
                  <a:pt x="668029" y="359493"/>
                </a:lnTo>
                <a:lnTo>
                  <a:pt x="607782" y="349551"/>
                </a:lnTo>
                <a:lnTo>
                  <a:pt x="554602" y="346579"/>
                </a:lnTo>
                <a:lnTo>
                  <a:pt x="499037" y="345992"/>
                </a:lnTo>
                <a:lnTo>
                  <a:pt x="443001" y="345876"/>
                </a:lnTo>
                <a:lnTo>
                  <a:pt x="389991" y="348973"/>
                </a:lnTo>
                <a:lnTo>
                  <a:pt x="339789" y="354914"/>
                </a:lnTo>
                <a:lnTo>
                  <a:pt x="285982" y="357257"/>
                </a:lnTo>
                <a:lnTo>
                  <a:pt x="223939" y="365403"/>
                </a:lnTo>
                <a:lnTo>
                  <a:pt x="168992" y="366608"/>
                </a:lnTo>
                <a:lnTo>
                  <a:pt x="113078" y="366846"/>
                </a:lnTo>
                <a:lnTo>
                  <a:pt x="62562" y="361304"/>
                </a:lnTo>
                <a:lnTo>
                  <a:pt x="19958" y="347774"/>
                </a:lnTo>
                <a:lnTo>
                  <a:pt x="3094" y="336565"/>
                </a:lnTo>
                <a:lnTo>
                  <a:pt x="0" y="330301"/>
                </a:lnTo>
                <a:lnTo>
                  <a:pt x="278" y="323784"/>
                </a:lnTo>
                <a:lnTo>
                  <a:pt x="2802" y="317101"/>
                </a:lnTo>
                <a:lnTo>
                  <a:pt x="23123" y="296516"/>
                </a:lnTo>
                <a:lnTo>
                  <a:pt x="62601" y="277005"/>
                </a:lnTo>
                <a:lnTo>
                  <a:pt x="114246" y="261886"/>
                </a:lnTo>
                <a:lnTo>
                  <a:pt x="177407" y="244107"/>
                </a:lnTo>
                <a:lnTo>
                  <a:pt x="237962" y="230041"/>
                </a:lnTo>
                <a:lnTo>
                  <a:pt x="295331" y="215997"/>
                </a:lnTo>
                <a:lnTo>
                  <a:pt x="343245" y="211057"/>
                </a:lnTo>
                <a:lnTo>
                  <a:pt x="403432" y="208218"/>
                </a:lnTo>
                <a:lnTo>
                  <a:pt x="463500" y="200725"/>
                </a:lnTo>
                <a:lnTo>
                  <a:pt x="525755" y="198898"/>
                </a:lnTo>
                <a:lnTo>
                  <a:pt x="580105" y="198582"/>
                </a:lnTo>
                <a:lnTo>
                  <a:pt x="635073" y="198488"/>
                </a:lnTo>
                <a:lnTo>
                  <a:pt x="682815" y="198460"/>
                </a:lnTo>
                <a:lnTo>
                  <a:pt x="732186" y="198452"/>
                </a:lnTo>
                <a:lnTo>
                  <a:pt x="783859" y="198450"/>
                </a:lnTo>
                <a:lnTo>
                  <a:pt x="836214" y="198449"/>
                </a:lnTo>
                <a:lnTo>
                  <a:pt x="889496" y="190043"/>
                </a:lnTo>
                <a:lnTo>
                  <a:pt x="912080" y="183794"/>
                </a:lnTo>
                <a:lnTo>
                  <a:pt x="918337" y="178151"/>
                </a:lnTo>
                <a:lnTo>
                  <a:pt x="921338" y="170879"/>
                </a:lnTo>
                <a:lnTo>
                  <a:pt x="922169" y="162521"/>
                </a:lnTo>
                <a:lnTo>
                  <a:pt x="919213" y="155780"/>
                </a:lnTo>
                <a:lnTo>
                  <a:pt x="906571" y="145169"/>
                </a:lnTo>
                <a:lnTo>
                  <a:pt x="848321" y="125127"/>
                </a:lnTo>
                <a:lnTo>
                  <a:pt x="788032" y="116375"/>
                </a:lnTo>
                <a:lnTo>
                  <a:pt x="727034" y="114646"/>
                </a:lnTo>
                <a:lnTo>
                  <a:pt x="678217" y="114347"/>
                </a:lnTo>
                <a:lnTo>
                  <a:pt x="616088" y="114246"/>
                </a:lnTo>
                <a:lnTo>
                  <a:pt x="565146" y="114228"/>
                </a:lnTo>
                <a:lnTo>
                  <a:pt x="513007" y="114223"/>
                </a:lnTo>
                <a:lnTo>
                  <a:pt x="460514" y="114221"/>
                </a:lnTo>
                <a:lnTo>
                  <a:pt x="401553" y="119810"/>
                </a:lnTo>
                <a:lnTo>
                  <a:pt x="346536" y="123773"/>
                </a:lnTo>
                <a:lnTo>
                  <a:pt x="283676" y="124556"/>
                </a:lnTo>
                <a:lnTo>
                  <a:pt x="225852" y="124711"/>
                </a:lnTo>
                <a:lnTo>
                  <a:pt x="177859" y="130327"/>
                </a:lnTo>
                <a:lnTo>
                  <a:pt x="118816" y="135469"/>
                </a:lnTo>
                <a:lnTo>
                  <a:pt x="60494" y="145806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497066" y="4883046"/>
            <a:ext cx="861770" cy="561315"/>
          </a:xfrm>
          <a:custGeom>
            <a:avLst/>
            <a:gdLst/>
            <a:ahLst/>
            <a:cxnLst/>
            <a:rect l="0" t="0" r="0" b="0"/>
            <a:pathLst>
              <a:path w="861770" h="561315">
                <a:moveTo>
                  <a:pt x="631654" y="57780"/>
                </a:moveTo>
                <a:lnTo>
                  <a:pt x="588963" y="54661"/>
                </a:lnTo>
                <a:lnTo>
                  <a:pt x="526319" y="36449"/>
                </a:lnTo>
                <a:lnTo>
                  <a:pt x="491649" y="29233"/>
                </a:lnTo>
                <a:lnTo>
                  <a:pt x="431417" y="18189"/>
                </a:lnTo>
                <a:lnTo>
                  <a:pt x="378238" y="8062"/>
                </a:lnTo>
                <a:lnTo>
                  <a:pt x="322674" y="5716"/>
                </a:lnTo>
                <a:lnTo>
                  <a:pt x="264062" y="0"/>
                </a:lnTo>
                <a:lnTo>
                  <a:pt x="202228" y="5631"/>
                </a:lnTo>
                <a:lnTo>
                  <a:pt x="147093" y="16457"/>
                </a:lnTo>
                <a:lnTo>
                  <a:pt x="86696" y="34487"/>
                </a:lnTo>
                <a:lnTo>
                  <a:pt x="46362" y="65429"/>
                </a:lnTo>
                <a:lnTo>
                  <a:pt x="30335" y="91632"/>
                </a:lnTo>
                <a:lnTo>
                  <a:pt x="7167" y="152736"/>
                </a:lnTo>
                <a:lnTo>
                  <a:pt x="1371" y="203095"/>
                </a:lnTo>
                <a:lnTo>
                  <a:pt x="226" y="258103"/>
                </a:lnTo>
                <a:lnTo>
                  <a:pt x="0" y="314029"/>
                </a:lnTo>
                <a:lnTo>
                  <a:pt x="8285" y="375838"/>
                </a:lnTo>
                <a:lnTo>
                  <a:pt x="18590" y="435709"/>
                </a:lnTo>
                <a:lnTo>
                  <a:pt x="35184" y="489304"/>
                </a:lnTo>
                <a:lnTo>
                  <a:pt x="48362" y="507322"/>
                </a:lnTo>
                <a:lnTo>
                  <a:pt x="85418" y="537952"/>
                </a:lnTo>
                <a:lnTo>
                  <a:pt x="116127" y="553863"/>
                </a:lnTo>
                <a:lnTo>
                  <a:pt x="166350" y="561314"/>
                </a:lnTo>
                <a:lnTo>
                  <a:pt x="218212" y="559666"/>
                </a:lnTo>
                <a:lnTo>
                  <a:pt x="280548" y="552378"/>
                </a:lnTo>
                <a:lnTo>
                  <a:pt x="341963" y="543677"/>
                </a:lnTo>
                <a:lnTo>
                  <a:pt x="402433" y="530847"/>
                </a:lnTo>
                <a:lnTo>
                  <a:pt x="456654" y="522972"/>
                </a:lnTo>
                <a:lnTo>
                  <a:pt x="512425" y="521417"/>
                </a:lnTo>
                <a:lnTo>
                  <a:pt x="565382" y="517990"/>
                </a:lnTo>
                <a:lnTo>
                  <a:pt x="621887" y="504256"/>
                </a:lnTo>
                <a:lnTo>
                  <a:pt x="682779" y="494951"/>
                </a:lnTo>
                <a:lnTo>
                  <a:pt x="745073" y="487054"/>
                </a:lnTo>
                <a:lnTo>
                  <a:pt x="766290" y="480195"/>
                </a:lnTo>
                <a:lnTo>
                  <a:pt x="806373" y="450088"/>
                </a:lnTo>
                <a:lnTo>
                  <a:pt x="833886" y="421449"/>
                </a:lnTo>
                <a:lnTo>
                  <a:pt x="855626" y="372999"/>
                </a:lnTo>
                <a:lnTo>
                  <a:pt x="861769" y="322990"/>
                </a:lnTo>
                <a:lnTo>
                  <a:pt x="859863" y="271171"/>
                </a:lnTo>
                <a:lnTo>
                  <a:pt x="852519" y="208843"/>
                </a:lnTo>
                <a:lnTo>
                  <a:pt x="838222" y="153019"/>
                </a:lnTo>
                <a:lnTo>
                  <a:pt x="823409" y="111688"/>
                </a:lnTo>
                <a:lnTo>
                  <a:pt x="771848" y="50947"/>
                </a:lnTo>
                <a:lnTo>
                  <a:pt x="739744" y="35348"/>
                </a:lnTo>
                <a:lnTo>
                  <a:pt x="686974" y="28003"/>
                </a:lnTo>
                <a:lnTo>
                  <a:pt x="628370" y="29671"/>
                </a:lnTo>
                <a:lnTo>
                  <a:pt x="578039" y="34633"/>
                </a:lnTo>
                <a:lnTo>
                  <a:pt x="529201" y="36104"/>
                </a:lnTo>
                <a:lnTo>
                  <a:pt x="481975" y="36540"/>
                </a:lnTo>
                <a:lnTo>
                  <a:pt x="424793" y="42276"/>
                </a:lnTo>
                <a:lnTo>
                  <a:pt x="371297" y="46269"/>
                </a:lnTo>
                <a:lnTo>
                  <a:pt x="315670" y="47057"/>
                </a:lnTo>
                <a:lnTo>
                  <a:pt x="259622" y="52803"/>
                </a:lnTo>
                <a:lnTo>
                  <a:pt x="205830" y="66372"/>
                </a:lnTo>
                <a:lnTo>
                  <a:pt x="170248" y="90369"/>
                </a:lnTo>
                <a:lnTo>
                  <a:pt x="140689" y="123229"/>
                </a:lnTo>
                <a:lnTo>
                  <a:pt x="138228" y="131828"/>
                </a:lnTo>
                <a:lnTo>
                  <a:pt x="138927" y="139901"/>
                </a:lnTo>
                <a:lnTo>
                  <a:pt x="145942" y="155110"/>
                </a:lnTo>
                <a:lnTo>
                  <a:pt x="156859" y="169668"/>
                </a:lnTo>
                <a:lnTo>
                  <a:pt x="181748" y="185429"/>
                </a:lnTo>
                <a:lnTo>
                  <a:pt x="230005" y="192829"/>
                </a:lnTo>
                <a:lnTo>
                  <a:pt x="284598" y="194291"/>
                </a:lnTo>
                <a:lnTo>
                  <a:pt x="340442" y="188990"/>
                </a:lnTo>
                <a:lnTo>
                  <a:pt x="396533" y="185084"/>
                </a:lnTo>
                <a:lnTo>
                  <a:pt x="449553" y="181192"/>
                </a:lnTo>
                <a:lnTo>
                  <a:pt x="505347" y="175095"/>
                </a:lnTo>
                <a:lnTo>
                  <a:pt x="563118" y="175060"/>
                </a:lnTo>
                <a:lnTo>
                  <a:pt x="626008" y="188287"/>
                </a:lnTo>
                <a:lnTo>
                  <a:pt x="671483" y="202969"/>
                </a:lnTo>
                <a:lnTo>
                  <a:pt x="711610" y="233888"/>
                </a:lnTo>
                <a:lnTo>
                  <a:pt x="719832" y="253814"/>
                </a:lnTo>
                <a:lnTo>
                  <a:pt x="722025" y="265678"/>
                </a:lnTo>
                <a:lnTo>
                  <a:pt x="719978" y="274758"/>
                </a:lnTo>
                <a:lnTo>
                  <a:pt x="715103" y="281980"/>
                </a:lnTo>
                <a:lnTo>
                  <a:pt x="700328" y="293126"/>
                </a:lnTo>
                <a:lnTo>
                  <a:pt x="682063" y="301978"/>
                </a:lnTo>
                <a:lnTo>
                  <a:pt x="619907" y="312466"/>
                </a:lnTo>
                <a:lnTo>
                  <a:pt x="564733" y="319308"/>
                </a:lnTo>
                <a:lnTo>
                  <a:pt x="507604" y="320660"/>
                </a:lnTo>
                <a:lnTo>
                  <a:pt x="458288" y="320894"/>
                </a:lnTo>
                <a:lnTo>
                  <a:pt x="407801" y="322133"/>
                </a:lnTo>
                <a:lnTo>
                  <a:pt x="348227" y="329320"/>
                </a:lnTo>
                <a:lnTo>
                  <a:pt x="291399" y="331086"/>
                </a:lnTo>
                <a:lnTo>
                  <a:pt x="236284" y="332605"/>
                </a:lnTo>
                <a:lnTo>
                  <a:pt x="173960" y="340575"/>
                </a:lnTo>
                <a:lnTo>
                  <a:pt x="147343" y="34205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958922" y="484310"/>
            <a:ext cx="852809" cy="694882"/>
          </a:xfrm>
          <a:custGeom>
            <a:avLst/>
            <a:gdLst/>
            <a:ahLst/>
            <a:cxnLst/>
            <a:rect l="0" t="0" r="0" b="0"/>
            <a:pathLst>
              <a:path w="852809" h="694882">
                <a:moveTo>
                  <a:pt x="426475" y="0"/>
                </a:moveTo>
                <a:lnTo>
                  <a:pt x="852808" y="694881"/>
                </a:lnTo>
                <a:lnTo>
                  <a:pt x="0" y="69488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6696124" y="379025"/>
            <a:ext cx="663296" cy="663297"/>
          </a:xfrm>
          <a:custGeom>
            <a:avLst/>
            <a:gdLst/>
            <a:ahLst/>
            <a:cxnLst/>
            <a:rect l="0" t="0" r="0" b="0"/>
            <a:pathLst>
              <a:path w="663296" h="663297">
                <a:moveTo>
                  <a:pt x="0" y="0"/>
                </a:moveTo>
                <a:lnTo>
                  <a:pt x="663295" y="663296"/>
                </a:lnTo>
                <a:lnTo>
                  <a:pt x="0" y="66329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651171" y="2459983"/>
            <a:ext cx="1355118" cy="772429"/>
          </a:xfrm>
          <a:custGeom>
            <a:avLst/>
            <a:gdLst/>
            <a:ahLst/>
            <a:cxnLst/>
            <a:rect l="0" t="0" r="0" b="0"/>
            <a:pathLst>
              <a:path w="1355118" h="772429">
                <a:moveTo>
                  <a:pt x="0" y="0"/>
                </a:moveTo>
                <a:lnTo>
                  <a:pt x="1355117" y="0"/>
                </a:lnTo>
                <a:lnTo>
                  <a:pt x="1355117" y="772428"/>
                </a:lnTo>
                <a:lnTo>
                  <a:pt x="0" y="77242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7561303" y="2550528"/>
            <a:ext cx="684354" cy="684354"/>
          </a:xfrm>
          <a:custGeom>
            <a:avLst/>
            <a:gdLst/>
            <a:ahLst/>
            <a:cxnLst/>
            <a:rect l="0" t="0" r="0" b="0"/>
            <a:pathLst>
              <a:path w="684354" h="684354">
                <a:moveTo>
                  <a:pt x="0" y="0"/>
                </a:moveTo>
                <a:lnTo>
                  <a:pt x="684353" y="0"/>
                </a:lnTo>
                <a:lnTo>
                  <a:pt x="684353" y="684353"/>
                </a:lnTo>
                <a:lnTo>
                  <a:pt x="0" y="68435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8523740" y="2736027"/>
            <a:ext cx="1210778" cy="505369"/>
          </a:xfrm>
          <a:custGeom>
            <a:avLst/>
            <a:gdLst/>
            <a:ahLst/>
            <a:cxnLst/>
            <a:rect l="0" t="0" r="0" b="0"/>
            <a:pathLst>
              <a:path w="1210778" h="505369">
                <a:moveTo>
                  <a:pt x="0" y="505368"/>
                </a:moveTo>
                <a:lnTo>
                  <a:pt x="242155" y="0"/>
                </a:lnTo>
                <a:lnTo>
                  <a:pt x="968621" y="0"/>
                </a:lnTo>
                <a:lnTo>
                  <a:pt x="1210777" y="50536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158822" y="2984236"/>
            <a:ext cx="831752" cy="631711"/>
          </a:xfrm>
          <a:custGeom>
            <a:avLst/>
            <a:gdLst/>
            <a:ahLst/>
            <a:cxnLst/>
            <a:rect l="0" t="0" r="0" b="0"/>
            <a:pathLst>
              <a:path w="831752" h="631711">
                <a:moveTo>
                  <a:pt x="0" y="631710"/>
                </a:moveTo>
                <a:lnTo>
                  <a:pt x="187199" y="0"/>
                </a:lnTo>
                <a:lnTo>
                  <a:pt x="831751" y="0"/>
                </a:lnTo>
                <a:lnTo>
                  <a:pt x="644552" y="63171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4871404" y="4448092"/>
            <a:ext cx="1210778" cy="1210779"/>
          </a:xfrm>
          <a:custGeom>
            <a:avLst/>
            <a:gdLst/>
            <a:ahLst/>
            <a:cxnLst/>
            <a:rect l="0" t="0" r="0" b="0"/>
            <a:pathLst>
              <a:path w="1210778" h="1210779">
                <a:moveTo>
                  <a:pt x="1210777" y="462395"/>
                </a:moveTo>
                <a:lnTo>
                  <a:pt x="979656" y="1210778"/>
                </a:lnTo>
                <a:lnTo>
                  <a:pt x="230354" y="1210778"/>
                </a:lnTo>
                <a:lnTo>
                  <a:pt x="0" y="462395"/>
                </a:lnTo>
                <a:lnTo>
                  <a:pt x="605388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231626" y="3779730"/>
            <a:ext cx="9896790" cy="335450"/>
          </a:xfrm>
          <a:custGeom>
            <a:avLst/>
            <a:gdLst/>
            <a:ahLst/>
            <a:cxnLst/>
            <a:rect l="0" t="0" r="0" b="0"/>
            <a:pathLst>
              <a:path w="9896790" h="335450">
                <a:moveTo>
                  <a:pt x="9896789" y="326384"/>
                </a:moveTo>
                <a:lnTo>
                  <a:pt x="9838171" y="326384"/>
                </a:lnTo>
                <a:lnTo>
                  <a:pt x="9776762" y="326384"/>
                </a:lnTo>
                <a:lnTo>
                  <a:pt x="9718358" y="326384"/>
                </a:lnTo>
                <a:lnTo>
                  <a:pt x="9656172" y="331973"/>
                </a:lnTo>
                <a:lnTo>
                  <a:pt x="9604916" y="335449"/>
                </a:lnTo>
                <a:lnTo>
                  <a:pt x="9552684" y="330889"/>
                </a:lnTo>
                <a:lnTo>
                  <a:pt x="9494574" y="327718"/>
                </a:lnTo>
                <a:lnTo>
                  <a:pt x="9438493" y="332369"/>
                </a:lnTo>
                <a:lnTo>
                  <a:pt x="9390420" y="329977"/>
                </a:lnTo>
                <a:lnTo>
                  <a:pt x="9340951" y="327448"/>
                </a:lnTo>
                <a:lnTo>
                  <a:pt x="9278071" y="326699"/>
                </a:lnTo>
                <a:lnTo>
                  <a:pt x="9234588" y="326524"/>
                </a:lnTo>
                <a:lnTo>
                  <a:pt x="9190696" y="326446"/>
                </a:lnTo>
                <a:lnTo>
                  <a:pt x="9143892" y="326412"/>
                </a:lnTo>
                <a:lnTo>
                  <a:pt x="9093861" y="320803"/>
                </a:lnTo>
                <a:lnTo>
                  <a:pt x="9040042" y="317321"/>
                </a:lnTo>
                <a:lnTo>
                  <a:pt x="8990821" y="316290"/>
                </a:lnTo>
                <a:lnTo>
                  <a:pt x="8929833" y="315984"/>
                </a:lnTo>
                <a:lnTo>
                  <a:pt x="8883674" y="315913"/>
                </a:lnTo>
                <a:lnTo>
                  <a:pt x="8821007" y="315872"/>
                </a:lnTo>
                <a:lnTo>
                  <a:pt x="8763500" y="310269"/>
                </a:lnTo>
                <a:lnTo>
                  <a:pt x="8706430" y="306303"/>
                </a:lnTo>
                <a:lnTo>
                  <a:pt x="8646568" y="305616"/>
                </a:lnTo>
                <a:lnTo>
                  <a:pt x="8585760" y="302264"/>
                </a:lnTo>
                <a:lnTo>
                  <a:pt x="8538154" y="297011"/>
                </a:lnTo>
                <a:lnTo>
                  <a:pt x="8481544" y="295454"/>
                </a:lnTo>
                <a:lnTo>
                  <a:pt x="8425777" y="294993"/>
                </a:lnTo>
                <a:lnTo>
                  <a:pt x="8366749" y="291736"/>
                </a:lnTo>
                <a:lnTo>
                  <a:pt x="8310265" y="283363"/>
                </a:lnTo>
                <a:lnTo>
                  <a:pt x="8251025" y="276592"/>
                </a:lnTo>
                <a:lnTo>
                  <a:pt x="8189087" y="274304"/>
                </a:lnTo>
                <a:lnTo>
                  <a:pt x="8128283" y="265447"/>
                </a:lnTo>
                <a:lnTo>
                  <a:pt x="8067773" y="256986"/>
                </a:lnTo>
                <a:lnTo>
                  <a:pt x="8018648" y="253959"/>
                </a:lnTo>
                <a:lnTo>
                  <a:pt x="7960128" y="252936"/>
                </a:lnTo>
                <a:lnTo>
                  <a:pt x="7903508" y="247145"/>
                </a:lnTo>
                <a:lnTo>
                  <a:pt x="7847263" y="241972"/>
                </a:lnTo>
                <a:lnTo>
                  <a:pt x="7791093" y="234017"/>
                </a:lnTo>
                <a:lnTo>
                  <a:pt x="7734938" y="226510"/>
                </a:lnTo>
                <a:lnTo>
                  <a:pt x="7678784" y="220997"/>
                </a:lnTo>
                <a:lnTo>
                  <a:pt x="7619513" y="212976"/>
                </a:lnTo>
                <a:lnTo>
                  <a:pt x="7557416" y="211045"/>
                </a:lnTo>
                <a:lnTo>
                  <a:pt x="7500089" y="203428"/>
                </a:lnTo>
                <a:lnTo>
                  <a:pt x="7440586" y="197591"/>
                </a:lnTo>
                <a:lnTo>
                  <a:pt x="7378442" y="191109"/>
                </a:lnTo>
                <a:lnTo>
                  <a:pt x="7321107" y="189828"/>
                </a:lnTo>
                <a:lnTo>
                  <a:pt x="7264721" y="186456"/>
                </a:lnTo>
                <a:lnTo>
                  <a:pt x="7208523" y="180461"/>
                </a:lnTo>
                <a:lnTo>
                  <a:pt x="7152362" y="178107"/>
                </a:lnTo>
                <a:lnTo>
                  <a:pt x="7096208" y="167589"/>
                </a:lnTo>
                <a:lnTo>
                  <a:pt x="7034467" y="159836"/>
                </a:lnTo>
                <a:lnTo>
                  <a:pt x="6974351" y="157135"/>
                </a:lnTo>
                <a:lnTo>
                  <a:pt x="6917416" y="149669"/>
                </a:lnTo>
                <a:lnTo>
                  <a:pt x="6855520" y="142258"/>
                </a:lnTo>
                <a:lnTo>
                  <a:pt x="6795374" y="136765"/>
                </a:lnTo>
                <a:lnTo>
                  <a:pt x="6735313" y="128748"/>
                </a:lnTo>
                <a:lnTo>
                  <a:pt x="6673061" y="126817"/>
                </a:lnTo>
                <a:lnTo>
                  <a:pt x="6614534" y="119201"/>
                </a:lnTo>
                <a:lnTo>
                  <a:pt x="6566145" y="115647"/>
                </a:lnTo>
                <a:lnTo>
                  <a:pt x="6507280" y="107679"/>
                </a:lnTo>
                <a:lnTo>
                  <a:pt x="6450592" y="100169"/>
                </a:lnTo>
                <a:lnTo>
                  <a:pt x="6394334" y="95826"/>
                </a:lnTo>
                <a:lnTo>
                  <a:pt x="6335042" y="91848"/>
                </a:lnTo>
                <a:lnTo>
                  <a:pt x="6272940" y="85733"/>
                </a:lnTo>
                <a:lnTo>
                  <a:pt x="6215613" y="77290"/>
                </a:lnTo>
                <a:lnTo>
                  <a:pt x="6159229" y="71289"/>
                </a:lnTo>
                <a:lnTo>
                  <a:pt x="6097441" y="64775"/>
                </a:lnTo>
                <a:lnTo>
                  <a:pt x="6037317" y="56252"/>
                </a:lnTo>
                <a:lnTo>
                  <a:pt x="5977261" y="50236"/>
                </a:lnTo>
                <a:lnTo>
                  <a:pt x="5915008" y="43718"/>
                </a:lnTo>
                <a:lnTo>
                  <a:pt x="5856481" y="41261"/>
                </a:lnTo>
                <a:lnTo>
                  <a:pt x="5808093" y="36142"/>
                </a:lnTo>
                <a:lnTo>
                  <a:pt x="5749228" y="37468"/>
                </a:lnTo>
                <a:lnTo>
                  <a:pt x="5686951" y="32748"/>
                </a:lnTo>
                <a:lnTo>
                  <a:pt x="5626729" y="31815"/>
                </a:lnTo>
                <a:lnTo>
                  <a:pt x="5566654" y="31631"/>
                </a:lnTo>
                <a:lnTo>
                  <a:pt x="5504398" y="31595"/>
                </a:lnTo>
                <a:lnTo>
                  <a:pt x="5455638" y="31588"/>
                </a:lnTo>
                <a:lnTo>
                  <a:pt x="5393994" y="32756"/>
                </a:lnTo>
                <a:lnTo>
                  <a:pt x="5345066" y="38821"/>
                </a:lnTo>
                <a:lnTo>
                  <a:pt x="5282900" y="41464"/>
                </a:lnTo>
                <a:lnTo>
                  <a:pt x="5231951" y="41922"/>
                </a:lnTo>
                <a:lnTo>
                  <a:pt x="5182929" y="45176"/>
                </a:lnTo>
                <a:lnTo>
                  <a:pt x="5135649" y="50431"/>
                </a:lnTo>
                <a:lnTo>
                  <a:pt x="5084596" y="55107"/>
                </a:lnTo>
                <a:lnTo>
                  <a:pt x="5032424" y="60782"/>
                </a:lnTo>
                <a:lnTo>
                  <a:pt x="4983041" y="65583"/>
                </a:lnTo>
                <a:lnTo>
                  <a:pt x="4935653" y="71295"/>
                </a:lnTo>
                <a:lnTo>
                  <a:pt x="4884568" y="76107"/>
                </a:lnTo>
                <a:lnTo>
                  <a:pt x="4832387" y="81822"/>
                </a:lnTo>
                <a:lnTo>
                  <a:pt x="4779881" y="86635"/>
                </a:lnTo>
                <a:lnTo>
                  <a:pt x="4727279" y="92350"/>
                </a:lnTo>
                <a:lnTo>
                  <a:pt x="4677768" y="97163"/>
                </a:lnTo>
                <a:lnTo>
                  <a:pt x="4630343" y="102879"/>
                </a:lnTo>
                <a:lnTo>
                  <a:pt x="4579246" y="107692"/>
                </a:lnTo>
                <a:lnTo>
                  <a:pt x="4527062" y="116527"/>
                </a:lnTo>
                <a:lnTo>
                  <a:pt x="4474555" y="123434"/>
                </a:lnTo>
                <a:lnTo>
                  <a:pt x="4421953" y="128600"/>
                </a:lnTo>
                <a:lnTo>
                  <a:pt x="4369322" y="134420"/>
                </a:lnTo>
                <a:lnTo>
                  <a:pt x="4316683" y="139264"/>
                </a:lnTo>
                <a:lnTo>
                  <a:pt x="4264042" y="144989"/>
                </a:lnTo>
                <a:lnTo>
                  <a:pt x="4214519" y="146685"/>
                </a:lnTo>
                <a:lnTo>
                  <a:pt x="4167090" y="150307"/>
                </a:lnTo>
                <a:lnTo>
                  <a:pt x="4115992" y="155670"/>
                </a:lnTo>
                <a:lnTo>
                  <a:pt x="4063808" y="157259"/>
                </a:lnTo>
                <a:lnTo>
                  <a:pt x="4011301" y="160849"/>
                </a:lnTo>
                <a:lnTo>
                  <a:pt x="3961818" y="166202"/>
                </a:lnTo>
                <a:lnTo>
                  <a:pt x="3914401" y="167788"/>
                </a:lnTo>
                <a:lnTo>
                  <a:pt x="3863307" y="168258"/>
                </a:lnTo>
                <a:lnTo>
                  <a:pt x="3814243" y="168398"/>
                </a:lnTo>
                <a:lnTo>
                  <a:pt x="3766950" y="168439"/>
                </a:lnTo>
                <a:lnTo>
                  <a:pt x="3704157" y="168453"/>
                </a:lnTo>
                <a:lnTo>
                  <a:pt x="3655303" y="168455"/>
                </a:lnTo>
                <a:lnTo>
                  <a:pt x="3593629" y="161220"/>
                </a:lnTo>
                <a:lnTo>
                  <a:pt x="3544695" y="157733"/>
                </a:lnTo>
                <a:lnTo>
                  <a:pt x="3482527" y="149787"/>
                </a:lnTo>
                <a:lnTo>
                  <a:pt x="3419857" y="142282"/>
                </a:lnTo>
                <a:lnTo>
                  <a:pt x="3371025" y="138474"/>
                </a:lnTo>
                <a:lnTo>
                  <a:pt x="3309358" y="129952"/>
                </a:lnTo>
                <a:lnTo>
                  <a:pt x="3260425" y="126242"/>
                </a:lnTo>
                <a:lnTo>
                  <a:pt x="3201377" y="118220"/>
                </a:lnTo>
                <a:lnTo>
                  <a:pt x="3139063" y="110700"/>
                </a:lnTo>
                <a:lnTo>
                  <a:pt x="3078835" y="97949"/>
                </a:lnTo>
                <a:lnTo>
                  <a:pt x="3018758" y="84165"/>
                </a:lnTo>
                <a:lnTo>
                  <a:pt x="2956502" y="70178"/>
                </a:lnTo>
                <a:lnTo>
                  <a:pt x="2897974" y="57319"/>
                </a:lnTo>
                <a:lnTo>
                  <a:pt x="2849585" y="52858"/>
                </a:lnTo>
                <a:lnTo>
                  <a:pt x="2790720" y="44583"/>
                </a:lnTo>
                <a:lnTo>
                  <a:pt x="2728443" y="42602"/>
                </a:lnTo>
                <a:lnTo>
                  <a:pt x="2668222" y="42210"/>
                </a:lnTo>
                <a:lnTo>
                  <a:pt x="2611266" y="39014"/>
                </a:lnTo>
                <a:lnTo>
                  <a:pt x="2549366" y="33053"/>
                </a:lnTo>
                <a:lnTo>
                  <a:pt x="2489219" y="31875"/>
                </a:lnTo>
                <a:lnTo>
                  <a:pt x="2432278" y="31643"/>
                </a:lnTo>
                <a:lnTo>
                  <a:pt x="2375970" y="31597"/>
                </a:lnTo>
                <a:lnTo>
                  <a:pt x="2319787" y="31588"/>
                </a:lnTo>
                <a:lnTo>
                  <a:pt x="2263629" y="31586"/>
                </a:lnTo>
                <a:lnTo>
                  <a:pt x="2207476" y="31586"/>
                </a:lnTo>
                <a:lnTo>
                  <a:pt x="2144088" y="31586"/>
                </a:lnTo>
                <a:lnTo>
                  <a:pt x="2085293" y="31586"/>
                </a:lnTo>
                <a:lnTo>
                  <a:pt x="2028620" y="31586"/>
                </a:lnTo>
                <a:lnTo>
                  <a:pt x="1972365" y="24350"/>
                </a:lnTo>
                <a:lnTo>
                  <a:pt x="1913073" y="21708"/>
                </a:lnTo>
                <a:lnTo>
                  <a:pt x="1850971" y="21186"/>
                </a:lnTo>
                <a:lnTo>
                  <a:pt x="1799710" y="13847"/>
                </a:lnTo>
                <a:lnTo>
                  <a:pt x="1748964" y="11512"/>
                </a:lnTo>
                <a:lnTo>
                  <a:pt x="1701876" y="10966"/>
                </a:lnTo>
                <a:lnTo>
                  <a:pt x="1652872" y="7603"/>
                </a:lnTo>
                <a:lnTo>
                  <a:pt x="1606136" y="3379"/>
                </a:lnTo>
                <a:lnTo>
                  <a:pt x="1548109" y="1002"/>
                </a:lnTo>
                <a:lnTo>
                  <a:pt x="1485988" y="198"/>
                </a:lnTo>
                <a:lnTo>
                  <a:pt x="1428657" y="39"/>
                </a:lnTo>
                <a:lnTo>
                  <a:pt x="1372272" y="8"/>
                </a:lnTo>
                <a:lnTo>
                  <a:pt x="1316074" y="2"/>
                </a:lnTo>
                <a:lnTo>
                  <a:pt x="1259913" y="0"/>
                </a:lnTo>
                <a:lnTo>
                  <a:pt x="1203759" y="1170"/>
                </a:lnTo>
                <a:lnTo>
                  <a:pt x="1156966" y="7236"/>
                </a:lnTo>
                <a:lnTo>
                  <a:pt x="1111212" y="9065"/>
                </a:lnTo>
                <a:lnTo>
                  <a:pt x="1055195" y="10095"/>
                </a:lnTo>
                <a:lnTo>
                  <a:pt x="994345" y="10443"/>
                </a:lnTo>
                <a:lnTo>
                  <a:pt x="937265" y="13631"/>
                </a:lnTo>
                <a:lnTo>
                  <a:pt x="880930" y="19590"/>
                </a:lnTo>
                <a:lnTo>
                  <a:pt x="824742" y="28003"/>
                </a:lnTo>
                <a:lnTo>
                  <a:pt x="768583" y="30878"/>
                </a:lnTo>
                <a:lnTo>
                  <a:pt x="712429" y="37035"/>
                </a:lnTo>
                <a:lnTo>
                  <a:pt x="656277" y="42281"/>
                </a:lnTo>
                <a:lnTo>
                  <a:pt x="600125" y="53369"/>
                </a:lnTo>
                <a:lnTo>
                  <a:pt x="543973" y="61235"/>
                </a:lnTo>
                <a:lnTo>
                  <a:pt x="487821" y="70024"/>
                </a:lnTo>
                <a:lnTo>
                  <a:pt x="434788" y="76093"/>
                </a:lnTo>
                <a:lnTo>
                  <a:pt x="384582" y="82621"/>
                </a:lnTo>
                <a:lnTo>
                  <a:pt x="330774" y="92316"/>
                </a:lnTo>
                <a:lnTo>
                  <a:pt x="268730" y="103346"/>
                </a:lnTo>
                <a:lnTo>
                  <a:pt x="213783" y="113307"/>
                </a:lnTo>
                <a:lnTo>
                  <a:pt x="168369" y="124300"/>
                </a:lnTo>
                <a:lnTo>
                  <a:pt x="109289" y="140685"/>
                </a:lnTo>
                <a:lnTo>
                  <a:pt x="49274" y="154175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94756" y="1516103"/>
            <a:ext cx="9981017" cy="400084"/>
          </a:xfrm>
          <a:custGeom>
            <a:avLst/>
            <a:gdLst/>
            <a:ahLst/>
            <a:cxnLst/>
            <a:rect l="0" t="0" r="0" b="0"/>
            <a:pathLst>
              <a:path w="9981017" h="400084">
                <a:moveTo>
                  <a:pt x="0" y="31586"/>
                </a:moveTo>
                <a:lnTo>
                  <a:pt x="37478" y="23253"/>
                </a:lnTo>
                <a:lnTo>
                  <a:pt x="94491" y="21491"/>
                </a:lnTo>
                <a:lnTo>
                  <a:pt x="144851" y="21186"/>
                </a:lnTo>
                <a:lnTo>
                  <a:pt x="198628" y="13847"/>
                </a:lnTo>
                <a:lnTo>
                  <a:pt x="261409" y="5376"/>
                </a:lnTo>
                <a:lnTo>
                  <a:pt x="313376" y="1062"/>
                </a:lnTo>
                <a:lnTo>
                  <a:pt x="368701" y="210"/>
                </a:lnTo>
                <a:lnTo>
                  <a:pt x="424690" y="42"/>
                </a:lnTo>
                <a:lnTo>
                  <a:pt x="472365" y="12"/>
                </a:lnTo>
                <a:lnTo>
                  <a:pt x="523535" y="5593"/>
                </a:lnTo>
                <a:lnTo>
                  <a:pt x="585992" y="2318"/>
                </a:lnTo>
                <a:lnTo>
                  <a:pt x="636231" y="687"/>
                </a:lnTo>
                <a:lnTo>
                  <a:pt x="688162" y="204"/>
                </a:lnTo>
                <a:lnTo>
                  <a:pt x="740593" y="61"/>
                </a:lnTo>
                <a:lnTo>
                  <a:pt x="794343" y="18"/>
                </a:lnTo>
                <a:lnTo>
                  <a:pt x="853033" y="5"/>
                </a:lnTo>
                <a:lnTo>
                  <a:pt x="909157" y="2"/>
                </a:lnTo>
                <a:lnTo>
                  <a:pt x="968550" y="1"/>
                </a:lnTo>
                <a:lnTo>
                  <a:pt x="1024883" y="0"/>
                </a:lnTo>
                <a:lnTo>
                  <a:pt x="1084337" y="1170"/>
                </a:lnTo>
                <a:lnTo>
                  <a:pt x="1140688" y="7236"/>
                </a:lnTo>
                <a:lnTo>
                  <a:pt x="1201319" y="9553"/>
                </a:lnTo>
                <a:lnTo>
                  <a:pt x="1263737" y="10240"/>
                </a:lnTo>
                <a:lnTo>
                  <a:pt x="1325515" y="11613"/>
                </a:lnTo>
                <a:lnTo>
                  <a:pt x="1382554" y="17739"/>
                </a:lnTo>
                <a:lnTo>
                  <a:pt x="1443388" y="20074"/>
                </a:lnTo>
                <a:lnTo>
                  <a:pt x="1505867" y="20766"/>
                </a:lnTo>
                <a:lnTo>
                  <a:pt x="1568832" y="20971"/>
                </a:lnTo>
                <a:lnTo>
                  <a:pt x="1631943" y="22202"/>
                </a:lnTo>
                <a:lnTo>
                  <a:pt x="1695096" y="28285"/>
                </a:lnTo>
                <a:lnTo>
                  <a:pt x="1758261" y="30608"/>
                </a:lnTo>
                <a:lnTo>
                  <a:pt x="1821431" y="32466"/>
                </a:lnTo>
                <a:lnTo>
                  <a:pt x="1884601" y="38736"/>
                </a:lnTo>
                <a:lnTo>
                  <a:pt x="1947772" y="41113"/>
                </a:lnTo>
                <a:lnTo>
                  <a:pt x="2010943" y="41818"/>
                </a:lnTo>
                <a:lnTo>
                  <a:pt x="2074114" y="43196"/>
                </a:lnTo>
                <a:lnTo>
                  <a:pt x="2137285" y="49324"/>
                </a:lnTo>
                <a:lnTo>
                  <a:pt x="2200456" y="51659"/>
                </a:lnTo>
                <a:lnTo>
                  <a:pt x="2263627" y="53521"/>
                </a:lnTo>
                <a:lnTo>
                  <a:pt x="2326798" y="59792"/>
                </a:lnTo>
                <a:lnTo>
                  <a:pt x="2389969" y="62170"/>
                </a:lnTo>
                <a:lnTo>
                  <a:pt x="2453140" y="64044"/>
                </a:lnTo>
                <a:lnTo>
                  <a:pt x="2516311" y="70319"/>
                </a:lnTo>
                <a:lnTo>
                  <a:pt x="2558425" y="72197"/>
                </a:lnTo>
                <a:lnTo>
                  <a:pt x="2603658" y="73032"/>
                </a:lnTo>
                <a:lnTo>
                  <a:pt x="2649889" y="74573"/>
                </a:lnTo>
                <a:lnTo>
                  <a:pt x="2693832" y="79157"/>
                </a:lnTo>
                <a:lnTo>
                  <a:pt x="2736759" y="81974"/>
                </a:lnTo>
                <a:lnTo>
                  <a:pt x="2779234" y="84396"/>
                </a:lnTo>
                <a:lnTo>
                  <a:pt x="2842609" y="91167"/>
                </a:lnTo>
                <a:lnTo>
                  <a:pt x="2884770" y="93161"/>
                </a:lnTo>
                <a:lnTo>
                  <a:pt x="2930025" y="97167"/>
                </a:lnTo>
                <a:lnTo>
                  <a:pt x="2976264" y="101677"/>
                </a:lnTo>
                <a:lnTo>
                  <a:pt x="3020212" y="103682"/>
                </a:lnTo>
                <a:lnTo>
                  <a:pt x="3063141" y="107692"/>
                </a:lnTo>
                <a:lnTo>
                  <a:pt x="3106787" y="112204"/>
                </a:lnTo>
                <a:lnTo>
                  <a:pt x="3153481" y="114210"/>
                </a:lnTo>
                <a:lnTo>
                  <a:pt x="3198411" y="115101"/>
                </a:lnTo>
                <a:lnTo>
                  <a:pt x="3242946" y="116667"/>
                </a:lnTo>
                <a:lnTo>
                  <a:pt x="3290036" y="121262"/>
                </a:lnTo>
                <a:lnTo>
                  <a:pt x="3335141" y="127204"/>
                </a:lnTo>
                <a:lnTo>
                  <a:pt x="3379754" y="132574"/>
                </a:lnTo>
                <a:lnTo>
                  <a:pt x="3426879" y="134961"/>
                </a:lnTo>
                <a:lnTo>
                  <a:pt x="3471999" y="139142"/>
                </a:lnTo>
                <a:lnTo>
                  <a:pt x="3516619" y="143729"/>
                </a:lnTo>
                <a:lnTo>
                  <a:pt x="3563746" y="145768"/>
                </a:lnTo>
                <a:lnTo>
                  <a:pt x="3608868" y="146674"/>
                </a:lnTo>
                <a:lnTo>
                  <a:pt x="3652319" y="148247"/>
                </a:lnTo>
                <a:lnTo>
                  <a:pt x="3695027" y="152845"/>
                </a:lnTo>
                <a:lnTo>
                  <a:pt x="3740525" y="155669"/>
                </a:lnTo>
                <a:lnTo>
                  <a:pt x="3786872" y="156924"/>
                </a:lnTo>
                <a:lnTo>
                  <a:pt x="3830868" y="157482"/>
                </a:lnTo>
                <a:lnTo>
                  <a:pt x="3873818" y="160849"/>
                </a:lnTo>
                <a:lnTo>
                  <a:pt x="3916304" y="166245"/>
                </a:lnTo>
                <a:lnTo>
                  <a:pt x="3979684" y="174690"/>
                </a:lnTo>
                <a:lnTo>
                  <a:pt x="4042917" y="178882"/>
                </a:lnTo>
                <a:lnTo>
                  <a:pt x="4106106" y="185843"/>
                </a:lnTo>
                <a:lnTo>
                  <a:pt x="4169283" y="189596"/>
                </a:lnTo>
                <a:lnTo>
                  <a:pt x="4232455" y="197596"/>
                </a:lnTo>
                <a:lnTo>
                  <a:pt x="4295627" y="206206"/>
                </a:lnTo>
                <a:lnTo>
                  <a:pt x="4358798" y="210447"/>
                </a:lnTo>
                <a:lnTo>
                  <a:pt x="4421969" y="218593"/>
                </a:lnTo>
                <a:lnTo>
                  <a:pt x="4485140" y="227245"/>
                </a:lnTo>
                <a:lnTo>
                  <a:pt x="4548311" y="230329"/>
                </a:lnTo>
                <a:lnTo>
                  <a:pt x="4611482" y="232412"/>
                </a:lnTo>
                <a:lnTo>
                  <a:pt x="4673483" y="238749"/>
                </a:lnTo>
                <a:lnTo>
                  <a:pt x="4730589" y="242316"/>
                </a:lnTo>
                <a:lnTo>
                  <a:pt x="4791442" y="249092"/>
                </a:lnTo>
                <a:lnTo>
                  <a:pt x="4852757" y="251620"/>
                </a:lnTo>
                <a:lnTo>
                  <a:pt x="4909659" y="253539"/>
                </a:lnTo>
                <a:lnTo>
                  <a:pt x="4969282" y="259826"/>
                </a:lnTo>
                <a:lnTo>
                  <a:pt x="5025683" y="263379"/>
                </a:lnTo>
                <a:lnTo>
                  <a:pt x="5085158" y="270151"/>
                </a:lnTo>
                <a:lnTo>
                  <a:pt x="5141515" y="272677"/>
                </a:lnTo>
                <a:lnTo>
                  <a:pt x="5202147" y="274596"/>
                </a:lnTo>
                <a:lnTo>
                  <a:pt x="5264566" y="280883"/>
                </a:lnTo>
                <a:lnTo>
                  <a:pt x="5327514" y="283266"/>
                </a:lnTo>
                <a:lnTo>
                  <a:pt x="5389449" y="285142"/>
                </a:lnTo>
                <a:lnTo>
                  <a:pt x="5446534" y="291417"/>
                </a:lnTo>
                <a:lnTo>
                  <a:pt x="5507382" y="293796"/>
                </a:lnTo>
                <a:lnTo>
                  <a:pt x="5568695" y="295671"/>
                </a:lnTo>
                <a:lnTo>
                  <a:pt x="5625597" y="301946"/>
                </a:lnTo>
                <a:lnTo>
                  <a:pt x="5685220" y="304325"/>
                </a:lnTo>
                <a:lnTo>
                  <a:pt x="5741621" y="305030"/>
                </a:lnTo>
                <a:lnTo>
                  <a:pt x="5801096" y="305239"/>
                </a:lnTo>
                <a:lnTo>
                  <a:pt x="5857453" y="305301"/>
                </a:lnTo>
                <a:lnTo>
                  <a:pt x="5918085" y="306489"/>
                </a:lnTo>
                <a:lnTo>
                  <a:pt x="5979334" y="312560"/>
                </a:lnTo>
                <a:lnTo>
                  <a:pt x="6036216" y="316048"/>
                </a:lnTo>
                <a:lnTo>
                  <a:pt x="6097004" y="322802"/>
                </a:lnTo>
                <a:lnTo>
                  <a:pt x="6159469" y="325322"/>
                </a:lnTo>
                <a:lnTo>
                  <a:pt x="6222430" y="327239"/>
                </a:lnTo>
                <a:lnTo>
                  <a:pt x="6284369" y="333526"/>
                </a:lnTo>
                <a:lnTo>
                  <a:pt x="6341456" y="335909"/>
                </a:lnTo>
                <a:lnTo>
                  <a:pt x="6402305" y="336615"/>
                </a:lnTo>
                <a:lnTo>
                  <a:pt x="6463618" y="336824"/>
                </a:lnTo>
                <a:lnTo>
                  <a:pt x="6520519" y="336886"/>
                </a:lnTo>
                <a:lnTo>
                  <a:pt x="6581312" y="336904"/>
                </a:lnTo>
                <a:lnTo>
                  <a:pt x="6642609" y="336910"/>
                </a:lnTo>
                <a:lnTo>
                  <a:pt x="6699506" y="336911"/>
                </a:lnTo>
                <a:lnTo>
                  <a:pt x="6760297" y="336912"/>
                </a:lnTo>
                <a:lnTo>
                  <a:pt x="6801855" y="336912"/>
                </a:lnTo>
                <a:lnTo>
                  <a:pt x="6846841" y="336912"/>
                </a:lnTo>
                <a:lnTo>
                  <a:pt x="6892961" y="336912"/>
                </a:lnTo>
                <a:lnTo>
                  <a:pt x="6936856" y="336912"/>
                </a:lnTo>
                <a:lnTo>
                  <a:pt x="6979761" y="336912"/>
                </a:lnTo>
                <a:lnTo>
                  <a:pt x="7022227" y="338082"/>
                </a:lnTo>
                <a:lnTo>
                  <a:pt x="7064497" y="342501"/>
                </a:lnTo>
                <a:lnTo>
                  <a:pt x="7109800" y="345245"/>
                </a:lnTo>
                <a:lnTo>
                  <a:pt x="7156061" y="346465"/>
                </a:lnTo>
                <a:lnTo>
                  <a:pt x="7200018" y="347007"/>
                </a:lnTo>
                <a:lnTo>
                  <a:pt x="7242951" y="350367"/>
                </a:lnTo>
                <a:lnTo>
                  <a:pt x="7286599" y="354591"/>
                </a:lnTo>
                <a:lnTo>
                  <a:pt x="7333295" y="356468"/>
                </a:lnTo>
                <a:lnTo>
                  <a:pt x="7378224" y="360421"/>
                </a:lnTo>
                <a:lnTo>
                  <a:pt x="7422759" y="364908"/>
                </a:lnTo>
                <a:lnTo>
                  <a:pt x="7469849" y="366902"/>
                </a:lnTo>
                <a:lnTo>
                  <a:pt x="7514954" y="367788"/>
                </a:lnTo>
                <a:lnTo>
                  <a:pt x="7559568" y="369352"/>
                </a:lnTo>
                <a:lnTo>
                  <a:pt x="7606692" y="373947"/>
                </a:lnTo>
                <a:lnTo>
                  <a:pt x="7651813" y="376769"/>
                </a:lnTo>
                <a:lnTo>
                  <a:pt x="7696432" y="378023"/>
                </a:lnTo>
                <a:lnTo>
                  <a:pt x="7743560" y="378580"/>
                </a:lnTo>
                <a:lnTo>
                  <a:pt x="7788682" y="381947"/>
                </a:lnTo>
                <a:lnTo>
                  <a:pt x="7833302" y="386174"/>
                </a:lnTo>
                <a:lnTo>
                  <a:pt x="7880430" y="388052"/>
                </a:lnTo>
                <a:lnTo>
                  <a:pt x="7925552" y="388887"/>
                </a:lnTo>
                <a:lnTo>
                  <a:pt x="7970173" y="390428"/>
                </a:lnTo>
                <a:lnTo>
                  <a:pt x="8017301" y="395012"/>
                </a:lnTo>
                <a:lnTo>
                  <a:pt x="8062423" y="397829"/>
                </a:lnTo>
                <a:lnTo>
                  <a:pt x="8105874" y="399081"/>
                </a:lnTo>
                <a:lnTo>
                  <a:pt x="8148581" y="399638"/>
                </a:lnTo>
                <a:lnTo>
                  <a:pt x="8194079" y="399885"/>
                </a:lnTo>
                <a:lnTo>
                  <a:pt x="8240427" y="399995"/>
                </a:lnTo>
                <a:lnTo>
                  <a:pt x="8284422" y="400044"/>
                </a:lnTo>
                <a:lnTo>
                  <a:pt x="8330492" y="400066"/>
                </a:lnTo>
                <a:lnTo>
                  <a:pt x="8377094" y="400075"/>
                </a:lnTo>
                <a:lnTo>
                  <a:pt x="8421203" y="400080"/>
                </a:lnTo>
                <a:lnTo>
                  <a:pt x="8467322" y="400081"/>
                </a:lnTo>
                <a:lnTo>
                  <a:pt x="8513947" y="400082"/>
                </a:lnTo>
                <a:lnTo>
                  <a:pt x="8558065" y="400083"/>
                </a:lnTo>
                <a:lnTo>
                  <a:pt x="8604188" y="400083"/>
                </a:lnTo>
                <a:lnTo>
                  <a:pt x="8650815" y="398913"/>
                </a:lnTo>
                <a:lnTo>
                  <a:pt x="8694935" y="394494"/>
                </a:lnTo>
                <a:lnTo>
                  <a:pt x="8737940" y="391750"/>
                </a:lnTo>
                <a:lnTo>
                  <a:pt x="8781620" y="390530"/>
                </a:lnTo>
                <a:lnTo>
                  <a:pt x="8828330" y="389988"/>
                </a:lnTo>
                <a:lnTo>
                  <a:pt x="8873266" y="389747"/>
                </a:lnTo>
                <a:lnTo>
                  <a:pt x="8916635" y="388470"/>
                </a:lnTo>
                <a:lnTo>
                  <a:pt x="8959306" y="384004"/>
                </a:lnTo>
                <a:lnTo>
                  <a:pt x="9004787" y="381238"/>
                </a:lnTo>
                <a:lnTo>
                  <a:pt x="9051127" y="378839"/>
                </a:lnTo>
                <a:lnTo>
                  <a:pt x="9095120" y="373874"/>
                </a:lnTo>
                <a:lnTo>
                  <a:pt x="9138068" y="370887"/>
                </a:lnTo>
                <a:lnTo>
                  <a:pt x="9198589" y="366086"/>
                </a:lnTo>
                <a:lnTo>
                  <a:pt x="9259806" y="360374"/>
                </a:lnTo>
                <a:lnTo>
                  <a:pt x="9304849" y="357868"/>
                </a:lnTo>
                <a:lnTo>
                  <a:pt x="9348265" y="352855"/>
                </a:lnTo>
                <a:lnTo>
                  <a:pt x="9406579" y="343456"/>
                </a:lnTo>
                <a:lnTo>
                  <a:pt x="9466492" y="333262"/>
                </a:lnTo>
                <a:lnTo>
                  <a:pt x="9528696" y="322832"/>
                </a:lnTo>
                <a:lnTo>
                  <a:pt x="9585993" y="317922"/>
                </a:lnTo>
                <a:lnTo>
                  <a:pt x="9645603" y="310878"/>
                </a:lnTo>
                <a:lnTo>
                  <a:pt x="9702130" y="306971"/>
                </a:lnTo>
                <a:lnTo>
                  <a:pt x="9761512" y="300225"/>
                </a:lnTo>
                <a:lnTo>
                  <a:pt x="9817973" y="290817"/>
                </a:lnTo>
                <a:lnTo>
                  <a:pt x="9871745" y="280620"/>
                </a:lnTo>
                <a:lnTo>
                  <a:pt x="9932742" y="275100"/>
                </a:lnTo>
                <a:lnTo>
                  <a:pt x="9981016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4" name="Straight Connector 83"/>
          <p:cNvCxnSpPr/>
          <p:nvPr/>
        </p:nvCxnSpPr>
        <p:spPr>
          <a:xfrm flipH="1">
            <a:off x="2526839" y="3021678"/>
            <a:ext cx="8738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flipH="1">
            <a:off x="2882900" y="3015493"/>
            <a:ext cx="507276" cy="5278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V="1">
            <a:off x="2863751" y="3225800"/>
            <a:ext cx="133449" cy="3223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 flipV="1">
            <a:off x="2537367" y="3042735"/>
            <a:ext cx="463254" cy="1579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 flipV="1">
            <a:off x="7538404" y="505367"/>
            <a:ext cx="1979357" cy="8949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 flipH="1">
            <a:off x="9412477" y="505367"/>
            <a:ext cx="105284" cy="2632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7594600" y="768580"/>
            <a:ext cx="1817877" cy="6030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189512" y="1009502"/>
            <a:ext cx="1652976" cy="475017"/>
            <a:chOff x="189512" y="1009502"/>
            <a:chExt cx="1652976" cy="475017"/>
          </a:xfrm>
        </p:grpSpPr>
        <p:sp>
          <p:nvSpPr>
            <p:cNvPr id="91" name="Freeform 90"/>
            <p:cNvSpPr/>
            <p:nvPr/>
          </p:nvSpPr>
          <p:spPr>
            <a:xfrm>
              <a:off x="189512" y="1009502"/>
              <a:ext cx="178986" cy="422374"/>
            </a:xfrm>
            <a:custGeom>
              <a:avLst/>
              <a:gdLst/>
              <a:ahLst/>
              <a:cxnLst/>
              <a:rect l="0" t="0" r="0" b="0"/>
              <a:pathLst>
                <a:path w="178986" h="422374">
                  <a:moveTo>
                    <a:pt x="0" y="338145"/>
                  </a:moveTo>
                  <a:lnTo>
                    <a:pt x="67" y="326343"/>
                  </a:lnTo>
                  <a:lnTo>
                    <a:pt x="708" y="314574"/>
                  </a:lnTo>
                  <a:lnTo>
                    <a:pt x="2004" y="301684"/>
                  </a:lnTo>
                  <a:lnTo>
                    <a:pt x="3864" y="287835"/>
                  </a:lnTo>
                  <a:lnTo>
                    <a:pt x="6180" y="273507"/>
                  </a:lnTo>
                  <a:lnTo>
                    <a:pt x="8842" y="259038"/>
                  </a:lnTo>
                  <a:lnTo>
                    <a:pt x="11593" y="244588"/>
                  </a:lnTo>
                  <a:lnTo>
                    <a:pt x="14052" y="230212"/>
                  </a:lnTo>
                  <a:lnTo>
                    <a:pt x="16039" y="215918"/>
                  </a:lnTo>
                  <a:lnTo>
                    <a:pt x="17710" y="201693"/>
                  </a:lnTo>
                  <a:lnTo>
                    <a:pt x="19446" y="187523"/>
                  </a:lnTo>
                  <a:lnTo>
                    <a:pt x="21469" y="173393"/>
                  </a:lnTo>
                  <a:lnTo>
                    <a:pt x="23829" y="159292"/>
                  </a:lnTo>
                  <a:lnTo>
                    <a:pt x="26493" y="145211"/>
                  </a:lnTo>
                  <a:lnTo>
                    <a:pt x="29399" y="131144"/>
                  </a:lnTo>
                  <a:lnTo>
                    <a:pt x="32486" y="117086"/>
                  </a:lnTo>
                  <a:lnTo>
                    <a:pt x="35705" y="103035"/>
                  </a:lnTo>
                  <a:lnTo>
                    <a:pt x="39016" y="88993"/>
                  </a:lnTo>
                  <a:lnTo>
                    <a:pt x="42391" y="75122"/>
                  </a:lnTo>
                  <a:lnTo>
                    <a:pt x="45809" y="61728"/>
                  </a:lnTo>
                  <a:lnTo>
                    <a:pt x="49262" y="48946"/>
                  </a:lnTo>
                  <a:lnTo>
                    <a:pt x="52903" y="36904"/>
                  </a:lnTo>
                  <a:lnTo>
                    <a:pt x="57034" y="25810"/>
                  </a:lnTo>
                  <a:lnTo>
                    <a:pt x="61778" y="15703"/>
                  </a:lnTo>
                  <a:lnTo>
                    <a:pt x="67101" y="7273"/>
                  </a:lnTo>
                  <a:lnTo>
                    <a:pt x="72898" y="1877"/>
                  </a:lnTo>
                  <a:lnTo>
                    <a:pt x="79054" y="0"/>
                  </a:lnTo>
                  <a:lnTo>
                    <a:pt x="85305" y="1504"/>
                  </a:lnTo>
                  <a:lnTo>
                    <a:pt x="91268" y="6085"/>
                  </a:lnTo>
                  <a:lnTo>
                    <a:pt x="96753" y="13239"/>
                  </a:lnTo>
                  <a:lnTo>
                    <a:pt x="101586" y="22395"/>
                  </a:lnTo>
                  <a:lnTo>
                    <a:pt x="105534" y="33031"/>
                  </a:lnTo>
                  <a:lnTo>
                    <a:pt x="108563" y="44725"/>
                  </a:lnTo>
                  <a:lnTo>
                    <a:pt x="110955" y="56994"/>
                  </a:lnTo>
                  <a:lnTo>
                    <a:pt x="113183" y="69302"/>
                  </a:lnTo>
                  <a:lnTo>
                    <a:pt x="115540" y="81371"/>
                  </a:lnTo>
                  <a:lnTo>
                    <a:pt x="118126" y="93611"/>
                  </a:lnTo>
                  <a:lnTo>
                    <a:pt x="120941" y="106968"/>
                  </a:lnTo>
                  <a:lnTo>
                    <a:pt x="123949" y="121885"/>
                  </a:lnTo>
                  <a:lnTo>
                    <a:pt x="127105" y="138161"/>
                  </a:lnTo>
                  <a:lnTo>
                    <a:pt x="130370" y="155237"/>
                  </a:lnTo>
                  <a:lnTo>
                    <a:pt x="133711" y="172681"/>
                  </a:lnTo>
                  <a:lnTo>
                    <a:pt x="137106" y="189935"/>
                  </a:lnTo>
                  <a:lnTo>
                    <a:pt x="140538" y="206280"/>
                  </a:lnTo>
                  <a:lnTo>
                    <a:pt x="143996" y="221423"/>
                  </a:lnTo>
                  <a:lnTo>
                    <a:pt x="147470" y="235740"/>
                  </a:lnTo>
                  <a:lnTo>
                    <a:pt x="150956" y="250049"/>
                  </a:lnTo>
                  <a:lnTo>
                    <a:pt x="154450" y="264829"/>
                  </a:lnTo>
                  <a:lnTo>
                    <a:pt x="157949" y="280048"/>
                  </a:lnTo>
                  <a:lnTo>
                    <a:pt x="161451" y="295352"/>
                  </a:lnTo>
                  <a:lnTo>
                    <a:pt x="164952" y="310504"/>
                  </a:lnTo>
                  <a:lnTo>
                    <a:pt x="168285" y="325426"/>
                  </a:lnTo>
                  <a:lnTo>
                    <a:pt x="171144" y="340124"/>
                  </a:lnTo>
                  <a:lnTo>
                    <a:pt x="173399" y="354624"/>
                  </a:lnTo>
                  <a:lnTo>
                    <a:pt x="175086" y="368557"/>
                  </a:lnTo>
                  <a:lnTo>
                    <a:pt x="176483" y="382626"/>
                  </a:lnTo>
                  <a:lnTo>
                    <a:pt x="177713" y="399188"/>
                  </a:lnTo>
                  <a:lnTo>
                    <a:pt x="178985" y="4223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9512" y="129500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8531" y="7661"/>
                  </a:lnTo>
                  <a:lnTo>
                    <a:pt x="129544" y="5519"/>
                  </a:lnTo>
                  <a:lnTo>
                    <a:pt x="119549" y="3916"/>
                  </a:lnTo>
                  <a:lnTo>
                    <a:pt x="108568" y="2736"/>
                  </a:lnTo>
                  <a:lnTo>
                    <a:pt x="96757" y="1887"/>
                  </a:lnTo>
                  <a:lnTo>
                    <a:pt x="84303" y="1290"/>
                  </a:lnTo>
                  <a:lnTo>
                    <a:pt x="71405" y="875"/>
                  </a:lnTo>
                  <a:lnTo>
                    <a:pt x="56679" y="545"/>
                  </a:lnTo>
                  <a:lnTo>
                    <a:pt x="3548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9554" y="1227550"/>
              <a:ext cx="115814" cy="120098"/>
            </a:xfrm>
            <a:custGeom>
              <a:avLst/>
              <a:gdLst/>
              <a:ahLst/>
              <a:cxnLst/>
              <a:rect l="0" t="0" r="0" b="0"/>
              <a:pathLst>
                <a:path w="115814" h="120098">
                  <a:moveTo>
                    <a:pt x="0" y="67455"/>
                  </a:moveTo>
                  <a:lnTo>
                    <a:pt x="2867" y="79190"/>
                  </a:lnTo>
                  <a:lnTo>
                    <a:pt x="5009" y="90319"/>
                  </a:lnTo>
                  <a:lnTo>
                    <a:pt x="6614" y="101810"/>
                  </a:lnTo>
                  <a:lnTo>
                    <a:pt x="7891" y="109992"/>
                  </a:lnTo>
                  <a:lnTo>
                    <a:pt x="8920" y="110353"/>
                  </a:lnTo>
                  <a:lnTo>
                    <a:pt x="9598" y="104555"/>
                  </a:lnTo>
                  <a:lnTo>
                    <a:pt x="10166" y="94864"/>
                  </a:lnTo>
                  <a:lnTo>
                    <a:pt x="11039" y="83006"/>
                  </a:lnTo>
                  <a:lnTo>
                    <a:pt x="12425" y="70037"/>
                  </a:lnTo>
                  <a:lnTo>
                    <a:pt x="14497" y="56681"/>
                  </a:lnTo>
                  <a:lnTo>
                    <a:pt x="17485" y="43531"/>
                  </a:lnTo>
                  <a:lnTo>
                    <a:pt x="21425" y="30874"/>
                  </a:lnTo>
                  <a:lnTo>
                    <a:pt x="26358" y="19401"/>
                  </a:lnTo>
                  <a:lnTo>
                    <a:pt x="32417" y="10273"/>
                  </a:lnTo>
                  <a:lnTo>
                    <a:pt x="39558" y="3921"/>
                  </a:lnTo>
                  <a:lnTo>
                    <a:pt x="47283" y="451"/>
                  </a:lnTo>
                  <a:lnTo>
                    <a:pt x="54774" y="0"/>
                  </a:lnTo>
                  <a:lnTo>
                    <a:pt x="61585" y="2326"/>
                  </a:lnTo>
                  <a:lnTo>
                    <a:pt x="67629" y="6935"/>
                  </a:lnTo>
                  <a:lnTo>
                    <a:pt x="72997" y="13291"/>
                  </a:lnTo>
                  <a:lnTo>
                    <a:pt x="77829" y="20926"/>
                  </a:lnTo>
                  <a:lnTo>
                    <a:pt x="82262" y="29470"/>
                  </a:lnTo>
                  <a:lnTo>
                    <a:pt x="86407" y="38648"/>
                  </a:lnTo>
                  <a:lnTo>
                    <a:pt x="90350" y="48264"/>
                  </a:lnTo>
                  <a:lnTo>
                    <a:pt x="94154" y="58177"/>
                  </a:lnTo>
                  <a:lnTo>
                    <a:pt x="97862" y="68291"/>
                  </a:lnTo>
                  <a:lnTo>
                    <a:pt x="101500" y="78529"/>
                  </a:lnTo>
                  <a:lnTo>
                    <a:pt x="104939" y="88389"/>
                  </a:lnTo>
                  <a:lnTo>
                    <a:pt x="108234" y="97919"/>
                  </a:lnTo>
                  <a:lnTo>
                    <a:pt x="111675" y="107955"/>
                  </a:lnTo>
                  <a:lnTo>
                    <a:pt x="115813" y="1200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6424" y="1233706"/>
              <a:ext cx="143080" cy="250813"/>
            </a:xfrm>
            <a:custGeom>
              <a:avLst/>
              <a:gdLst/>
              <a:ahLst/>
              <a:cxnLst/>
              <a:rect l="0" t="0" r="0" b="0"/>
              <a:pathLst>
                <a:path w="143080" h="250813">
                  <a:moveTo>
                    <a:pt x="115814" y="92884"/>
                  </a:moveTo>
                  <a:lnTo>
                    <a:pt x="118681" y="84016"/>
                  </a:lnTo>
                  <a:lnTo>
                    <a:pt x="120823" y="75029"/>
                  </a:lnTo>
                  <a:lnTo>
                    <a:pt x="122416" y="65043"/>
                  </a:lnTo>
                  <a:lnTo>
                    <a:pt x="123251" y="54408"/>
                  </a:lnTo>
                  <a:lnTo>
                    <a:pt x="122803" y="43893"/>
                  </a:lnTo>
                  <a:lnTo>
                    <a:pt x="120890" y="33946"/>
                  </a:lnTo>
                  <a:lnTo>
                    <a:pt x="117480" y="24832"/>
                  </a:lnTo>
                  <a:lnTo>
                    <a:pt x="112523" y="16792"/>
                  </a:lnTo>
                  <a:lnTo>
                    <a:pt x="106151" y="9849"/>
                  </a:lnTo>
                  <a:lnTo>
                    <a:pt x="98620" y="4342"/>
                  </a:lnTo>
                  <a:lnTo>
                    <a:pt x="90203" y="990"/>
                  </a:lnTo>
                  <a:lnTo>
                    <a:pt x="81142" y="0"/>
                  </a:lnTo>
                  <a:lnTo>
                    <a:pt x="71790" y="1282"/>
                  </a:lnTo>
                  <a:lnTo>
                    <a:pt x="62592" y="4726"/>
                  </a:lnTo>
                  <a:lnTo>
                    <a:pt x="53788" y="10046"/>
                  </a:lnTo>
                  <a:lnTo>
                    <a:pt x="45742" y="17023"/>
                  </a:lnTo>
                  <a:lnTo>
                    <a:pt x="39015" y="25592"/>
                  </a:lnTo>
                  <a:lnTo>
                    <a:pt x="33799" y="35564"/>
                  </a:lnTo>
                  <a:lnTo>
                    <a:pt x="30279" y="46342"/>
                  </a:lnTo>
                  <a:lnTo>
                    <a:pt x="28808" y="57035"/>
                  </a:lnTo>
                  <a:lnTo>
                    <a:pt x="29383" y="67139"/>
                  </a:lnTo>
                  <a:lnTo>
                    <a:pt x="32039" y="76209"/>
                  </a:lnTo>
                  <a:lnTo>
                    <a:pt x="37012" y="83697"/>
                  </a:lnTo>
                  <a:lnTo>
                    <a:pt x="44199" y="89462"/>
                  </a:lnTo>
                  <a:lnTo>
                    <a:pt x="52920" y="93366"/>
                  </a:lnTo>
                  <a:lnTo>
                    <a:pt x="62142" y="95103"/>
                  </a:lnTo>
                  <a:lnTo>
                    <a:pt x="71221" y="94714"/>
                  </a:lnTo>
                  <a:lnTo>
                    <a:pt x="79753" y="92355"/>
                  </a:lnTo>
                  <a:lnTo>
                    <a:pt x="87403" y="88114"/>
                  </a:lnTo>
                  <a:lnTo>
                    <a:pt x="94116" y="82263"/>
                  </a:lnTo>
                  <a:lnTo>
                    <a:pt x="100566" y="76416"/>
                  </a:lnTo>
                  <a:lnTo>
                    <a:pt x="107534" y="74098"/>
                  </a:lnTo>
                  <a:lnTo>
                    <a:pt x="114307" y="76623"/>
                  </a:lnTo>
                  <a:lnTo>
                    <a:pt x="120006" y="82086"/>
                  </a:lnTo>
                  <a:lnTo>
                    <a:pt x="124779" y="89428"/>
                  </a:lnTo>
                  <a:lnTo>
                    <a:pt x="128984" y="98345"/>
                  </a:lnTo>
                  <a:lnTo>
                    <a:pt x="132867" y="108603"/>
                  </a:lnTo>
                  <a:lnTo>
                    <a:pt x="136412" y="119931"/>
                  </a:lnTo>
                  <a:lnTo>
                    <a:pt x="139389" y="132066"/>
                  </a:lnTo>
                  <a:lnTo>
                    <a:pt x="141702" y="144779"/>
                  </a:lnTo>
                  <a:lnTo>
                    <a:pt x="143079" y="157571"/>
                  </a:lnTo>
                  <a:lnTo>
                    <a:pt x="143018" y="169700"/>
                  </a:lnTo>
                  <a:lnTo>
                    <a:pt x="141375" y="180813"/>
                  </a:lnTo>
                  <a:lnTo>
                    <a:pt x="138151" y="190748"/>
                  </a:lnTo>
                  <a:lnTo>
                    <a:pt x="133320" y="199358"/>
                  </a:lnTo>
                  <a:lnTo>
                    <a:pt x="127029" y="206705"/>
                  </a:lnTo>
                  <a:lnTo>
                    <a:pt x="119382" y="212997"/>
                  </a:lnTo>
                  <a:lnTo>
                    <a:pt x="110356" y="218473"/>
                  </a:lnTo>
                  <a:lnTo>
                    <a:pt x="100063" y="223350"/>
                  </a:lnTo>
                  <a:lnTo>
                    <a:pt x="88730" y="227798"/>
                  </a:lnTo>
                  <a:lnTo>
                    <a:pt x="76599" y="231946"/>
                  </a:lnTo>
                  <a:lnTo>
                    <a:pt x="63898" y="235884"/>
                  </a:lnTo>
                  <a:lnTo>
                    <a:pt x="51210" y="239525"/>
                  </a:lnTo>
                  <a:lnTo>
                    <a:pt x="38126" y="242978"/>
                  </a:lnTo>
                  <a:lnTo>
                    <a:pt x="22384" y="246549"/>
                  </a:lnTo>
                  <a:lnTo>
                    <a:pt x="0" y="2508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6869" y="1063378"/>
              <a:ext cx="10126" cy="305327"/>
            </a:xfrm>
            <a:custGeom>
              <a:avLst/>
              <a:gdLst/>
              <a:ahLst/>
              <a:cxnLst/>
              <a:rect l="0" t="0" r="0" b="0"/>
              <a:pathLst>
                <a:path w="10126" h="305327">
                  <a:moveTo>
                    <a:pt x="10125" y="0"/>
                  </a:moveTo>
                  <a:lnTo>
                    <a:pt x="7259" y="9002"/>
                  </a:lnTo>
                  <a:lnTo>
                    <a:pt x="5116" y="19269"/>
                  </a:lnTo>
                  <a:lnTo>
                    <a:pt x="3513" y="31862"/>
                  </a:lnTo>
                  <a:lnTo>
                    <a:pt x="2333" y="46735"/>
                  </a:lnTo>
                  <a:lnTo>
                    <a:pt x="1484" y="63828"/>
                  </a:lnTo>
                  <a:lnTo>
                    <a:pt x="887" y="82868"/>
                  </a:lnTo>
                  <a:lnTo>
                    <a:pt x="473" y="103306"/>
                  </a:lnTo>
                  <a:lnTo>
                    <a:pt x="188" y="124449"/>
                  </a:lnTo>
                  <a:lnTo>
                    <a:pt x="0" y="145836"/>
                  </a:lnTo>
                  <a:lnTo>
                    <a:pt x="42" y="166919"/>
                  </a:lnTo>
                  <a:lnTo>
                    <a:pt x="602" y="187001"/>
                  </a:lnTo>
                  <a:lnTo>
                    <a:pt x="1791" y="205798"/>
                  </a:lnTo>
                  <a:lnTo>
                    <a:pt x="3413" y="223359"/>
                  </a:lnTo>
                  <a:lnTo>
                    <a:pt x="5208" y="241913"/>
                  </a:lnTo>
                  <a:lnTo>
                    <a:pt x="7337" y="266439"/>
                  </a:lnTo>
                  <a:lnTo>
                    <a:pt x="10125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7904" y="1214310"/>
              <a:ext cx="89130" cy="155315"/>
            </a:xfrm>
            <a:custGeom>
              <a:avLst/>
              <a:gdLst/>
              <a:ahLst/>
              <a:cxnLst/>
              <a:rect l="0" t="0" r="0" b="0"/>
              <a:pathLst>
                <a:path w="89130" h="155315">
                  <a:moveTo>
                    <a:pt x="23318" y="91223"/>
                  </a:moveTo>
                  <a:lnTo>
                    <a:pt x="32053" y="88222"/>
                  </a:lnTo>
                  <a:lnTo>
                    <a:pt x="39759" y="84800"/>
                  </a:lnTo>
                  <a:lnTo>
                    <a:pt x="47161" y="80604"/>
                  </a:lnTo>
                  <a:lnTo>
                    <a:pt x="54422" y="75704"/>
                  </a:lnTo>
                  <a:lnTo>
                    <a:pt x="61601" y="70222"/>
                  </a:lnTo>
                  <a:lnTo>
                    <a:pt x="68718" y="64283"/>
                  </a:lnTo>
                  <a:lnTo>
                    <a:pt x="75462" y="57675"/>
                  </a:lnTo>
                  <a:lnTo>
                    <a:pt x="81232" y="49880"/>
                  </a:lnTo>
                  <a:lnTo>
                    <a:pt x="85763" y="40723"/>
                  </a:lnTo>
                  <a:lnTo>
                    <a:pt x="88634" y="30812"/>
                  </a:lnTo>
                  <a:lnTo>
                    <a:pt x="89129" y="21307"/>
                  </a:lnTo>
                  <a:lnTo>
                    <a:pt x="87086" y="12859"/>
                  </a:lnTo>
                  <a:lnTo>
                    <a:pt x="82798" y="6071"/>
                  </a:lnTo>
                  <a:lnTo>
                    <a:pt x="76723" y="1727"/>
                  </a:lnTo>
                  <a:lnTo>
                    <a:pt x="69313" y="0"/>
                  </a:lnTo>
                  <a:lnTo>
                    <a:pt x="61105" y="588"/>
                  </a:lnTo>
                  <a:lnTo>
                    <a:pt x="52692" y="3018"/>
                  </a:lnTo>
                  <a:lnTo>
                    <a:pt x="44417" y="6834"/>
                  </a:lnTo>
                  <a:lnTo>
                    <a:pt x="36559" y="11813"/>
                  </a:lnTo>
                  <a:lnTo>
                    <a:pt x="29428" y="17969"/>
                  </a:lnTo>
                  <a:lnTo>
                    <a:pt x="23112" y="25215"/>
                  </a:lnTo>
                  <a:lnTo>
                    <a:pt x="17531" y="33367"/>
                  </a:lnTo>
                  <a:lnTo>
                    <a:pt x="12540" y="42217"/>
                  </a:lnTo>
                  <a:lnTo>
                    <a:pt x="8002" y="51579"/>
                  </a:lnTo>
                  <a:lnTo>
                    <a:pt x="4121" y="61307"/>
                  </a:lnTo>
                  <a:lnTo>
                    <a:pt x="1418" y="71290"/>
                  </a:lnTo>
                  <a:lnTo>
                    <a:pt x="83" y="81449"/>
                  </a:lnTo>
                  <a:lnTo>
                    <a:pt x="0" y="91729"/>
                  </a:lnTo>
                  <a:lnTo>
                    <a:pt x="932" y="102090"/>
                  </a:lnTo>
                  <a:lnTo>
                    <a:pt x="2642" y="112497"/>
                  </a:lnTo>
                  <a:lnTo>
                    <a:pt x="5247" y="122605"/>
                  </a:lnTo>
                  <a:lnTo>
                    <a:pt x="9197" y="131787"/>
                  </a:lnTo>
                  <a:lnTo>
                    <a:pt x="14632" y="139766"/>
                  </a:lnTo>
                  <a:lnTo>
                    <a:pt x="21400" y="146275"/>
                  </a:lnTo>
                  <a:lnTo>
                    <a:pt x="29238" y="150899"/>
                  </a:lnTo>
                  <a:lnTo>
                    <a:pt x="37873" y="153604"/>
                  </a:lnTo>
                  <a:lnTo>
                    <a:pt x="46817" y="154808"/>
                  </a:lnTo>
                  <a:lnTo>
                    <a:pt x="56361" y="155314"/>
                  </a:lnTo>
                  <a:lnTo>
                    <a:pt x="68453" y="155169"/>
                  </a:lnTo>
                  <a:lnTo>
                    <a:pt x="86489" y="1543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59688" y="1200248"/>
              <a:ext cx="126441" cy="166327"/>
            </a:xfrm>
            <a:custGeom>
              <a:avLst/>
              <a:gdLst/>
              <a:ahLst/>
              <a:cxnLst/>
              <a:rect l="0" t="0" r="0" b="0"/>
              <a:pathLst>
                <a:path w="126441" h="166327">
                  <a:moveTo>
                    <a:pt x="93161" y="0"/>
                  </a:moveTo>
                  <a:lnTo>
                    <a:pt x="81493" y="134"/>
                  </a:lnTo>
                  <a:lnTo>
                    <a:pt x="71005" y="1415"/>
                  </a:lnTo>
                  <a:lnTo>
                    <a:pt x="60707" y="4008"/>
                  </a:lnTo>
                  <a:lnTo>
                    <a:pt x="50579" y="7727"/>
                  </a:lnTo>
                  <a:lnTo>
                    <a:pt x="40884" y="12360"/>
                  </a:lnTo>
                  <a:lnTo>
                    <a:pt x="31752" y="17698"/>
                  </a:lnTo>
                  <a:lnTo>
                    <a:pt x="23322" y="23718"/>
                  </a:lnTo>
                  <a:lnTo>
                    <a:pt x="15809" y="30581"/>
                  </a:lnTo>
                  <a:lnTo>
                    <a:pt x="9252" y="38300"/>
                  </a:lnTo>
                  <a:lnTo>
                    <a:pt x="4019" y="46600"/>
                  </a:lnTo>
                  <a:lnTo>
                    <a:pt x="859" y="55017"/>
                  </a:lnTo>
                  <a:lnTo>
                    <a:pt x="0" y="63257"/>
                  </a:lnTo>
                  <a:lnTo>
                    <a:pt x="1373" y="70738"/>
                  </a:lnTo>
                  <a:lnTo>
                    <a:pt x="4878" y="76544"/>
                  </a:lnTo>
                  <a:lnTo>
                    <a:pt x="10239" y="80335"/>
                  </a:lnTo>
                  <a:lnTo>
                    <a:pt x="17244" y="82422"/>
                  </a:lnTo>
                  <a:lnTo>
                    <a:pt x="25831" y="83456"/>
                  </a:lnTo>
                  <a:lnTo>
                    <a:pt x="35821" y="83941"/>
                  </a:lnTo>
                  <a:lnTo>
                    <a:pt x="46779" y="84323"/>
                  </a:lnTo>
                  <a:lnTo>
                    <a:pt x="58126" y="85055"/>
                  </a:lnTo>
                  <a:lnTo>
                    <a:pt x="69492" y="86340"/>
                  </a:lnTo>
                  <a:lnTo>
                    <a:pt x="80563" y="88342"/>
                  </a:lnTo>
                  <a:lnTo>
                    <a:pt x="90998" y="91283"/>
                  </a:lnTo>
                  <a:lnTo>
                    <a:pt x="100672" y="95195"/>
                  </a:lnTo>
                  <a:lnTo>
                    <a:pt x="109321" y="100279"/>
                  </a:lnTo>
                  <a:lnTo>
                    <a:pt x="116460" y="106972"/>
                  </a:lnTo>
                  <a:lnTo>
                    <a:pt x="121953" y="115356"/>
                  </a:lnTo>
                  <a:lnTo>
                    <a:pt x="125489" y="124901"/>
                  </a:lnTo>
                  <a:lnTo>
                    <a:pt x="126440" y="134684"/>
                  </a:lnTo>
                  <a:lnTo>
                    <a:pt x="124702" y="144134"/>
                  </a:lnTo>
                  <a:lnTo>
                    <a:pt x="120451" y="152576"/>
                  </a:lnTo>
                  <a:lnTo>
                    <a:pt x="113868" y="159102"/>
                  </a:lnTo>
                  <a:lnTo>
                    <a:pt x="105300" y="163408"/>
                  </a:lnTo>
                  <a:lnTo>
                    <a:pt x="95330" y="165686"/>
                  </a:lnTo>
                  <a:lnTo>
                    <a:pt x="84663" y="166326"/>
                  </a:lnTo>
                  <a:lnTo>
                    <a:pt x="73770" y="165730"/>
                  </a:lnTo>
                  <a:lnTo>
                    <a:pt x="63320" y="164396"/>
                  </a:lnTo>
                  <a:lnTo>
                    <a:pt x="53259" y="162768"/>
                  </a:lnTo>
                  <a:lnTo>
                    <a:pt x="42709" y="160712"/>
                  </a:lnTo>
                  <a:lnTo>
                    <a:pt x="29990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385139" y="1203233"/>
              <a:ext cx="152022" cy="133887"/>
            </a:xfrm>
            <a:custGeom>
              <a:avLst/>
              <a:gdLst/>
              <a:ahLst/>
              <a:cxnLst/>
              <a:rect l="0" t="0" r="0" b="0"/>
              <a:pathLst>
                <a:path w="152022" h="133887">
                  <a:moveTo>
                    <a:pt x="88850" y="91772"/>
                  </a:moveTo>
                  <a:lnTo>
                    <a:pt x="88783" y="77237"/>
                  </a:lnTo>
                  <a:lnTo>
                    <a:pt x="88143" y="64606"/>
                  </a:lnTo>
                  <a:lnTo>
                    <a:pt x="86842" y="52706"/>
                  </a:lnTo>
                  <a:lnTo>
                    <a:pt x="84809" y="41397"/>
                  </a:lnTo>
                  <a:lnTo>
                    <a:pt x="81845" y="30853"/>
                  </a:lnTo>
                  <a:lnTo>
                    <a:pt x="77920" y="21133"/>
                  </a:lnTo>
                  <a:lnTo>
                    <a:pt x="72998" y="12634"/>
                  </a:lnTo>
                  <a:lnTo>
                    <a:pt x="66946" y="6134"/>
                  </a:lnTo>
                  <a:lnTo>
                    <a:pt x="59806" y="1885"/>
                  </a:lnTo>
                  <a:lnTo>
                    <a:pt x="51911" y="0"/>
                  </a:lnTo>
                  <a:lnTo>
                    <a:pt x="43774" y="696"/>
                  </a:lnTo>
                  <a:lnTo>
                    <a:pt x="35717" y="3833"/>
                  </a:lnTo>
                  <a:lnTo>
                    <a:pt x="28020" y="9004"/>
                  </a:lnTo>
                  <a:lnTo>
                    <a:pt x="21005" y="15746"/>
                  </a:lnTo>
                  <a:lnTo>
                    <a:pt x="14775" y="23653"/>
                  </a:lnTo>
                  <a:lnTo>
                    <a:pt x="9423" y="32721"/>
                  </a:lnTo>
                  <a:lnTo>
                    <a:pt x="5118" y="43316"/>
                  </a:lnTo>
                  <a:lnTo>
                    <a:pt x="1864" y="55509"/>
                  </a:lnTo>
                  <a:lnTo>
                    <a:pt x="0" y="68782"/>
                  </a:lnTo>
                  <a:lnTo>
                    <a:pt x="254" y="82229"/>
                  </a:lnTo>
                  <a:lnTo>
                    <a:pt x="2840" y="95292"/>
                  </a:lnTo>
                  <a:lnTo>
                    <a:pt x="7679" y="107145"/>
                  </a:lnTo>
                  <a:lnTo>
                    <a:pt x="14664" y="116583"/>
                  </a:lnTo>
                  <a:lnTo>
                    <a:pt x="23501" y="123170"/>
                  </a:lnTo>
                  <a:lnTo>
                    <a:pt x="33484" y="126810"/>
                  </a:lnTo>
                  <a:lnTo>
                    <a:pt x="43627" y="127381"/>
                  </a:lnTo>
                  <a:lnTo>
                    <a:pt x="53356" y="125134"/>
                  </a:lnTo>
                  <a:lnTo>
                    <a:pt x="62171" y="120410"/>
                  </a:lnTo>
                  <a:lnTo>
                    <a:pt x="69486" y="113444"/>
                  </a:lnTo>
                  <a:lnTo>
                    <a:pt x="75173" y="104653"/>
                  </a:lnTo>
                  <a:lnTo>
                    <a:pt x="80410" y="96943"/>
                  </a:lnTo>
                  <a:lnTo>
                    <a:pt x="86199" y="93979"/>
                  </a:lnTo>
                  <a:lnTo>
                    <a:pt x="91834" y="95223"/>
                  </a:lnTo>
                  <a:lnTo>
                    <a:pt x="97392" y="99084"/>
                  </a:lnTo>
                  <a:lnTo>
                    <a:pt x="103273" y="104233"/>
                  </a:lnTo>
                  <a:lnTo>
                    <a:pt x="109885" y="109685"/>
                  </a:lnTo>
                  <a:lnTo>
                    <a:pt x="117348" y="114942"/>
                  </a:lnTo>
                  <a:lnTo>
                    <a:pt x="125129" y="119697"/>
                  </a:lnTo>
                  <a:lnTo>
                    <a:pt x="132935" y="124127"/>
                  </a:lnTo>
                  <a:lnTo>
                    <a:pt x="141452" y="128617"/>
                  </a:lnTo>
                  <a:lnTo>
                    <a:pt x="152021" y="1338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53186" y="1077606"/>
              <a:ext cx="109746" cy="275531"/>
            </a:xfrm>
            <a:custGeom>
              <a:avLst/>
              <a:gdLst/>
              <a:ahLst/>
              <a:cxnLst/>
              <a:rect l="0" t="0" r="0" b="0"/>
              <a:pathLst>
                <a:path w="109746" h="275531">
                  <a:moveTo>
                    <a:pt x="89259" y="217399"/>
                  </a:moveTo>
                  <a:lnTo>
                    <a:pt x="89125" y="205798"/>
                  </a:lnTo>
                  <a:lnTo>
                    <a:pt x="87845" y="195949"/>
                  </a:lnTo>
                  <a:lnTo>
                    <a:pt x="85243" y="186958"/>
                  </a:lnTo>
                  <a:lnTo>
                    <a:pt x="81177" y="179034"/>
                  </a:lnTo>
                  <a:lnTo>
                    <a:pt x="75248" y="172952"/>
                  </a:lnTo>
                  <a:lnTo>
                    <a:pt x="67418" y="168994"/>
                  </a:lnTo>
                  <a:lnTo>
                    <a:pt x="58265" y="167138"/>
                  </a:lnTo>
                  <a:lnTo>
                    <a:pt x="48754" y="167325"/>
                  </a:lnTo>
                  <a:lnTo>
                    <a:pt x="39482" y="169307"/>
                  </a:lnTo>
                  <a:lnTo>
                    <a:pt x="30822" y="172889"/>
                  </a:lnTo>
                  <a:lnTo>
                    <a:pt x="23086" y="178026"/>
                  </a:lnTo>
                  <a:lnTo>
                    <a:pt x="16336" y="184554"/>
                  </a:lnTo>
                  <a:lnTo>
                    <a:pt x="10619" y="192375"/>
                  </a:lnTo>
                  <a:lnTo>
                    <a:pt x="6061" y="201527"/>
                  </a:lnTo>
                  <a:lnTo>
                    <a:pt x="2629" y="211902"/>
                  </a:lnTo>
                  <a:lnTo>
                    <a:pt x="474" y="223122"/>
                  </a:lnTo>
                  <a:lnTo>
                    <a:pt x="0" y="234646"/>
                  </a:lnTo>
                  <a:lnTo>
                    <a:pt x="1283" y="246117"/>
                  </a:lnTo>
                  <a:lnTo>
                    <a:pt x="4433" y="256750"/>
                  </a:lnTo>
                  <a:lnTo>
                    <a:pt x="9746" y="265293"/>
                  </a:lnTo>
                  <a:lnTo>
                    <a:pt x="17165" y="271248"/>
                  </a:lnTo>
                  <a:lnTo>
                    <a:pt x="26043" y="274617"/>
                  </a:lnTo>
                  <a:lnTo>
                    <a:pt x="35372" y="275530"/>
                  </a:lnTo>
                  <a:lnTo>
                    <a:pt x="44522" y="274328"/>
                  </a:lnTo>
                  <a:lnTo>
                    <a:pt x="53102" y="271288"/>
                  </a:lnTo>
                  <a:lnTo>
                    <a:pt x="60784" y="266523"/>
                  </a:lnTo>
                  <a:lnTo>
                    <a:pt x="67502" y="260249"/>
                  </a:lnTo>
                  <a:lnTo>
                    <a:pt x="73368" y="252599"/>
                  </a:lnTo>
                  <a:lnTo>
                    <a:pt x="78558" y="243563"/>
                  </a:lnTo>
                  <a:lnTo>
                    <a:pt x="83242" y="233262"/>
                  </a:lnTo>
                  <a:lnTo>
                    <a:pt x="87562" y="221921"/>
                  </a:lnTo>
                  <a:lnTo>
                    <a:pt x="91624" y="209784"/>
                  </a:lnTo>
                  <a:lnTo>
                    <a:pt x="95504" y="197060"/>
                  </a:lnTo>
                  <a:lnTo>
                    <a:pt x="99094" y="183754"/>
                  </a:lnTo>
                  <a:lnTo>
                    <a:pt x="102126" y="169683"/>
                  </a:lnTo>
                  <a:lnTo>
                    <a:pt x="104497" y="154808"/>
                  </a:lnTo>
                  <a:lnTo>
                    <a:pt x="106257" y="139225"/>
                  </a:lnTo>
                  <a:lnTo>
                    <a:pt x="107522" y="123079"/>
                  </a:lnTo>
                  <a:lnTo>
                    <a:pt x="108409" y="106516"/>
                  </a:lnTo>
                  <a:lnTo>
                    <a:pt x="109023" y="89817"/>
                  </a:lnTo>
                  <a:lnTo>
                    <a:pt x="109444" y="73380"/>
                  </a:lnTo>
                  <a:lnTo>
                    <a:pt x="109725" y="57403"/>
                  </a:lnTo>
                  <a:lnTo>
                    <a:pt x="109745" y="42065"/>
                  </a:lnTo>
                  <a:lnTo>
                    <a:pt x="109227" y="27605"/>
                  </a:lnTo>
                  <a:lnTo>
                    <a:pt x="108036" y="14129"/>
                  </a:lnTo>
                  <a:lnTo>
                    <a:pt x="105393" y="3881"/>
                  </a:lnTo>
                  <a:lnTo>
                    <a:pt x="101337" y="0"/>
                  </a:lnTo>
                  <a:lnTo>
                    <a:pt x="97715" y="1933"/>
                  </a:lnTo>
                  <a:lnTo>
                    <a:pt x="95031" y="8021"/>
                  </a:lnTo>
                  <a:lnTo>
                    <a:pt x="93159" y="17030"/>
                  </a:lnTo>
                  <a:lnTo>
                    <a:pt x="91881" y="28310"/>
                  </a:lnTo>
                  <a:lnTo>
                    <a:pt x="91017" y="41358"/>
                  </a:lnTo>
                  <a:lnTo>
                    <a:pt x="90436" y="55573"/>
                  </a:lnTo>
                  <a:lnTo>
                    <a:pt x="90046" y="70284"/>
                  </a:lnTo>
                  <a:lnTo>
                    <a:pt x="89789" y="85082"/>
                  </a:lnTo>
                  <a:lnTo>
                    <a:pt x="89788" y="99957"/>
                  </a:lnTo>
                  <a:lnTo>
                    <a:pt x="90319" y="115166"/>
                  </a:lnTo>
                  <a:lnTo>
                    <a:pt x="91490" y="130833"/>
                  </a:lnTo>
                  <a:lnTo>
                    <a:pt x="93099" y="146572"/>
                  </a:lnTo>
                  <a:lnTo>
                    <a:pt x="94885" y="163328"/>
                  </a:lnTo>
                  <a:lnTo>
                    <a:pt x="97007" y="184810"/>
                  </a:lnTo>
                  <a:lnTo>
                    <a:pt x="99788" y="21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15048" y="1070558"/>
              <a:ext cx="127440" cy="273846"/>
            </a:xfrm>
            <a:custGeom>
              <a:avLst/>
              <a:gdLst/>
              <a:ahLst/>
              <a:cxnLst/>
              <a:rect l="0" t="0" r="0" b="0"/>
              <a:pathLst>
                <a:path w="127440" h="273846">
                  <a:moveTo>
                    <a:pt x="74796" y="182333"/>
                  </a:moveTo>
                  <a:lnTo>
                    <a:pt x="68862" y="173800"/>
                  </a:lnTo>
                  <a:lnTo>
                    <a:pt x="62657" y="168014"/>
                  </a:lnTo>
                  <a:lnTo>
                    <a:pt x="55566" y="164510"/>
                  </a:lnTo>
                  <a:lnTo>
                    <a:pt x="47798" y="163174"/>
                  </a:lnTo>
                  <a:lnTo>
                    <a:pt x="39800" y="164241"/>
                  </a:lnTo>
                  <a:lnTo>
                    <a:pt x="31863" y="167622"/>
                  </a:lnTo>
                  <a:lnTo>
                    <a:pt x="24262" y="172953"/>
                  </a:lnTo>
                  <a:lnTo>
                    <a:pt x="17317" y="179801"/>
                  </a:lnTo>
                  <a:lnTo>
                    <a:pt x="11143" y="187773"/>
                  </a:lnTo>
                  <a:lnTo>
                    <a:pt x="5999" y="196714"/>
                  </a:lnTo>
                  <a:lnTo>
                    <a:pt x="2367" y="206691"/>
                  </a:lnTo>
                  <a:lnTo>
                    <a:pt x="374" y="217651"/>
                  </a:lnTo>
                  <a:lnTo>
                    <a:pt x="0" y="229111"/>
                  </a:lnTo>
                  <a:lnTo>
                    <a:pt x="1262" y="240271"/>
                  </a:lnTo>
                  <a:lnTo>
                    <a:pt x="4003" y="250688"/>
                  </a:lnTo>
                  <a:lnTo>
                    <a:pt x="8112" y="259800"/>
                  </a:lnTo>
                  <a:lnTo>
                    <a:pt x="13611" y="266784"/>
                  </a:lnTo>
                  <a:lnTo>
                    <a:pt x="20377" y="271396"/>
                  </a:lnTo>
                  <a:lnTo>
                    <a:pt x="28020" y="273713"/>
                  </a:lnTo>
                  <a:lnTo>
                    <a:pt x="35987" y="273845"/>
                  </a:lnTo>
                  <a:lnTo>
                    <a:pt x="43931" y="272083"/>
                  </a:lnTo>
                  <a:lnTo>
                    <a:pt x="51551" y="268650"/>
                  </a:lnTo>
                  <a:lnTo>
                    <a:pt x="58516" y="263614"/>
                  </a:lnTo>
                  <a:lnTo>
                    <a:pt x="64720" y="257158"/>
                  </a:lnTo>
                  <a:lnTo>
                    <a:pt x="70396" y="249555"/>
                  </a:lnTo>
                  <a:lnTo>
                    <a:pt x="75982" y="241083"/>
                  </a:lnTo>
                  <a:lnTo>
                    <a:pt x="81737" y="231972"/>
                  </a:lnTo>
                  <a:lnTo>
                    <a:pt x="87419" y="222245"/>
                  </a:lnTo>
                  <a:lnTo>
                    <a:pt x="92402" y="211731"/>
                  </a:lnTo>
                  <a:lnTo>
                    <a:pt x="96387" y="200397"/>
                  </a:lnTo>
                  <a:lnTo>
                    <a:pt x="99554" y="188345"/>
                  </a:lnTo>
                  <a:lnTo>
                    <a:pt x="102369" y="175722"/>
                  </a:lnTo>
                  <a:lnTo>
                    <a:pt x="105148" y="162669"/>
                  </a:lnTo>
                  <a:lnTo>
                    <a:pt x="107862" y="149140"/>
                  </a:lnTo>
                  <a:lnTo>
                    <a:pt x="110239" y="134920"/>
                  </a:lnTo>
                  <a:lnTo>
                    <a:pt x="112133" y="119949"/>
                  </a:lnTo>
                  <a:lnTo>
                    <a:pt x="113389" y="104472"/>
                  </a:lnTo>
                  <a:lnTo>
                    <a:pt x="113775" y="88929"/>
                  </a:lnTo>
                  <a:lnTo>
                    <a:pt x="113257" y="73585"/>
                  </a:lnTo>
                  <a:lnTo>
                    <a:pt x="112111" y="58518"/>
                  </a:lnTo>
                  <a:lnTo>
                    <a:pt x="110810" y="43716"/>
                  </a:lnTo>
                  <a:lnTo>
                    <a:pt x="109635" y="29156"/>
                  </a:lnTo>
                  <a:lnTo>
                    <a:pt x="108337" y="15772"/>
                  </a:lnTo>
                  <a:lnTo>
                    <a:pt x="105618" y="5485"/>
                  </a:lnTo>
                  <a:lnTo>
                    <a:pt x="101094" y="0"/>
                  </a:lnTo>
                  <a:lnTo>
                    <a:pt x="96216" y="415"/>
                  </a:lnTo>
                  <a:lnTo>
                    <a:pt x="91572" y="6266"/>
                  </a:lnTo>
                  <a:lnTo>
                    <a:pt x="87561" y="16147"/>
                  </a:lnTo>
                  <a:lnTo>
                    <a:pt x="84750" y="28344"/>
                  </a:lnTo>
                  <a:lnTo>
                    <a:pt x="83328" y="41689"/>
                  </a:lnTo>
                  <a:lnTo>
                    <a:pt x="83014" y="55711"/>
                  </a:lnTo>
                  <a:lnTo>
                    <a:pt x="83257" y="70412"/>
                  </a:lnTo>
                  <a:lnTo>
                    <a:pt x="83681" y="85778"/>
                  </a:lnTo>
                  <a:lnTo>
                    <a:pt x="84268" y="101556"/>
                  </a:lnTo>
                  <a:lnTo>
                    <a:pt x="85261" y="117318"/>
                  </a:lnTo>
                  <a:lnTo>
                    <a:pt x="86778" y="132813"/>
                  </a:lnTo>
                  <a:lnTo>
                    <a:pt x="88796" y="147814"/>
                  </a:lnTo>
                  <a:lnTo>
                    <a:pt x="91229" y="162042"/>
                  </a:lnTo>
                  <a:lnTo>
                    <a:pt x="93984" y="175422"/>
                  </a:lnTo>
                  <a:lnTo>
                    <a:pt x="97141" y="187882"/>
                  </a:lnTo>
                  <a:lnTo>
                    <a:pt x="100938" y="199264"/>
                  </a:lnTo>
                  <a:lnTo>
                    <a:pt x="105447" y="209587"/>
                  </a:lnTo>
                  <a:lnTo>
                    <a:pt x="110291" y="218900"/>
                  </a:lnTo>
                  <a:lnTo>
                    <a:pt x="115212" y="228226"/>
                  </a:lnTo>
                  <a:lnTo>
                    <a:pt x="120644" y="239501"/>
                  </a:lnTo>
                  <a:lnTo>
                    <a:pt x="127439" y="2560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159572" y="1021264"/>
            <a:ext cx="1680941" cy="421710"/>
            <a:chOff x="2159572" y="1021264"/>
            <a:chExt cx="1680941" cy="421710"/>
          </a:xfrm>
        </p:grpSpPr>
        <p:sp>
          <p:nvSpPr>
            <p:cNvPr id="102" name="Freeform 101"/>
            <p:cNvSpPr/>
            <p:nvPr/>
          </p:nvSpPr>
          <p:spPr>
            <a:xfrm>
              <a:off x="2159572" y="1221305"/>
              <a:ext cx="95178" cy="134779"/>
            </a:xfrm>
            <a:custGeom>
              <a:avLst/>
              <a:gdLst/>
              <a:ahLst/>
              <a:cxnLst/>
              <a:rect l="0" t="0" r="0" b="0"/>
              <a:pathLst>
                <a:path w="95178" h="134779">
                  <a:moveTo>
                    <a:pt x="9298" y="0"/>
                  </a:moveTo>
                  <a:lnTo>
                    <a:pt x="6431" y="8869"/>
                  </a:lnTo>
                  <a:lnTo>
                    <a:pt x="4289" y="17856"/>
                  </a:lnTo>
                  <a:lnTo>
                    <a:pt x="2686" y="27851"/>
                  </a:lnTo>
                  <a:lnTo>
                    <a:pt x="1506" y="38831"/>
                  </a:lnTo>
                  <a:lnTo>
                    <a:pt x="657" y="50643"/>
                  </a:lnTo>
                  <a:lnTo>
                    <a:pt x="69" y="63092"/>
                  </a:lnTo>
                  <a:lnTo>
                    <a:pt x="0" y="75684"/>
                  </a:lnTo>
                  <a:lnTo>
                    <a:pt x="1013" y="87669"/>
                  </a:lnTo>
                  <a:lnTo>
                    <a:pt x="3331" y="98679"/>
                  </a:lnTo>
                  <a:lnTo>
                    <a:pt x="7023" y="108544"/>
                  </a:lnTo>
                  <a:lnTo>
                    <a:pt x="12177" y="117104"/>
                  </a:lnTo>
                  <a:lnTo>
                    <a:pt x="18678" y="124405"/>
                  </a:lnTo>
                  <a:lnTo>
                    <a:pt x="26127" y="130155"/>
                  </a:lnTo>
                  <a:lnTo>
                    <a:pt x="33958" y="133671"/>
                  </a:lnTo>
                  <a:lnTo>
                    <a:pt x="41811" y="134778"/>
                  </a:lnTo>
                  <a:lnTo>
                    <a:pt x="49539" y="133743"/>
                  </a:lnTo>
                  <a:lnTo>
                    <a:pt x="57107" y="130997"/>
                  </a:lnTo>
                  <a:lnTo>
                    <a:pt x="64525" y="126959"/>
                  </a:lnTo>
                  <a:lnTo>
                    <a:pt x="71660" y="121658"/>
                  </a:lnTo>
                  <a:lnTo>
                    <a:pt x="78232" y="114752"/>
                  </a:lnTo>
                  <a:lnTo>
                    <a:pt x="84128" y="106188"/>
                  </a:lnTo>
                  <a:lnTo>
                    <a:pt x="89070" y="96337"/>
                  </a:lnTo>
                  <a:lnTo>
                    <a:pt x="92561" y="85808"/>
                  </a:lnTo>
                  <a:lnTo>
                    <a:pt x="94465" y="75027"/>
                  </a:lnTo>
                  <a:lnTo>
                    <a:pt x="95113" y="64270"/>
                  </a:lnTo>
                  <a:lnTo>
                    <a:pt x="95177" y="52487"/>
                  </a:lnTo>
                  <a:lnTo>
                    <a:pt x="94663" y="36413"/>
                  </a:lnTo>
                  <a:lnTo>
                    <a:pt x="93526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28120" y="1186069"/>
              <a:ext cx="95793" cy="256905"/>
            </a:xfrm>
            <a:custGeom>
              <a:avLst/>
              <a:gdLst/>
              <a:ahLst/>
              <a:cxnLst/>
              <a:rect l="0" t="0" r="0" b="0"/>
              <a:pathLst>
                <a:path w="95793" h="256905">
                  <a:moveTo>
                    <a:pt x="9206" y="129993"/>
                  </a:moveTo>
                  <a:lnTo>
                    <a:pt x="12073" y="141728"/>
                  </a:lnTo>
                  <a:lnTo>
                    <a:pt x="14215" y="152857"/>
                  </a:lnTo>
                  <a:lnTo>
                    <a:pt x="15822" y="164455"/>
                  </a:lnTo>
                  <a:lnTo>
                    <a:pt x="17176" y="176616"/>
                  </a:lnTo>
                  <a:lnTo>
                    <a:pt x="18672" y="189276"/>
                  </a:lnTo>
                  <a:lnTo>
                    <a:pt x="20519" y="202332"/>
                  </a:lnTo>
                  <a:lnTo>
                    <a:pt x="22586" y="215684"/>
                  </a:lnTo>
                  <a:lnTo>
                    <a:pt x="24518" y="229249"/>
                  </a:lnTo>
                  <a:lnTo>
                    <a:pt x="26095" y="242877"/>
                  </a:lnTo>
                  <a:lnTo>
                    <a:pt x="26601" y="253452"/>
                  </a:lnTo>
                  <a:lnTo>
                    <a:pt x="25506" y="256904"/>
                  </a:lnTo>
                  <a:lnTo>
                    <a:pt x="23516" y="254154"/>
                  </a:lnTo>
                  <a:lnTo>
                    <a:pt x="21036" y="247228"/>
                  </a:lnTo>
                  <a:lnTo>
                    <a:pt x="18406" y="237675"/>
                  </a:lnTo>
                  <a:lnTo>
                    <a:pt x="16030" y="226488"/>
                  </a:lnTo>
                  <a:lnTo>
                    <a:pt x="14101" y="214276"/>
                  </a:lnTo>
                  <a:lnTo>
                    <a:pt x="12470" y="201250"/>
                  </a:lnTo>
                  <a:lnTo>
                    <a:pt x="10761" y="187336"/>
                  </a:lnTo>
                  <a:lnTo>
                    <a:pt x="8761" y="172555"/>
                  </a:lnTo>
                  <a:lnTo>
                    <a:pt x="6586" y="157197"/>
                  </a:lnTo>
                  <a:lnTo>
                    <a:pt x="4579" y="141731"/>
                  </a:lnTo>
                  <a:lnTo>
                    <a:pt x="2932" y="126431"/>
                  </a:lnTo>
                  <a:lnTo>
                    <a:pt x="1674" y="111224"/>
                  </a:lnTo>
                  <a:lnTo>
                    <a:pt x="754" y="95794"/>
                  </a:lnTo>
                  <a:lnTo>
                    <a:pt x="110" y="79977"/>
                  </a:lnTo>
                  <a:lnTo>
                    <a:pt x="0" y="64082"/>
                  </a:lnTo>
                  <a:lnTo>
                    <a:pt x="984" y="48784"/>
                  </a:lnTo>
                  <a:lnTo>
                    <a:pt x="3286" y="34436"/>
                  </a:lnTo>
                  <a:lnTo>
                    <a:pt x="7138" y="21700"/>
                  </a:lnTo>
                  <a:lnTo>
                    <a:pt x="12930" y="11662"/>
                  </a:lnTo>
                  <a:lnTo>
                    <a:pt x="20673" y="4669"/>
                  </a:lnTo>
                  <a:lnTo>
                    <a:pt x="29771" y="755"/>
                  </a:lnTo>
                  <a:lnTo>
                    <a:pt x="39247" y="0"/>
                  </a:lnTo>
                  <a:lnTo>
                    <a:pt x="48501" y="2123"/>
                  </a:lnTo>
                  <a:lnTo>
                    <a:pt x="57320" y="6765"/>
                  </a:lnTo>
                  <a:lnTo>
                    <a:pt x="65695" y="13675"/>
                  </a:lnTo>
                  <a:lnTo>
                    <a:pt x="73687" y="22500"/>
                  </a:lnTo>
                  <a:lnTo>
                    <a:pt x="81053" y="32827"/>
                  </a:lnTo>
                  <a:lnTo>
                    <a:pt x="87256" y="44274"/>
                  </a:lnTo>
                  <a:lnTo>
                    <a:pt x="92085" y="56517"/>
                  </a:lnTo>
                  <a:lnTo>
                    <a:pt x="95159" y="68990"/>
                  </a:lnTo>
                  <a:lnTo>
                    <a:pt x="95792" y="80904"/>
                  </a:lnTo>
                  <a:lnTo>
                    <a:pt x="93842" y="91872"/>
                  </a:lnTo>
                  <a:lnTo>
                    <a:pt x="89616" y="101711"/>
                  </a:lnTo>
                  <a:lnTo>
                    <a:pt x="83583" y="110255"/>
                  </a:lnTo>
                  <a:lnTo>
                    <a:pt x="76210" y="117555"/>
                  </a:lnTo>
                  <a:lnTo>
                    <a:pt x="68334" y="123662"/>
                  </a:lnTo>
                  <a:lnTo>
                    <a:pt x="60378" y="129137"/>
                  </a:lnTo>
                  <a:lnTo>
                    <a:pt x="51651" y="134464"/>
                  </a:lnTo>
                  <a:lnTo>
                    <a:pt x="40791" y="1405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11108" y="102126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4736"/>
                  </a:lnTo>
                  <a:lnTo>
                    <a:pt x="708" y="29287"/>
                  </a:lnTo>
                  <a:lnTo>
                    <a:pt x="2000" y="45072"/>
                  </a:lnTo>
                  <a:lnTo>
                    <a:pt x="3687" y="61788"/>
                  </a:lnTo>
                  <a:lnTo>
                    <a:pt x="5354" y="78633"/>
                  </a:lnTo>
                  <a:lnTo>
                    <a:pt x="6768" y="95113"/>
                  </a:lnTo>
                  <a:lnTo>
                    <a:pt x="7866" y="111075"/>
                  </a:lnTo>
                  <a:lnTo>
                    <a:pt x="8677" y="126546"/>
                  </a:lnTo>
                  <a:lnTo>
                    <a:pt x="9260" y="141609"/>
                  </a:lnTo>
                  <a:lnTo>
                    <a:pt x="9839" y="156197"/>
                  </a:lnTo>
                  <a:lnTo>
                    <a:pt x="10767" y="170087"/>
                  </a:lnTo>
                  <a:lnTo>
                    <a:pt x="12207" y="183223"/>
                  </a:lnTo>
                  <a:lnTo>
                    <a:pt x="13990" y="196013"/>
                  </a:lnTo>
                  <a:lnTo>
                    <a:pt x="15725" y="209209"/>
                  </a:lnTo>
                  <a:lnTo>
                    <a:pt x="17187" y="223199"/>
                  </a:lnTo>
                  <a:lnTo>
                    <a:pt x="18320" y="237868"/>
                  </a:lnTo>
                  <a:lnTo>
                    <a:pt x="19154" y="252794"/>
                  </a:lnTo>
                  <a:lnTo>
                    <a:pt x="19750" y="267674"/>
                  </a:lnTo>
                  <a:lnTo>
                    <a:pt x="20167" y="281983"/>
                  </a:lnTo>
                  <a:lnTo>
                    <a:pt x="20501" y="296404"/>
                  </a:lnTo>
                  <a:lnTo>
                    <a:pt x="20781" y="31331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47937" y="114760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4" y="4"/>
                  </a:lnTo>
                  <a:lnTo>
                    <a:pt x="121833" y="177"/>
                  </a:lnTo>
                  <a:lnTo>
                    <a:pt x="109173" y="825"/>
                  </a:lnTo>
                  <a:lnTo>
                    <a:pt x="96117" y="2074"/>
                  </a:lnTo>
                  <a:lnTo>
                    <a:pt x="82765" y="3727"/>
                  </a:lnTo>
                  <a:lnTo>
                    <a:pt x="69200" y="5375"/>
                  </a:lnTo>
                  <a:lnTo>
                    <a:pt x="55503" y="6778"/>
                  </a:lnTo>
                  <a:lnTo>
                    <a:pt x="42327" y="7873"/>
                  </a:lnTo>
                  <a:lnTo>
                    <a:pt x="29599" y="8801"/>
                  </a:lnTo>
                  <a:lnTo>
                    <a:pt x="16203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33144" y="1231834"/>
              <a:ext cx="103340" cy="156252"/>
            </a:xfrm>
            <a:custGeom>
              <a:avLst/>
              <a:gdLst/>
              <a:ahLst/>
              <a:cxnLst/>
              <a:rect l="0" t="0" r="0" b="0"/>
              <a:pathLst>
                <a:path w="103340" h="156252">
                  <a:moveTo>
                    <a:pt x="56949" y="31585"/>
                  </a:moveTo>
                  <a:lnTo>
                    <a:pt x="45348" y="34586"/>
                  </a:lnTo>
                  <a:lnTo>
                    <a:pt x="35499" y="38009"/>
                  </a:lnTo>
                  <a:lnTo>
                    <a:pt x="26503" y="42214"/>
                  </a:lnTo>
                  <a:lnTo>
                    <a:pt x="18407" y="47459"/>
                  </a:lnTo>
                  <a:lnTo>
                    <a:pt x="11677" y="54237"/>
                  </a:lnTo>
                  <a:lnTo>
                    <a:pt x="6465" y="62670"/>
                  </a:lnTo>
                  <a:lnTo>
                    <a:pt x="2784" y="72410"/>
                  </a:lnTo>
                  <a:lnTo>
                    <a:pt x="674" y="82853"/>
                  </a:lnTo>
                  <a:lnTo>
                    <a:pt x="0" y="93571"/>
                  </a:lnTo>
                  <a:lnTo>
                    <a:pt x="664" y="104188"/>
                  </a:lnTo>
                  <a:lnTo>
                    <a:pt x="2696" y="114309"/>
                  </a:lnTo>
                  <a:lnTo>
                    <a:pt x="5990" y="123774"/>
                  </a:lnTo>
                  <a:lnTo>
                    <a:pt x="10488" y="132450"/>
                  </a:lnTo>
                  <a:lnTo>
                    <a:pt x="16256" y="140138"/>
                  </a:lnTo>
                  <a:lnTo>
                    <a:pt x="23210" y="146818"/>
                  </a:lnTo>
                  <a:lnTo>
                    <a:pt x="31151" y="152135"/>
                  </a:lnTo>
                  <a:lnTo>
                    <a:pt x="39851" y="155353"/>
                  </a:lnTo>
                  <a:lnTo>
                    <a:pt x="49105" y="156251"/>
                  </a:lnTo>
                  <a:lnTo>
                    <a:pt x="58589" y="154905"/>
                  </a:lnTo>
                  <a:lnTo>
                    <a:pt x="67875" y="151418"/>
                  </a:lnTo>
                  <a:lnTo>
                    <a:pt x="76739" y="146069"/>
                  </a:lnTo>
                  <a:lnTo>
                    <a:pt x="84826" y="139072"/>
                  </a:lnTo>
                  <a:lnTo>
                    <a:pt x="91579" y="130490"/>
                  </a:lnTo>
                  <a:lnTo>
                    <a:pt x="96818" y="120504"/>
                  </a:lnTo>
                  <a:lnTo>
                    <a:pt x="100523" y="109548"/>
                  </a:lnTo>
                  <a:lnTo>
                    <a:pt x="102651" y="98203"/>
                  </a:lnTo>
                  <a:lnTo>
                    <a:pt x="103339" y="86838"/>
                  </a:lnTo>
                  <a:lnTo>
                    <a:pt x="102685" y="75767"/>
                  </a:lnTo>
                  <a:lnTo>
                    <a:pt x="100659" y="65333"/>
                  </a:lnTo>
                  <a:lnTo>
                    <a:pt x="97374" y="55650"/>
                  </a:lnTo>
                  <a:lnTo>
                    <a:pt x="93052" y="46656"/>
                  </a:lnTo>
                  <a:lnTo>
                    <a:pt x="87934" y="38220"/>
                  </a:lnTo>
                  <a:lnTo>
                    <a:pt x="82244" y="30217"/>
                  </a:lnTo>
                  <a:lnTo>
                    <a:pt x="76453" y="22831"/>
                  </a:lnTo>
                  <a:lnTo>
                    <a:pt x="70719" y="15836"/>
                  </a:lnTo>
                  <a:lnTo>
                    <a:pt x="64542" y="8613"/>
                  </a:lnTo>
                  <a:lnTo>
                    <a:pt x="5694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01254" y="1168663"/>
              <a:ext cx="4695" cy="221099"/>
            </a:xfrm>
            <a:custGeom>
              <a:avLst/>
              <a:gdLst/>
              <a:ahLst/>
              <a:cxnLst/>
              <a:rect l="0" t="0" r="0" b="0"/>
              <a:pathLst>
                <a:path w="4695" h="221099">
                  <a:moveTo>
                    <a:pt x="4694" y="0"/>
                  </a:moveTo>
                  <a:lnTo>
                    <a:pt x="4627" y="11802"/>
                  </a:lnTo>
                  <a:lnTo>
                    <a:pt x="3986" y="23571"/>
                  </a:lnTo>
                  <a:lnTo>
                    <a:pt x="2699" y="36461"/>
                  </a:lnTo>
                  <a:lnTo>
                    <a:pt x="1185" y="50309"/>
                  </a:lnTo>
                  <a:lnTo>
                    <a:pt x="165" y="64638"/>
                  </a:lnTo>
                  <a:lnTo>
                    <a:pt x="0" y="79107"/>
                  </a:lnTo>
                  <a:lnTo>
                    <a:pt x="555" y="93557"/>
                  </a:lnTo>
                  <a:lnTo>
                    <a:pt x="1392" y="107933"/>
                  </a:lnTo>
                  <a:lnTo>
                    <a:pt x="2216" y="122227"/>
                  </a:lnTo>
                  <a:lnTo>
                    <a:pt x="2903" y="136452"/>
                  </a:lnTo>
                  <a:lnTo>
                    <a:pt x="3431" y="150622"/>
                  </a:lnTo>
                  <a:lnTo>
                    <a:pt x="3818" y="164734"/>
                  </a:lnTo>
                  <a:lnTo>
                    <a:pt x="4094" y="178192"/>
                  </a:lnTo>
                  <a:lnTo>
                    <a:pt x="4316" y="191141"/>
                  </a:lnTo>
                  <a:lnTo>
                    <a:pt x="4505" y="204720"/>
                  </a:lnTo>
                  <a:lnTo>
                    <a:pt x="4694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7907" y="1137077"/>
              <a:ext cx="113102" cy="259835"/>
            </a:xfrm>
            <a:custGeom>
              <a:avLst/>
              <a:gdLst/>
              <a:ahLst/>
              <a:cxnLst/>
              <a:rect l="0" t="0" r="0" b="0"/>
              <a:pathLst>
                <a:path w="113102" h="259835">
                  <a:moveTo>
                    <a:pt x="98082" y="52643"/>
                  </a:moveTo>
                  <a:lnTo>
                    <a:pt x="95081" y="64378"/>
                  </a:lnTo>
                  <a:lnTo>
                    <a:pt x="91659" y="75507"/>
                  </a:lnTo>
                  <a:lnTo>
                    <a:pt x="87468" y="87105"/>
                  </a:lnTo>
                  <a:lnTo>
                    <a:pt x="82740" y="99266"/>
                  </a:lnTo>
                  <a:lnTo>
                    <a:pt x="77907" y="111926"/>
                  </a:lnTo>
                  <a:lnTo>
                    <a:pt x="73230" y="124978"/>
                  </a:lnTo>
                  <a:lnTo>
                    <a:pt x="68794" y="138157"/>
                  </a:lnTo>
                  <a:lnTo>
                    <a:pt x="64592" y="151074"/>
                  </a:lnTo>
                  <a:lnTo>
                    <a:pt x="60588" y="163540"/>
                  </a:lnTo>
                  <a:lnTo>
                    <a:pt x="56901" y="175706"/>
                  </a:lnTo>
                  <a:lnTo>
                    <a:pt x="53796" y="187948"/>
                  </a:lnTo>
                  <a:lnTo>
                    <a:pt x="51383" y="200475"/>
                  </a:lnTo>
                  <a:lnTo>
                    <a:pt x="49931" y="213008"/>
                  </a:lnTo>
                  <a:lnTo>
                    <a:pt x="49939" y="224897"/>
                  </a:lnTo>
                  <a:lnTo>
                    <a:pt x="51545" y="235806"/>
                  </a:lnTo>
                  <a:lnTo>
                    <a:pt x="54744" y="245250"/>
                  </a:lnTo>
                  <a:lnTo>
                    <a:pt x="59556" y="252457"/>
                  </a:lnTo>
                  <a:lnTo>
                    <a:pt x="65826" y="257219"/>
                  </a:lnTo>
                  <a:lnTo>
                    <a:pt x="73119" y="259635"/>
                  </a:lnTo>
                  <a:lnTo>
                    <a:pt x="80844" y="259834"/>
                  </a:lnTo>
                  <a:lnTo>
                    <a:pt x="88616" y="258112"/>
                  </a:lnTo>
                  <a:lnTo>
                    <a:pt x="95950" y="254536"/>
                  </a:lnTo>
                  <a:lnTo>
                    <a:pt x="102190" y="248872"/>
                  </a:lnTo>
                  <a:lnTo>
                    <a:pt x="107081" y="241181"/>
                  </a:lnTo>
                  <a:lnTo>
                    <a:pt x="110550" y="231934"/>
                  </a:lnTo>
                  <a:lnTo>
                    <a:pt x="112520" y="221819"/>
                  </a:lnTo>
                  <a:lnTo>
                    <a:pt x="113101" y="211315"/>
                  </a:lnTo>
                  <a:lnTo>
                    <a:pt x="112376" y="200670"/>
                  </a:lnTo>
                  <a:lnTo>
                    <a:pt x="110303" y="189998"/>
                  </a:lnTo>
                  <a:lnTo>
                    <a:pt x="106985" y="179345"/>
                  </a:lnTo>
                  <a:lnTo>
                    <a:pt x="102642" y="168887"/>
                  </a:lnTo>
                  <a:lnTo>
                    <a:pt x="97511" y="158930"/>
                  </a:lnTo>
                  <a:lnTo>
                    <a:pt x="91797" y="149604"/>
                  </a:lnTo>
                  <a:lnTo>
                    <a:pt x="85504" y="141035"/>
                  </a:lnTo>
                  <a:lnTo>
                    <a:pt x="78449" y="133425"/>
                  </a:lnTo>
                  <a:lnTo>
                    <a:pt x="70595" y="126783"/>
                  </a:lnTo>
                  <a:lnTo>
                    <a:pt x="62203" y="120813"/>
                  </a:lnTo>
                  <a:lnTo>
                    <a:pt x="53723" y="115029"/>
                  </a:lnTo>
                  <a:lnTo>
                    <a:pt x="45427" y="109132"/>
                  </a:lnTo>
                  <a:lnTo>
                    <a:pt x="37399" y="103016"/>
                  </a:lnTo>
                  <a:lnTo>
                    <a:pt x="29629" y="96676"/>
                  </a:lnTo>
                  <a:lnTo>
                    <a:pt x="22078" y="90140"/>
                  </a:lnTo>
                  <a:lnTo>
                    <a:pt x="15025" y="83123"/>
                  </a:lnTo>
                  <a:lnTo>
                    <a:pt x="9040" y="75048"/>
                  </a:lnTo>
                  <a:lnTo>
                    <a:pt x="4357" y="65697"/>
                  </a:lnTo>
                  <a:lnTo>
                    <a:pt x="1212" y="55485"/>
                  </a:lnTo>
                  <a:lnTo>
                    <a:pt x="0" y="45246"/>
                  </a:lnTo>
                  <a:lnTo>
                    <a:pt x="753" y="35482"/>
                  </a:lnTo>
                  <a:lnTo>
                    <a:pt x="3530" y="26658"/>
                  </a:lnTo>
                  <a:lnTo>
                    <a:pt x="8585" y="19342"/>
                  </a:lnTo>
                  <a:lnTo>
                    <a:pt x="15822" y="13689"/>
                  </a:lnTo>
                  <a:lnTo>
                    <a:pt x="24475" y="9513"/>
                  </a:lnTo>
                  <a:lnTo>
                    <a:pt x="34239" y="6077"/>
                  </a:lnTo>
                  <a:lnTo>
                    <a:pt x="47086" y="3078"/>
                  </a:lnTo>
                  <a:lnTo>
                    <a:pt x="6649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87946" y="1179191"/>
              <a:ext cx="150699" cy="235485"/>
            </a:xfrm>
            <a:custGeom>
              <a:avLst/>
              <a:gdLst/>
              <a:ahLst/>
              <a:cxnLst/>
              <a:rect l="0" t="0" r="0" b="0"/>
              <a:pathLst>
                <a:path w="150699" h="235485">
                  <a:moveTo>
                    <a:pt x="65442" y="31586"/>
                  </a:moveTo>
                  <a:lnTo>
                    <a:pt x="56708" y="37520"/>
                  </a:lnTo>
                  <a:lnTo>
                    <a:pt x="49001" y="43725"/>
                  </a:lnTo>
                  <a:lnTo>
                    <a:pt x="41604" y="50821"/>
                  </a:lnTo>
                  <a:lnTo>
                    <a:pt x="34515" y="58761"/>
                  </a:lnTo>
                  <a:lnTo>
                    <a:pt x="27985" y="67408"/>
                  </a:lnTo>
                  <a:lnTo>
                    <a:pt x="22113" y="76607"/>
                  </a:lnTo>
                  <a:lnTo>
                    <a:pt x="16848" y="86379"/>
                  </a:lnTo>
                  <a:lnTo>
                    <a:pt x="12078" y="96917"/>
                  </a:lnTo>
                  <a:lnTo>
                    <a:pt x="7692" y="108268"/>
                  </a:lnTo>
                  <a:lnTo>
                    <a:pt x="3916" y="120500"/>
                  </a:lnTo>
                  <a:lnTo>
                    <a:pt x="1284" y="133774"/>
                  </a:lnTo>
                  <a:lnTo>
                    <a:pt x="0" y="148064"/>
                  </a:lnTo>
                  <a:lnTo>
                    <a:pt x="122" y="162728"/>
                  </a:lnTo>
                  <a:lnTo>
                    <a:pt x="1724" y="176653"/>
                  </a:lnTo>
                  <a:lnTo>
                    <a:pt x="4697" y="189267"/>
                  </a:lnTo>
                  <a:lnTo>
                    <a:pt x="8965" y="200360"/>
                  </a:lnTo>
                  <a:lnTo>
                    <a:pt x="14570" y="209822"/>
                  </a:lnTo>
                  <a:lnTo>
                    <a:pt x="21417" y="217772"/>
                  </a:lnTo>
                  <a:lnTo>
                    <a:pt x="29453" y="224315"/>
                  </a:lnTo>
                  <a:lnTo>
                    <a:pt x="38749" y="229436"/>
                  </a:lnTo>
                  <a:lnTo>
                    <a:pt x="49221" y="233245"/>
                  </a:lnTo>
                  <a:lnTo>
                    <a:pt x="60506" y="235484"/>
                  </a:lnTo>
                  <a:lnTo>
                    <a:pt x="72073" y="235483"/>
                  </a:lnTo>
                  <a:lnTo>
                    <a:pt x="83588" y="233071"/>
                  </a:lnTo>
                  <a:lnTo>
                    <a:pt x="94758" y="228519"/>
                  </a:lnTo>
                  <a:lnTo>
                    <a:pt x="105259" y="222258"/>
                  </a:lnTo>
                  <a:lnTo>
                    <a:pt x="114983" y="214716"/>
                  </a:lnTo>
                  <a:lnTo>
                    <a:pt x="123834" y="206247"/>
                  </a:lnTo>
                  <a:lnTo>
                    <a:pt x="131641" y="197127"/>
                  </a:lnTo>
                  <a:lnTo>
                    <a:pt x="138404" y="187544"/>
                  </a:lnTo>
                  <a:lnTo>
                    <a:pt x="143948" y="177315"/>
                  </a:lnTo>
                  <a:lnTo>
                    <a:pt x="147850" y="165924"/>
                  </a:lnTo>
                  <a:lnTo>
                    <a:pt x="150030" y="153190"/>
                  </a:lnTo>
                  <a:lnTo>
                    <a:pt x="150698" y="139551"/>
                  </a:lnTo>
                  <a:lnTo>
                    <a:pt x="150166" y="125857"/>
                  </a:lnTo>
                  <a:lnTo>
                    <a:pt x="148738" y="112611"/>
                  </a:lnTo>
                  <a:lnTo>
                    <a:pt x="146664" y="99955"/>
                  </a:lnTo>
                  <a:lnTo>
                    <a:pt x="144134" y="87849"/>
                  </a:lnTo>
                  <a:lnTo>
                    <a:pt x="141284" y="76195"/>
                  </a:lnTo>
                  <a:lnTo>
                    <a:pt x="138051" y="65047"/>
                  </a:lnTo>
                  <a:lnTo>
                    <a:pt x="134195" y="54619"/>
                  </a:lnTo>
                  <a:lnTo>
                    <a:pt x="129630" y="44974"/>
                  </a:lnTo>
                  <a:lnTo>
                    <a:pt x="124258" y="36190"/>
                  </a:lnTo>
                  <a:lnTo>
                    <a:pt x="117894" y="28434"/>
                  </a:lnTo>
                  <a:lnTo>
                    <a:pt x="110550" y="21704"/>
                  </a:lnTo>
                  <a:lnTo>
                    <a:pt x="102824" y="15997"/>
                  </a:lnTo>
                  <a:lnTo>
                    <a:pt x="95049" y="10844"/>
                  </a:lnTo>
                  <a:lnTo>
                    <a:pt x="86543" y="5789"/>
                  </a:lnTo>
                  <a:lnTo>
                    <a:pt x="759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58648" y="1052849"/>
              <a:ext cx="81865" cy="84282"/>
            </a:xfrm>
            <a:custGeom>
              <a:avLst/>
              <a:gdLst/>
              <a:ahLst/>
              <a:cxnLst/>
              <a:rect l="0" t="0" r="0" b="0"/>
              <a:pathLst>
                <a:path w="81865" h="84282">
                  <a:moveTo>
                    <a:pt x="21082" y="0"/>
                  </a:moveTo>
                  <a:lnTo>
                    <a:pt x="15282" y="5935"/>
                  </a:lnTo>
                  <a:lnTo>
                    <a:pt x="10357" y="12139"/>
                  </a:lnTo>
                  <a:lnTo>
                    <a:pt x="5868" y="19235"/>
                  </a:lnTo>
                  <a:lnTo>
                    <a:pt x="2166" y="27175"/>
                  </a:lnTo>
                  <a:lnTo>
                    <a:pt x="97" y="35822"/>
                  </a:lnTo>
                  <a:lnTo>
                    <a:pt x="0" y="45007"/>
                  </a:lnTo>
                  <a:lnTo>
                    <a:pt x="1897" y="54261"/>
                  </a:lnTo>
                  <a:lnTo>
                    <a:pt x="5760" y="62854"/>
                  </a:lnTo>
                  <a:lnTo>
                    <a:pt x="11359" y="70432"/>
                  </a:lnTo>
                  <a:lnTo>
                    <a:pt x="18354" y="76669"/>
                  </a:lnTo>
                  <a:lnTo>
                    <a:pt x="26403" y="81108"/>
                  </a:lnTo>
                  <a:lnTo>
                    <a:pt x="35213" y="83675"/>
                  </a:lnTo>
                  <a:lnTo>
                    <a:pt x="44396" y="84281"/>
                  </a:lnTo>
                  <a:lnTo>
                    <a:pt x="53479" y="82650"/>
                  </a:lnTo>
                  <a:lnTo>
                    <a:pt x="62202" y="78852"/>
                  </a:lnTo>
                  <a:lnTo>
                    <a:pt x="70024" y="73219"/>
                  </a:lnTo>
                  <a:lnTo>
                    <a:pt x="76067" y="66160"/>
                  </a:lnTo>
                  <a:lnTo>
                    <a:pt x="80013" y="58050"/>
                  </a:lnTo>
                  <a:lnTo>
                    <a:pt x="81864" y="49354"/>
                  </a:lnTo>
                  <a:lnTo>
                    <a:pt x="81677" y="40605"/>
                  </a:lnTo>
                  <a:lnTo>
                    <a:pt x="79643" y="32106"/>
                  </a:lnTo>
                  <a:lnTo>
                    <a:pt x="75762" y="23962"/>
                  </a:lnTo>
                  <a:lnTo>
                    <a:pt x="67931" y="16563"/>
                  </a:lnTo>
                  <a:lnTo>
                    <a:pt x="52668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57968" y="357968"/>
            <a:ext cx="3806299" cy="705411"/>
            <a:chOff x="357968" y="357968"/>
            <a:chExt cx="3806299" cy="705411"/>
          </a:xfrm>
        </p:grpSpPr>
        <p:sp>
          <p:nvSpPr>
            <p:cNvPr id="2" name="Freeform 1"/>
            <p:cNvSpPr/>
            <p:nvPr/>
          </p:nvSpPr>
          <p:spPr>
            <a:xfrm>
              <a:off x="357968" y="368497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3"/>
                  </a:lnTo>
                  <a:lnTo>
                    <a:pt x="178" y="112427"/>
                  </a:lnTo>
                  <a:lnTo>
                    <a:pt x="826" y="131909"/>
                  </a:lnTo>
                  <a:lnTo>
                    <a:pt x="2075" y="149743"/>
                  </a:lnTo>
                  <a:lnTo>
                    <a:pt x="3727" y="165999"/>
                  </a:lnTo>
                  <a:lnTo>
                    <a:pt x="5376" y="181224"/>
                  </a:lnTo>
                  <a:lnTo>
                    <a:pt x="6778" y="195891"/>
                  </a:lnTo>
                  <a:lnTo>
                    <a:pt x="7871" y="210762"/>
                  </a:lnTo>
                  <a:lnTo>
                    <a:pt x="8679" y="226906"/>
                  </a:lnTo>
                  <a:lnTo>
                    <a:pt x="9257" y="244773"/>
                  </a:lnTo>
                  <a:lnTo>
                    <a:pt x="9662" y="263813"/>
                  </a:lnTo>
                  <a:lnTo>
                    <a:pt x="9942" y="282819"/>
                  </a:lnTo>
                  <a:lnTo>
                    <a:pt x="10137" y="301087"/>
                  </a:lnTo>
                  <a:lnTo>
                    <a:pt x="10440" y="318756"/>
                  </a:lnTo>
                  <a:lnTo>
                    <a:pt x="11176" y="336518"/>
                  </a:lnTo>
                  <a:lnTo>
                    <a:pt x="12484" y="354799"/>
                  </a:lnTo>
                  <a:lnTo>
                    <a:pt x="14176" y="373704"/>
                  </a:lnTo>
                  <a:lnTo>
                    <a:pt x="15851" y="393175"/>
                  </a:lnTo>
                  <a:lnTo>
                    <a:pt x="17271" y="413094"/>
                  </a:lnTo>
                  <a:lnTo>
                    <a:pt x="18376" y="433185"/>
                  </a:lnTo>
                  <a:lnTo>
                    <a:pt x="19192" y="453047"/>
                  </a:lnTo>
                  <a:lnTo>
                    <a:pt x="19780" y="472463"/>
                  </a:lnTo>
                  <a:lnTo>
                    <a:pt x="20391" y="491045"/>
                  </a:lnTo>
                  <a:lnTo>
                    <a:pt x="21619" y="510171"/>
                  </a:lnTo>
                  <a:lnTo>
                    <a:pt x="24692" y="533756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357968"/>
              <a:ext cx="10129" cy="558012"/>
            </a:xfrm>
            <a:custGeom>
              <a:avLst/>
              <a:gdLst/>
              <a:ahLst/>
              <a:cxnLst/>
              <a:rect l="0" t="0" r="0" b="0"/>
              <a:pathLst>
                <a:path w="10129" h="55801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9"/>
                  </a:lnTo>
                  <a:lnTo>
                    <a:pt x="0" y="129015"/>
                  </a:lnTo>
                  <a:lnTo>
                    <a:pt x="0" y="144678"/>
                  </a:lnTo>
                  <a:lnTo>
                    <a:pt x="0" y="160953"/>
                  </a:lnTo>
                  <a:lnTo>
                    <a:pt x="0" y="178172"/>
                  </a:lnTo>
                  <a:lnTo>
                    <a:pt x="0" y="196502"/>
                  </a:lnTo>
                  <a:lnTo>
                    <a:pt x="0" y="216103"/>
                  </a:lnTo>
                  <a:lnTo>
                    <a:pt x="4" y="236922"/>
                  </a:lnTo>
                  <a:lnTo>
                    <a:pt x="177" y="258599"/>
                  </a:lnTo>
                  <a:lnTo>
                    <a:pt x="826" y="280595"/>
                  </a:lnTo>
                  <a:lnTo>
                    <a:pt x="2074" y="302572"/>
                  </a:lnTo>
                  <a:lnTo>
                    <a:pt x="3727" y="324395"/>
                  </a:lnTo>
                  <a:lnTo>
                    <a:pt x="5375" y="346039"/>
                  </a:lnTo>
                  <a:lnTo>
                    <a:pt x="6778" y="367517"/>
                  </a:lnTo>
                  <a:lnTo>
                    <a:pt x="7871" y="388534"/>
                  </a:lnTo>
                  <a:lnTo>
                    <a:pt x="8679" y="408507"/>
                  </a:lnTo>
                  <a:lnTo>
                    <a:pt x="9257" y="427204"/>
                  </a:lnTo>
                  <a:lnTo>
                    <a:pt x="9662" y="444710"/>
                  </a:lnTo>
                  <a:lnTo>
                    <a:pt x="9941" y="461242"/>
                  </a:lnTo>
                  <a:lnTo>
                    <a:pt x="10128" y="477024"/>
                  </a:lnTo>
                  <a:lnTo>
                    <a:pt x="10056" y="492038"/>
                  </a:lnTo>
                  <a:lnTo>
                    <a:pt x="9256" y="507705"/>
                  </a:lnTo>
                  <a:lnTo>
                    <a:pt x="6541" y="52764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9554" y="705409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19" y="8611"/>
                  </a:lnTo>
                  <a:lnTo>
                    <a:pt x="101725" y="11478"/>
                  </a:lnTo>
                  <a:lnTo>
                    <a:pt x="91582" y="13995"/>
                  </a:lnTo>
                  <a:lnTo>
                    <a:pt x="80541" y="16010"/>
                  </a:lnTo>
                  <a:lnTo>
                    <a:pt x="68875" y="17696"/>
                  </a:lnTo>
                  <a:lnTo>
                    <a:pt x="57053" y="19439"/>
                  </a:lnTo>
                  <a:lnTo>
                    <a:pt x="45377" y="21460"/>
                  </a:lnTo>
                  <a:lnTo>
                    <a:pt x="34400" y="23659"/>
                  </a:lnTo>
                  <a:lnTo>
                    <a:pt x="23926" y="25913"/>
                  </a:lnTo>
                  <a:lnTo>
                    <a:pt x="13040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0994" y="660515"/>
              <a:ext cx="170758" cy="235744"/>
            </a:xfrm>
            <a:custGeom>
              <a:avLst/>
              <a:gdLst/>
              <a:ahLst/>
              <a:cxnLst/>
              <a:rect l="0" t="0" r="0" b="0"/>
              <a:pathLst>
                <a:path w="170758" h="235744">
                  <a:moveTo>
                    <a:pt x="23358" y="76479"/>
                  </a:moveTo>
                  <a:lnTo>
                    <a:pt x="32159" y="79413"/>
                  </a:lnTo>
                  <a:lnTo>
                    <a:pt x="40506" y="82195"/>
                  </a:lnTo>
                  <a:lnTo>
                    <a:pt x="49209" y="85090"/>
                  </a:lnTo>
                  <a:lnTo>
                    <a:pt x="58503" y="87958"/>
                  </a:lnTo>
                  <a:lnTo>
                    <a:pt x="68646" y="90475"/>
                  </a:lnTo>
                  <a:lnTo>
                    <a:pt x="79687" y="92476"/>
                  </a:lnTo>
                  <a:lnTo>
                    <a:pt x="91354" y="93643"/>
                  </a:lnTo>
                  <a:lnTo>
                    <a:pt x="103176" y="93441"/>
                  </a:lnTo>
                  <a:lnTo>
                    <a:pt x="114856" y="91703"/>
                  </a:lnTo>
                  <a:lnTo>
                    <a:pt x="125967" y="88415"/>
                  </a:lnTo>
                  <a:lnTo>
                    <a:pt x="135896" y="83542"/>
                  </a:lnTo>
                  <a:lnTo>
                    <a:pt x="144412" y="77227"/>
                  </a:lnTo>
                  <a:lnTo>
                    <a:pt x="151299" y="69735"/>
                  </a:lnTo>
                  <a:lnTo>
                    <a:pt x="156184" y="61344"/>
                  </a:lnTo>
                  <a:lnTo>
                    <a:pt x="159054" y="52301"/>
                  </a:lnTo>
                  <a:lnTo>
                    <a:pt x="159863" y="42960"/>
                  </a:lnTo>
                  <a:lnTo>
                    <a:pt x="158371" y="33770"/>
                  </a:lnTo>
                  <a:lnTo>
                    <a:pt x="154660" y="24971"/>
                  </a:lnTo>
                  <a:lnTo>
                    <a:pt x="148917" y="16929"/>
                  </a:lnTo>
                  <a:lnTo>
                    <a:pt x="141250" y="10205"/>
                  </a:lnTo>
                  <a:lnTo>
                    <a:pt x="131915" y="4990"/>
                  </a:lnTo>
                  <a:lnTo>
                    <a:pt x="121413" y="1471"/>
                  </a:lnTo>
                  <a:lnTo>
                    <a:pt x="110380" y="0"/>
                  </a:lnTo>
                  <a:lnTo>
                    <a:pt x="99228" y="567"/>
                  </a:lnTo>
                  <a:lnTo>
                    <a:pt x="88302" y="2877"/>
                  </a:lnTo>
                  <a:lnTo>
                    <a:pt x="77965" y="6554"/>
                  </a:lnTo>
                  <a:lnTo>
                    <a:pt x="68347" y="11243"/>
                  </a:lnTo>
                  <a:lnTo>
                    <a:pt x="59397" y="16659"/>
                  </a:lnTo>
                  <a:lnTo>
                    <a:pt x="50991" y="22585"/>
                  </a:lnTo>
                  <a:lnTo>
                    <a:pt x="43002" y="28868"/>
                  </a:lnTo>
                  <a:lnTo>
                    <a:pt x="35482" y="35560"/>
                  </a:lnTo>
                  <a:lnTo>
                    <a:pt x="28650" y="42891"/>
                  </a:lnTo>
                  <a:lnTo>
                    <a:pt x="22571" y="50938"/>
                  </a:lnTo>
                  <a:lnTo>
                    <a:pt x="17166" y="59631"/>
                  </a:lnTo>
                  <a:lnTo>
                    <a:pt x="12301" y="68846"/>
                  </a:lnTo>
                  <a:lnTo>
                    <a:pt x="7851" y="78458"/>
                  </a:lnTo>
                  <a:lnTo>
                    <a:pt x="4032" y="88523"/>
                  </a:lnTo>
                  <a:lnTo>
                    <a:pt x="1371" y="99264"/>
                  </a:lnTo>
                  <a:lnTo>
                    <a:pt x="64" y="110746"/>
                  </a:lnTo>
                  <a:lnTo>
                    <a:pt x="0" y="122727"/>
                  </a:lnTo>
                  <a:lnTo>
                    <a:pt x="945" y="134770"/>
                  </a:lnTo>
                  <a:lnTo>
                    <a:pt x="2659" y="146606"/>
                  </a:lnTo>
                  <a:lnTo>
                    <a:pt x="5097" y="157994"/>
                  </a:lnTo>
                  <a:lnTo>
                    <a:pt x="8403" y="168642"/>
                  </a:lnTo>
                  <a:lnTo>
                    <a:pt x="12587" y="178468"/>
                  </a:lnTo>
                  <a:lnTo>
                    <a:pt x="17531" y="187558"/>
                  </a:lnTo>
                  <a:lnTo>
                    <a:pt x="23074" y="196057"/>
                  </a:lnTo>
                  <a:lnTo>
                    <a:pt x="29072" y="204108"/>
                  </a:lnTo>
                  <a:lnTo>
                    <a:pt x="35727" y="211670"/>
                  </a:lnTo>
                  <a:lnTo>
                    <a:pt x="43558" y="218530"/>
                  </a:lnTo>
                  <a:lnTo>
                    <a:pt x="52751" y="224619"/>
                  </a:lnTo>
                  <a:lnTo>
                    <a:pt x="63026" y="229691"/>
                  </a:lnTo>
                  <a:lnTo>
                    <a:pt x="73841" y="233267"/>
                  </a:lnTo>
                  <a:lnTo>
                    <a:pt x="84823" y="235225"/>
                  </a:lnTo>
                  <a:lnTo>
                    <a:pt x="95959" y="235743"/>
                  </a:lnTo>
                  <a:lnTo>
                    <a:pt x="107494" y="235109"/>
                  </a:lnTo>
                  <a:lnTo>
                    <a:pt x="119530" y="233617"/>
                  </a:lnTo>
                  <a:lnTo>
                    <a:pt x="131437" y="231660"/>
                  </a:lnTo>
                  <a:lnTo>
                    <a:pt x="143101" y="229537"/>
                  </a:lnTo>
                  <a:lnTo>
                    <a:pt x="155548" y="227068"/>
                  </a:lnTo>
                  <a:lnTo>
                    <a:pt x="170757" y="223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694880"/>
              <a:ext cx="105286" cy="231628"/>
            </a:xfrm>
            <a:custGeom>
              <a:avLst/>
              <a:gdLst/>
              <a:ahLst/>
              <a:cxnLst/>
              <a:rect l="0" t="0" r="0" b="0"/>
              <a:pathLst>
                <a:path w="105286" h="231628">
                  <a:moveTo>
                    <a:pt x="105285" y="0"/>
                  </a:moveTo>
                  <a:lnTo>
                    <a:pt x="99485" y="5935"/>
                  </a:lnTo>
                  <a:lnTo>
                    <a:pt x="94560" y="12140"/>
                  </a:lnTo>
                  <a:lnTo>
                    <a:pt x="90058" y="19235"/>
                  </a:lnTo>
                  <a:lnTo>
                    <a:pt x="85837" y="27176"/>
                  </a:lnTo>
                  <a:lnTo>
                    <a:pt x="81823" y="35822"/>
                  </a:lnTo>
                  <a:lnTo>
                    <a:pt x="77962" y="45021"/>
                  </a:lnTo>
                  <a:lnTo>
                    <a:pt x="74210" y="54794"/>
                  </a:lnTo>
                  <a:lnTo>
                    <a:pt x="70534" y="65332"/>
                  </a:lnTo>
                  <a:lnTo>
                    <a:pt x="66908" y="76673"/>
                  </a:lnTo>
                  <a:lnTo>
                    <a:pt x="63149" y="88559"/>
                  </a:lnTo>
                  <a:lnTo>
                    <a:pt x="58940" y="100537"/>
                  </a:lnTo>
                  <a:lnTo>
                    <a:pt x="54147" y="112334"/>
                  </a:lnTo>
                  <a:lnTo>
                    <a:pt x="48962" y="123866"/>
                  </a:lnTo>
                  <a:lnTo>
                    <a:pt x="43789" y="135142"/>
                  </a:lnTo>
                  <a:lnTo>
                    <a:pt x="38866" y="146209"/>
                  </a:lnTo>
                  <a:lnTo>
                    <a:pt x="34257" y="157115"/>
                  </a:lnTo>
                  <a:lnTo>
                    <a:pt x="29935" y="167905"/>
                  </a:lnTo>
                  <a:lnTo>
                    <a:pt x="25845" y="178604"/>
                  </a:lnTo>
                  <a:lnTo>
                    <a:pt x="21886" y="188974"/>
                  </a:lnTo>
                  <a:lnTo>
                    <a:pt x="17434" y="199646"/>
                  </a:lnTo>
                  <a:lnTo>
                    <a:pt x="10978" y="21267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05450" y="673823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40"/>
                  </a:lnTo>
                  <a:lnTo>
                    <a:pt x="23312" y="27353"/>
                  </a:lnTo>
                  <a:lnTo>
                    <a:pt x="29642" y="36648"/>
                  </a:lnTo>
                  <a:lnTo>
                    <a:pt x="36170" y="47091"/>
                  </a:lnTo>
                  <a:lnTo>
                    <a:pt x="42846" y="58343"/>
                  </a:lnTo>
                  <a:lnTo>
                    <a:pt x="49629" y="69881"/>
                  </a:lnTo>
                  <a:lnTo>
                    <a:pt x="56491" y="81382"/>
                  </a:lnTo>
                  <a:lnTo>
                    <a:pt x="63573" y="92881"/>
                  </a:lnTo>
                  <a:lnTo>
                    <a:pt x="71167" y="104666"/>
                  </a:lnTo>
                  <a:lnTo>
                    <a:pt x="79384" y="116888"/>
                  </a:lnTo>
                  <a:lnTo>
                    <a:pt x="88023" y="129384"/>
                  </a:lnTo>
                  <a:lnTo>
                    <a:pt x="96668" y="141780"/>
                  </a:lnTo>
                  <a:lnTo>
                    <a:pt x="105070" y="153858"/>
                  </a:lnTo>
                  <a:lnTo>
                    <a:pt x="113055" y="165506"/>
                  </a:lnTo>
                  <a:lnTo>
                    <a:pt x="121326" y="177993"/>
                  </a:lnTo>
                  <a:lnTo>
                    <a:pt x="131725" y="194648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8151" y="704806"/>
              <a:ext cx="166326" cy="165638"/>
            </a:xfrm>
            <a:custGeom>
              <a:avLst/>
              <a:gdLst/>
              <a:ahLst/>
              <a:cxnLst/>
              <a:rect l="0" t="0" r="0" b="0"/>
              <a:pathLst>
                <a:path w="166326" h="165638">
                  <a:moveTo>
                    <a:pt x="113683" y="95359"/>
                  </a:moveTo>
                  <a:lnTo>
                    <a:pt x="110749" y="86491"/>
                  </a:lnTo>
                  <a:lnTo>
                    <a:pt x="107967" y="77504"/>
                  </a:lnTo>
                  <a:lnTo>
                    <a:pt x="105063" y="67513"/>
                  </a:lnTo>
                  <a:lnTo>
                    <a:pt x="101849" y="56706"/>
                  </a:lnTo>
                  <a:lnTo>
                    <a:pt x="98036" y="45542"/>
                  </a:lnTo>
                  <a:lnTo>
                    <a:pt x="93510" y="34351"/>
                  </a:lnTo>
                  <a:lnTo>
                    <a:pt x="88000" y="23757"/>
                  </a:lnTo>
                  <a:lnTo>
                    <a:pt x="81016" y="14718"/>
                  </a:lnTo>
                  <a:lnTo>
                    <a:pt x="72434" y="7621"/>
                  </a:lnTo>
                  <a:lnTo>
                    <a:pt x="62756" y="2673"/>
                  </a:lnTo>
                  <a:lnTo>
                    <a:pt x="52882" y="162"/>
                  </a:lnTo>
                  <a:lnTo>
                    <a:pt x="43362" y="0"/>
                  </a:lnTo>
                  <a:lnTo>
                    <a:pt x="34534" y="2144"/>
                  </a:lnTo>
                  <a:lnTo>
                    <a:pt x="26684" y="6764"/>
                  </a:lnTo>
                  <a:lnTo>
                    <a:pt x="19858" y="13720"/>
                  </a:lnTo>
                  <a:lnTo>
                    <a:pt x="14089" y="22624"/>
                  </a:lnTo>
                  <a:lnTo>
                    <a:pt x="9497" y="33033"/>
                  </a:lnTo>
                  <a:lnTo>
                    <a:pt x="6032" y="44550"/>
                  </a:lnTo>
                  <a:lnTo>
                    <a:pt x="3516" y="56856"/>
                  </a:lnTo>
                  <a:lnTo>
                    <a:pt x="1735" y="69715"/>
                  </a:lnTo>
                  <a:lnTo>
                    <a:pt x="506" y="82949"/>
                  </a:lnTo>
                  <a:lnTo>
                    <a:pt x="0" y="96276"/>
                  </a:lnTo>
                  <a:lnTo>
                    <a:pt x="717" y="109304"/>
                  </a:lnTo>
                  <a:lnTo>
                    <a:pt x="2835" y="121837"/>
                  </a:lnTo>
                  <a:lnTo>
                    <a:pt x="6394" y="133541"/>
                  </a:lnTo>
                  <a:lnTo>
                    <a:pt x="11458" y="143877"/>
                  </a:lnTo>
                  <a:lnTo>
                    <a:pt x="17899" y="152667"/>
                  </a:lnTo>
                  <a:lnTo>
                    <a:pt x="25308" y="159568"/>
                  </a:lnTo>
                  <a:lnTo>
                    <a:pt x="33112" y="163931"/>
                  </a:lnTo>
                  <a:lnTo>
                    <a:pt x="40947" y="165637"/>
                  </a:lnTo>
                  <a:lnTo>
                    <a:pt x="48662" y="164852"/>
                  </a:lnTo>
                  <a:lnTo>
                    <a:pt x="56222" y="161749"/>
                  </a:lnTo>
                  <a:lnTo>
                    <a:pt x="63636" y="156661"/>
                  </a:lnTo>
                  <a:lnTo>
                    <a:pt x="70767" y="149842"/>
                  </a:lnTo>
                  <a:lnTo>
                    <a:pt x="77337" y="141379"/>
                  </a:lnTo>
                  <a:lnTo>
                    <a:pt x="83235" y="131469"/>
                  </a:lnTo>
                  <a:lnTo>
                    <a:pt x="88350" y="120394"/>
                  </a:lnTo>
                  <a:lnTo>
                    <a:pt x="92487" y="108436"/>
                  </a:lnTo>
                  <a:lnTo>
                    <a:pt x="95655" y="95869"/>
                  </a:lnTo>
                  <a:lnTo>
                    <a:pt x="98506" y="84043"/>
                  </a:lnTo>
                  <a:lnTo>
                    <a:pt x="102067" y="76668"/>
                  </a:lnTo>
                  <a:lnTo>
                    <a:pt x="106199" y="75933"/>
                  </a:lnTo>
                  <a:lnTo>
                    <a:pt x="110166" y="80108"/>
                  </a:lnTo>
                  <a:lnTo>
                    <a:pt x="114041" y="87215"/>
                  </a:lnTo>
                  <a:lnTo>
                    <a:pt x="118242" y="95552"/>
                  </a:lnTo>
                  <a:lnTo>
                    <a:pt x="122983" y="104139"/>
                  </a:lnTo>
                  <a:lnTo>
                    <a:pt x="128277" y="112558"/>
                  </a:lnTo>
                  <a:lnTo>
                    <a:pt x="134043" y="120688"/>
                  </a:lnTo>
                  <a:lnTo>
                    <a:pt x="140165" y="128528"/>
                  </a:lnTo>
                  <a:lnTo>
                    <a:pt x="146245" y="135823"/>
                  </a:lnTo>
                  <a:lnTo>
                    <a:pt x="152203" y="142758"/>
                  </a:lnTo>
                  <a:lnTo>
                    <a:pt x="158560" y="149942"/>
                  </a:lnTo>
                  <a:lnTo>
                    <a:pt x="166325" y="158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3948" y="714921"/>
              <a:ext cx="207687" cy="348458"/>
            </a:xfrm>
            <a:custGeom>
              <a:avLst/>
              <a:gdLst/>
              <a:ahLst/>
              <a:cxnLst/>
              <a:rect l="0" t="0" r="0" b="0"/>
              <a:pathLst>
                <a:path w="207687" h="348458">
                  <a:moveTo>
                    <a:pt x="168456" y="85244"/>
                  </a:moveTo>
                  <a:lnTo>
                    <a:pt x="174122" y="76443"/>
                  </a:lnTo>
                  <a:lnTo>
                    <a:pt x="177766" y="68096"/>
                  </a:lnTo>
                  <a:lnTo>
                    <a:pt x="179671" y="59402"/>
                  </a:lnTo>
                  <a:lnTo>
                    <a:pt x="179999" y="50454"/>
                  </a:lnTo>
                  <a:lnTo>
                    <a:pt x="178732" y="41607"/>
                  </a:lnTo>
                  <a:lnTo>
                    <a:pt x="176003" y="33073"/>
                  </a:lnTo>
                  <a:lnTo>
                    <a:pt x="171909" y="25058"/>
                  </a:lnTo>
                  <a:lnTo>
                    <a:pt x="166426" y="17828"/>
                  </a:lnTo>
                  <a:lnTo>
                    <a:pt x="159668" y="11461"/>
                  </a:lnTo>
                  <a:lnTo>
                    <a:pt x="151862" y="6186"/>
                  </a:lnTo>
                  <a:lnTo>
                    <a:pt x="143253" y="2466"/>
                  </a:lnTo>
                  <a:lnTo>
                    <a:pt x="134060" y="413"/>
                  </a:lnTo>
                  <a:lnTo>
                    <a:pt x="124618" y="0"/>
                  </a:lnTo>
                  <a:lnTo>
                    <a:pt x="115359" y="1235"/>
                  </a:lnTo>
                  <a:lnTo>
                    <a:pt x="106505" y="3958"/>
                  </a:lnTo>
                  <a:lnTo>
                    <a:pt x="98085" y="8056"/>
                  </a:lnTo>
                  <a:lnTo>
                    <a:pt x="90043" y="13547"/>
                  </a:lnTo>
                  <a:lnTo>
                    <a:pt x="82312" y="20317"/>
                  </a:lnTo>
                  <a:lnTo>
                    <a:pt x="75306" y="28301"/>
                  </a:lnTo>
                  <a:lnTo>
                    <a:pt x="69884" y="37563"/>
                  </a:lnTo>
                  <a:lnTo>
                    <a:pt x="66388" y="48012"/>
                  </a:lnTo>
                  <a:lnTo>
                    <a:pt x="64685" y="59282"/>
                  </a:lnTo>
                  <a:lnTo>
                    <a:pt x="64447" y="70839"/>
                  </a:lnTo>
                  <a:lnTo>
                    <a:pt x="65332" y="82342"/>
                  </a:lnTo>
                  <a:lnTo>
                    <a:pt x="67365" y="93335"/>
                  </a:lnTo>
                  <a:lnTo>
                    <a:pt x="70923" y="103184"/>
                  </a:lnTo>
                  <a:lnTo>
                    <a:pt x="76091" y="111648"/>
                  </a:lnTo>
                  <a:lnTo>
                    <a:pt x="82678" y="118500"/>
                  </a:lnTo>
                  <a:lnTo>
                    <a:pt x="90394" y="123361"/>
                  </a:lnTo>
                  <a:lnTo>
                    <a:pt x="98952" y="126219"/>
                  </a:lnTo>
                  <a:lnTo>
                    <a:pt x="107951" y="127192"/>
                  </a:lnTo>
                  <a:lnTo>
                    <a:pt x="116905" y="126340"/>
                  </a:lnTo>
                  <a:lnTo>
                    <a:pt x="125552" y="123879"/>
                  </a:lnTo>
                  <a:lnTo>
                    <a:pt x="133830" y="119958"/>
                  </a:lnTo>
                  <a:lnTo>
                    <a:pt x="141777" y="114586"/>
                  </a:lnTo>
                  <a:lnTo>
                    <a:pt x="149453" y="107901"/>
                  </a:lnTo>
                  <a:lnTo>
                    <a:pt x="156762" y="100142"/>
                  </a:lnTo>
                  <a:lnTo>
                    <a:pt x="163451" y="91565"/>
                  </a:lnTo>
                  <a:lnTo>
                    <a:pt x="169439" y="82446"/>
                  </a:lnTo>
                  <a:lnTo>
                    <a:pt x="174895" y="74989"/>
                  </a:lnTo>
                  <a:lnTo>
                    <a:pt x="179613" y="72505"/>
                  </a:lnTo>
                  <a:lnTo>
                    <a:pt x="183190" y="75390"/>
                  </a:lnTo>
                  <a:lnTo>
                    <a:pt x="186101" y="82631"/>
                  </a:lnTo>
                  <a:lnTo>
                    <a:pt x="188820" y="93068"/>
                  </a:lnTo>
                  <a:lnTo>
                    <a:pt x="191426" y="105595"/>
                  </a:lnTo>
                  <a:lnTo>
                    <a:pt x="193695" y="119211"/>
                  </a:lnTo>
                  <a:lnTo>
                    <a:pt x="195508" y="133291"/>
                  </a:lnTo>
                  <a:lnTo>
                    <a:pt x="197040" y="147524"/>
                  </a:lnTo>
                  <a:lnTo>
                    <a:pt x="198672" y="161777"/>
                  </a:lnTo>
                  <a:lnTo>
                    <a:pt x="200615" y="175999"/>
                  </a:lnTo>
                  <a:lnTo>
                    <a:pt x="202749" y="190181"/>
                  </a:lnTo>
                  <a:lnTo>
                    <a:pt x="204728" y="204325"/>
                  </a:lnTo>
                  <a:lnTo>
                    <a:pt x="206351" y="218439"/>
                  </a:lnTo>
                  <a:lnTo>
                    <a:pt x="207423" y="232530"/>
                  </a:lnTo>
                  <a:lnTo>
                    <a:pt x="207686" y="246605"/>
                  </a:lnTo>
                  <a:lnTo>
                    <a:pt x="207075" y="260658"/>
                  </a:lnTo>
                  <a:lnTo>
                    <a:pt x="205528" y="274368"/>
                  </a:lnTo>
                  <a:lnTo>
                    <a:pt x="202894" y="287121"/>
                  </a:lnTo>
                  <a:lnTo>
                    <a:pt x="199187" y="298655"/>
                  </a:lnTo>
                  <a:lnTo>
                    <a:pt x="194241" y="308875"/>
                  </a:lnTo>
                  <a:lnTo>
                    <a:pt x="187640" y="317675"/>
                  </a:lnTo>
                  <a:lnTo>
                    <a:pt x="179309" y="325145"/>
                  </a:lnTo>
                  <a:lnTo>
                    <a:pt x="169460" y="331350"/>
                  </a:lnTo>
                  <a:lnTo>
                    <a:pt x="158408" y="336235"/>
                  </a:lnTo>
                  <a:lnTo>
                    <a:pt x="146456" y="339896"/>
                  </a:lnTo>
                  <a:lnTo>
                    <a:pt x="133856" y="342544"/>
                  </a:lnTo>
                  <a:lnTo>
                    <a:pt x="120800" y="344413"/>
                  </a:lnTo>
                  <a:lnTo>
                    <a:pt x="107424" y="345711"/>
                  </a:lnTo>
                  <a:lnTo>
                    <a:pt x="93663" y="346602"/>
                  </a:lnTo>
                  <a:lnTo>
                    <a:pt x="79279" y="347208"/>
                  </a:lnTo>
                  <a:lnTo>
                    <a:pt x="64214" y="347618"/>
                  </a:lnTo>
                  <a:lnTo>
                    <a:pt x="49293" y="347895"/>
                  </a:lnTo>
                  <a:lnTo>
                    <a:pt x="34673" y="348112"/>
                  </a:lnTo>
                  <a:lnTo>
                    <a:pt x="19068" y="348288"/>
                  </a:lnTo>
                  <a:lnTo>
                    <a:pt x="0" y="348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5227" y="715937"/>
              <a:ext cx="154594" cy="172662"/>
            </a:xfrm>
            <a:custGeom>
              <a:avLst/>
              <a:gdLst/>
              <a:ahLst/>
              <a:cxnLst/>
              <a:rect l="0" t="0" r="0" b="0"/>
              <a:pathLst>
                <a:path w="154594" h="172662">
                  <a:moveTo>
                    <a:pt x="107218" y="21057"/>
                  </a:moveTo>
                  <a:lnTo>
                    <a:pt x="101217" y="15391"/>
                  </a:lnTo>
                  <a:lnTo>
                    <a:pt x="94372" y="11747"/>
                  </a:lnTo>
                  <a:lnTo>
                    <a:pt x="85984" y="9842"/>
                  </a:lnTo>
                  <a:lnTo>
                    <a:pt x="76357" y="9514"/>
                  </a:lnTo>
                  <a:lnTo>
                    <a:pt x="66042" y="10781"/>
                  </a:lnTo>
                  <a:lnTo>
                    <a:pt x="55444" y="13511"/>
                  </a:lnTo>
                  <a:lnTo>
                    <a:pt x="45091" y="17604"/>
                  </a:lnTo>
                  <a:lnTo>
                    <a:pt x="35688" y="23087"/>
                  </a:lnTo>
                  <a:lnTo>
                    <a:pt x="27522" y="29845"/>
                  </a:lnTo>
                  <a:lnTo>
                    <a:pt x="20534" y="37651"/>
                  </a:lnTo>
                  <a:lnTo>
                    <a:pt x="14518" y="46260"/>
                  </a:lnTo>
                  <a:lnTo>
                    <a:pt x="9253" y="55457"/>
                  </a:lnTo>
                  <a:lnTo>
                    <a:pt x="4867" y="65073"/>
                  </a:lnTo>
                  <a:lnTo>
                    <a:pt x="1816" y="74980"/>
                  </a:lnTo>
                  <a:lnTo>
                    <a:pt x="244" y="85088"/>
                  </a:lnTo>
                  <a:lnTo>
                    <a:pt x="0" y="95333"/>
                  </a:lnTo>
                  <a:lnTo>
                    <a:pt x="824" y="105671"/>
                  </a:lnTo>
                  <a:lnTo>
                    <a:pt x="2457" y="116067"/>
                  </a:lnTo>
                  <a:lnTo>
                    <a:pt x="4840" y="126337"/>
                  </a:lnTo>
                  <a:lnTo>
                    <a:pt x="8109" y="136160"/>
                  </a:lnTo>
                  <a:lnTo>
                    <a:pt x="12278" y="145388"/>
                  </a:lnTo>
                  <a:lnTo>
                    <a:pt x="17551" y="153720"/>
                  </a:lnTo>
                  <a:lnTo>
                    <a:pt x="24380" y="160638"/>
                  </a:lnTo>
                  <a:lnTo>
                    <a:pt x="32863" y="165988"/>
                  </a:lnTo>
                  <a:lnTo>
                    <a:pt x="42646" y="169767"/>
                  </a:lnTo>
                  <a:lnTo>
                    <a:pt x="53122" y="171944"/>
                  </a:lnTo>
                  <a:lnTo>
                    <a:pt x="63865" y="172661"/>
                  </a:lnTo>
                  <a:lnTo>
                    <a:pt x="74499" y="171856"/>
                  </a:lnTo>
                  <a:lnTo>
                    <a:pt x="84632" y="169197"/>
                  </a:lnTo>
                  <a:lnTo>
                    <a:pt x="94109" y="164673"/>
                  </a:lnTo>
                  <a:lnTo>
                    <a:pt x="102963" y="158705"/>
                  </a:lnTo>
                  <a:lnTo>
                    <a:pt x="111304" y="151944"/>
                  </a:lnTo>
                  <a:lnTo>
                    <a:pt x="119249" y="144840"/>
                  </a:lnTo>
                  <a:lnTo>
                    <a:pt x="126739" y="137463"/>
                  </a:lnTo>
                  <a:lnTo>
                    <a:pt x="133551" y="129605"/>
                  </a:lnTo>
                  <a:lnTo>
                    <a:pt x="139612" y="121168"/>
                  </a:lnTo>
                  <a:lnTo>
                    <a:pt x="144836" y="112027"/>
                  </a:lnTo>
                  <a:lnTo>
                    <a:pt x="149047" y="101972"/>
                  </a:lnTo>
                  <a:lnTo>
                    <a:pt x="152239" y="90989"/>
                  </a:lnTo>
                  <a:lnTo>
                    <a:pt x="154230" y="79527"/>
                  </a:lnTo>
                  <a:lnTo>
                    <a:pt x="154593" y="68373"/>
                  </a:lnTo>
                  <a:lnTo>
                    <a:pt x="153238" y="57949"/>
                  </a:lnTo>
                  <a:lnTo>
                    <a:pt x="150210" y="48325"/>
                  </a:lnTo>
                  <a:lnTo>
                    <a:pt x="145512" y="39401"/>
                  </a:lnTo>
                  <a:lnTo>
                    <a:pt x="139328" y="31038"/>
                  </a:lnTo>
                  <a:lnTo>
                    <a:pt x="132402" y="23394"/>
                  </a:lnTo>
                  <a:lnTo>
                    <a:pt x="125260" y="16191"/>
                  </a:lnTo>
                  <a:lnTo>
                    <a:pt x="117279" y="8792"/>
                  </a:lnTo>
                  <a:lnTo>
                    <a:pt x="1072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37202" y="663399"/>
              <a:ext cx="154310" cy="220995"/>
            </a:xfrm>
            <a:custGeom>
              <a:avLst/>
              <a:gdLst/>
              <a:ahLst/>
              <a:cxnLst/>
              <a:rect l="0" t="0" r="0" b="0"/>
              <a:pathLst>
                <a:path w="154310" h="220995">
                  <a:moveTo>
                    <a:pt x="0" y="73595"/>
                  </a:moveTo>
                  <a:lnTo>
                    <a:pt x="2866" y="82531"/>
                  </a:lnTo>
                  <a:lnTo>
                    <a:pt x="5008" y="92158"/>
                  </a:lnTo>
                  <a:lnTo>
                    <a:pt x="6611" y="103445"/>
                  </a:lnTo>
                  <a:lnTo>
                    <a:pt x="7792" y="116113"/>
                  </a:lnTo>
                  <a:lnTo>
                    <a:pt x="8641" y="129592"/>
                  </a:lnTo>
                  <a:lnTo>
                    <a:pt x="9226" y="143434"/>
                  </a:lnTo>
                  <a:lnTo>
                    <a:pt x="9197" y="156279"/>
                  </a:lnTo>
                  <a:lnTo>
                    <a:pt x="7958" y="164298"/>
                  </a:lnTo>
                  <a:lnTo>
                    <a:pt x="5970" y="164966"/>
                  </a:lnTo>
                  <a:lnTo>
                    <a:pt x="4193" y="159901"/>
                  </a:lnTo>
                  <a:lnTo>
                    <a:pt x="2871" y="151015"/>
                  </a:lnTo>
                  <a:lnTo>
                    <a:pt x="1944" y="139864"/>
                  </a:lnTo>
                  <a:lnTo>
                    <a:pt x="1314" y="127443"/>
                  </a:lnTo>
                  <a:lnTo>
                    <a:pt x="1057" y="114156"/>
                  </a:lnTo>
                  <a:lnTo>
                    <a:pt x="1415" y="100006"/>
                  </a:lnTo>
                  <a:lnTo>
                    <a:pt x="2477" y="85042"/>
                  </a:lnTo>
                  <a:lnTo>
                    <a:pt x="4345" y="69717"/>
                  </a:lnTo>
                  <a:lnTo>
                    <a:pt x="7202" y="54798"/>
                  </a:lnTo>
                  <a:lnTo>
                    <a:pt x="11062" y="40699"/>
                  </a:lnTo>
                  <a:lnTo>
                    <a:pt x="16113" y="27959"/>
                  </a:lnTo>
                  <a:lnTo>
                    <a:pt x="22784" y="17385"/>
                  </a:lnTo>
                  <a:lnTo>
                    <a:pt x="31159" y="9214"/>
                  </a:lnTo>
                  <a:lnTo>
                    <a:pt x="40867" y="3524"/>
                  </a:lnTo>
                  <a:lnTo>
                    <a:pt x="51292" y="506"/>
                  </a:lnTo>
                  <a:lnTo>
                    <a:pt x="62001" y="0"/>
                  </a:lnTo>
                  <a:lnTo>
                    <a:pt x="72612" y="1911"/>
                  </a:lnTo>
                  <a:lnTo>
                    <a:pt x="82730" y="6375"/>
                  </a:lnTo>
                  <a:lnTo>
                    <a:pt x="92192" y="13221"/>
                  </a:lnTo>
                  <a:lnTo>
                    <a:pt x="100866" y="21882"/>
                  </a:lnTo>
                  <a:lnTo>
                    <a:pt x="108554" y="31596"/>
                  </a:lnTo>
                  <a:lnTo>
                    <a:pt x="115247" y="41827"/>
                  </a:lnTo>
                  <a:lnTo>
                    <a:pt x="121083" y="52287"/>
                  </a:lnTo>
                  <a:lnTo>
                    <a:pt x="126245" y="62835"/>
                  </a:lnTo>
                  <a:lnTo>
                    <a:pt x="130907" y="73409"/>
                  </a:lnTo>
                  <a:lnTo>
                    <a:pt x="135210" y="83984"/>
                  </a:lnTo>
                  <a:lnTo>
                    <a:pt x="139261" y="94551"/>
                  </a:lnTo>
                  <a:lnTo>
                    <a:pt x="143133" y="105114"/>
                  </a:lnTo>
                  <a:lnTo>
                    <a:pt x="146717" y="115837"/>
                  </a:lnTo>
                  <a:lnTo>
                    <a:pt x="149745" y="127030"/>
                  </a:lnTo>
                  <a:lnTo>
                    <a:pt x="152108" y="138818"/>
                  </a:lnTo>
                  <a:lnTo>
                    <a:pt x="153694" y="151006"/>
                  </a:lnTo>
                  <a:lnTo>
                    <a:pt x="154309" y="163188"/>
                  </a:lnTo>
                  <a:lnTo>
                    <a:pt x="153948" y="175109"/>
                  </a:lnTo>
                  <a:lnTo>
                    <a:pt x="152901" y="186253"/>
                  </a:lnTo>
                  <a:lnTo>
                    <a:pt x="151562" y="196858"/>
                  </a:lnTo>
                  <a:lnTo>
                    <a:pt x="149813" y="207851"/>
                  </a:lnTo>
                  <a:lnTo>
                    <a:pt x="147399" y="220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9554" y="894922"/>
              <a:ext cx="1516105" cy="73700"/>
            </a:xfrm>
            <a:custGeom>
              <a:avLst/>
              <a:gdLst/>
              <a:ahLst/>
              <a:cxnLst/>
              <a:rect l="0" t="0" r="0" b="0"/>
              <a:pathLst>
                <a:path w="1516105" h="73700">
                  <a:moveTo>
                    <a:pt x="1516104" y="0"/>
                  </a:moveTo>
                  <a:lnTo>
                    <a:pt x="1507235" y="2867"/>
                  </a:lnTo>
                  <a:lnTo>
                    <a:pt x="1498248" y="5009"/>
                  </a:lnTo>
                  <a:lnTo>
                    <a:pt x="1488257" y="6616"/>
                  </a:lnTo>
                  <a:lnTo>
                    <a:pt x="1477450" y="7970"/>
                  </a:lnTo>
                  <a:lnTo>
                    <a:pt x="1466286" y="9466"/>
                  </a:lnTo>
                  <a:lnTo>
                    <a:pt x="1455072" y="11313"/>
                  </a:lnTo>
                  <a:lnTo>
                    <a:pt x="1443614" y="13380"/>
                  </a:lnTo>
                  <a:lnTo>
                    <a:pt x="1431333" y="15312"/>
                  </a:lnTo>
                  <a:lnTo>
                    <a:pt x="1417957" y="16908"/>
                  </a:lnTo>
                  <a:lnTo>
                    <a:pt x="1403363" y="18132"/>
                  </a:lnTo>
                  <a:lnTo>
                    <a:pt x="1387424" y="19028"/>
                  </a:lnTo>
                  <a:lnTo>
                    <a:pt x="1370223" y="19665"/>
                  </a:lnTo>
                  <a:lnTo>
                    <a:pt x="1352298" y="20110"/>
                  </a:lnTo>
                  <a:lnTo>
                    <a:pt x="1334507" y="20416"/>
                  </a:lnTo>
                  <a:lnTo>
                    <a:pt x="1317319" y="20625"/>
                  </a:lnTo>
                  <a:lnTo>
                    <a:pt x="1300679" y="20767"/>
                  </a:lnTo>
                  <a:lnTo>
                    <a:pt x="1284207" y="20862"/>
                  </a:lnTo>
                  <a:lnTo>
                    <a:pt x="1267641" y="20931"/>
                  </a:lnTo>
                  <a:lnTo>
                    <a:pt x="1250887" y="21147"/>
                  </a:lnTo>
                  <a:lnTo>
                    <a:pt x="1233939" y="21824"/>
                  </a:lnTo>
                  <a:lnTo>
                    <a:pt x="1216826" y="23092"/>
                  </a:lnTo>
                  <a:lnTo>
                    <a:pt x="1199585" y="24758"/>
                  </a:lnTo>
                  <a:lnTo>
                    <a:pt x="1182251" y="26415"/>
                  </a:lnTo>
                  <a:lnTo>
                    <a:pt x="1164849" y="27823"/>
                  </a:lnTo>
                  <a:lnTo>
                    <a:pt x="1147401" y="28920"/>
                  </a:lnTo>
                  <a:lnTo>
                    <a:pt x="1129921" y="29730"/>
                  </a:lnTo>
                  <a:lnTo>
                    <a:pt x="1112419" y="30310"/>
                  </a:lnTo>
                  <a:lnTo>
                    <a:pt x="1094902" y="30716"/>
                  </a:lnTo>
                  <a:lnTo>
                    <a:pt x="1077375" y="30997"/>
                  </a:lnTo>
                  <a:lnTo>
                    <a:pt x="1059841" y="31188"/>
                  </a:lnTo>
                  <a:lnTo>
                    <a:pt x="1042303" y="31318"/>
                  </a:lnTo>
                  <a:lnTo>
                    <a:pt x="1024761" y="31406"/>
                  </a:lnTo>
                  <a:lnTo>
                    <a:pt x="1007227" y="31470"/>
                  </a:lnTo>
                  <a:lnTo>
                    <a:pt x="990028" y="31682"/>
                  </a:lnTo>
                  <a:lnTo>
                    <a:pt x="973779" y="32357"/>
                  </a:lnTo>
                  <a:lnTo>
                    <a:pt x="958730" y="33624"/>
                  </a:lnTo>
                  <a:lnTo>
                    <a:pt x="944489" y="35288"/>
                  </a:lnTo>
                  <a:lnTo>
                    <a:pt x="930238" y="36945"/>
                  </a:lnTo>
                  <a:lnTo>
                    <a:pt x="915497" y="38353"/>
                  </a:lnTo>
                  <a:lnTo>
                    <a:pt x="900135" y="39449"/>
                  </a:lnTo>
                  <a:lnTo>
                    <a:pt x="884204" y="40259"/>
                  </a:lnTo>
                  <a:lnTo>
                    <a:pt x="867822" y="40844"/>
                  </a:lnTo>
                  <a:lnTo>
                    <a:pt x="851430" y="41423"/>
                  </a:lnTo>
                  <a:lnTo>
                    <a:pt x="835738" y="42351"/>
                  </a:lnTo>
                  <a:lnTo>
                    <a:pt x="821070" y="43791"/>
                  </a:lnTo>
                  <a:lnTo>
                    <a:pt x="807087" y="45574"/>
                  </a:lnTo>
                  <a:lnTo>
                    <a:pt x="793012" y="47310"/>
                  </a:lnTo>
                  <a:lnTo>
                    <a:pt x="778383" y="48772"/>
                  </a:lnTo>
                  <a:lnTo>
                    <a:pt x="762928" y="49905"/>
                  </a:lnTo>
                  <a:lnTo>
                    <a:pt x="746401" y="50739"/>
                  </a:lnTo>
                  <a:lnTo>
                    <a:pt x="728796" y="51335"/>
                  </a:lnTo>
                  <a:lnTo>
                    <a:pt x="710430" y="51752"/>
                  </a:lnTo>
                  <a:lnTo>
                    <a:pt x="691809" y="52039"/>
                  </a:lnTo>
                  <a:lnTo>
                    <a:pt x="673251" y="52236"/>
                  </a:lnTo>
                  <a:lnTo>
                    <a:pt x="654878" y="52369"/>
                  </a:lnTo>
                  <a:lnTo>
                    <a:pt x="636702" y="52459"/>
                  </a:lnTo>
                  <a:lnTo>
                    <a:pt x="618698" y="52520"/>
                  </a:lnTo>
                  <a:lnTo>
                    <a:pt x="600827" y="52560"/>
                  </a:lnTo>
                  <a:lnTo>
                    <a:pt x="583054" y="52587"/>
                  </a:lnTo>
                  <a:lnTo>
                    <a:pt x="565361" y="52610"/>
                  </a:lnTo>
                  <a:lnTo>
                    <a:pt x="548054" y="52795"/>
                  </a:lnTo>
                  <a:lnTo>
                    <a:pt x="531732" y="53452"/>
                  </a:lnTo>
                  <a:lnTo>
                    <a:pt x="516634" y="54706"/>
                  </a:lnTo>
                  <a:lnTo>
                    <a:pt x="502359" y="56362"/>
                  </a:lnTo>
                  <a:lnTo>
                    <a:pt x="488086" y="58013"/>
                  </a:lnTo>
                  <a:lnTo>
                    <a:pt x="473334" y="59417"/>
                  </a:lnTo>
                  <a:lnTo>
                    <a:pt x="458135" y="60511"/>
                  </a:lnTo>
                  <a:lnTo>
                    <a:pt x="442846" y="61320"/>
                  </a:lnTo>
                  <a:lnTo>
                    <a:pt x="427699" y="61898"/>
                  </a:lnTo>
                  <a:lnTo>
                    <a:pt x="412611" y="62304"/>
                  </a:lnTo>
                  <a:lnTo>
                    <a:pt x="397269" y="62583"/>
                  </a:lnTo>
                  <a:lnTo>
                    <a:pt x="381505" y="62775"/>
                  </a:lnTo>
                  <a:lnTo>
                    <a:pt x="365309" y="62904"/>
                  </a:lnTo>
                  <a:lnTo>
                    <a:pt x="348744" y="62992"/>
                  </a:lnTo>
                  <a:lnTo>
                    <a:pt x="331892" y="63051"/>
                  </a:lnTo>
                  <a:lnTo>
                    <a:pt x="314829" y="63091"/>
                  </a:lnTo>
                  <a:lnTo>
                    <a:pt x="297614" y="63117"/>
                  </a:lnTo>
                  <a:lnTo>
                    <a:pt x="280297" y="63135"/>
                  </a:lnTo>
                  <a:lnTo>
                    <a:pt x="263076" y="63147"/>
                  </a:lnTo>
                  <a:lnTo>
                    <a:pt x="246280" y="63155"/>
                  </a:lnTo>
                  <a:lnTo>
                    <a:pt x="230051" y="63160"/>
                  </a:lnTo>
                  <a:lnTo>
                    <a:pt x="214203" y="63164"/>
                  </a:lnTo>
                  <a:lnTo>
                    <a:pt x="198335" y="63166"/>
                  </a:lnTo>
                  <a:lnTo>
                    <a:pt x="182216" y="63172"/>
                  </a:lnTo>
                  <a:lnTo>
                    <a:pt x="165948" y="63346"/>
                  </a:lnTo>
                  <a:lnTo>
                    <a:pt x="149866" y="63995"/>
                  </a:lnTo>
                  <a:lnTo>
                    <a:pt x="134156" y="65244"/>
                  </a:lnTo>
                  <a:lnTo>
                    <a:pt x="118843" y="66897"/>
                  </a:lnTo>
                  <a:lnTo>
                    <a:pt x="103874" y="68546"/>
                  </a:lnTo>
                  <a:lnTo>
                    <a:pt x="89180" y="69948"/>
                  </a:lnTo>
                  <a:lnTo>
                    <a:pt x="74719" y="71044"/>
                  </a:lnTo>
                  <a:lnTo>
                    <a:pt x="58747" y="71972"/>
                  </a:lnTo>
                  <a:lnTo>
                    <a:pt x="36507" y="7281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7813" y="67382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350" y="2867"/>
                  </a:lnTo>
                  <a:lnTo>
                    <a:pt x="86722" y="5009"/>
                  </a:lnTo>
                  <a:lnTo>
                    <a:pt x="75444" y="6612"/>
                  </a:lnTo>
                  <a:lnTo>
                    <a:pt x="63014" y="7795"/>
                  </a:lnTo>
                  <a:lnTo>
                    <a:pt x="49024" y="8774"/>
                  </a:lnTo>
                  <a:lnTo>
                    <a:pt x="3000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452725"/>
              <a:ext cx="227064" cy="485104"/>
            </a:xfrm>
            <a:custGeom>
              <a:avLst/>
              <a:gdLst/>
              <a:ahLst/>
              <a:cxnLst/>
              <a:rect l="0" t="0" r="0" b="0"/>
              <a:pathLst>
                <a:path w="227064" h="485104">
                  <a:moveTo>
                    <a:pt x="178985" y="0"/>
                  </a:moveTo>
                  <a:lnTo>
                    <a:pt x="173117" y="5934"/>
                  </a:lnTo>
                  <a:lnTo>
                    <a:pt x="167553" y="12139"/>
                  </a:lnTo>
                  <a:lnTo>
                    <a:pt x="161754" y="19230"/>
                  </a:lnTo>
                  <a:lnTo>
                    <a:pt x="155673" y="26998"/>
                  </a:lnTo>
                  <a:lnTo>
                    <a:pt x="149343" y="34996"/>
                  </a:lnTo>
                  <a:lnTo>
                    <a:pt x="142810" y="42946"/>
                  </a:lnTo>
                  <a:lnTo>
                    <a:pt x="135961" y="51066"/>
                  </a:lnTo>
                  <a:lnTo>
                    <a:pt x="128530" y="59956"/>
                  </a:lnTo>
                  <a:lnTo>
                    <a:pt x="120424" y="69904"/>
                  </a:lnTo>
                  <a:lnTo>
                    <a:pt x="111862" y="81043"/>
                  </a:lnTo>
                  <a:lnTo>
                    <a:pt x="103269" y="93509"/>
                  </a:lnTo>
                  <a:lnTo>
                    <a:pt x="94897" y="107221"/>
                  </a:lnTo>
                  <a:lnTo>
                    <a:pt x="86818" y="121480"/>
                  </a:lnTo>
                  <a:lnTo>
                    <a:pt x="79014" y="135125"/>
                  </a:lnTo>
                  <a:lnTo>
                    <a:pt x="71432" y="147566"/>
                  </a:lnTo>
                  <a:lnTo>
                    <a:pt x="64018" y="159222"/>
                  </a:lnTo>
                  <a:lnTo>
                    <a:pt x="56726" y="171189"/>
                  </a:lnTo>
                  <a:lnTo>
                    <a:pt x="49525" y="184097"/>
                  </a:lnTo>
                  <a:lnTo>
                    <a:pt x="42552" y="198076"/>
                  </a:lnTo>
                  <a:lnTo>
                    <a:pt x="36096" y="213004"/>
                  </a:lnTo>
                  <a:lnTo>
                    <a:pt x="30272" y="228687"/>
                  </a:lnTo>
                  <a:lnTo>
                    <a:pt x="25040" y="244932"/>
                  </a:lnTo>
                  <a:lnTo>
                    <a:pt x="20291" y="261582"/>
                  </a:lnTo>
                  <a:lnTo>
                    <a:pt x="15916" y="278512"/>
                  </a:lnTo>
                  <a:lnTo>
                    <a:pt x="11976" y="295472"/>
                  </a:lnTo>
                  <a:lnTo>
                    <a:pt x="8702" y="312090"/>
                  </a:lnTo>
                  <a:lnTo>
                    <a:pt x="6166" y="328196"/>
                  </a:lnTo>
                  <a:lnTo>
                    <a:pt x="4292" y="343791"/>
                  </a:lnTo>
                  <a:lnTo>
                    <a:pt x="2951" y="358958"/>
                  </a:lnTo>
                  <a:lnTo>
                    <a:pt x="2021" y="373788"/>
                  </a:lnTo>
                  <a:lnTo>
                    <a:pt x="1718" y="388206"/>
                  </a:lnTo>
                  <a:lnTo>
                    <a:pt x="2571" y="401976"/>
                  </a:lnTo>
                  <a:lnTo>
                    <a:pt x="4776" y="415014"/>
                  </a:lnTo>
                  <a:lnTo>
                    <a:pt x="8224" y="427229"/>
                  </a:lnTo>
                  <a:lnTo>
                    <a:pt x="12680" y="438440"/>
                  </a:lnTo>
                  <a:lnTo>
                    <a:pt x="17905" y="448643"/>
                  </a:lnTo>
                  <a:lnTo>
                    <a:pt x="23853" y="457818"/>
                  </a:lnTo>
                  <a:lnTo>
                    <a:pt x="30668" y="465842"/>
                  </a:lnTo>
                  <a:lnTo>
                    <a:pt x="38367" y="472751"/>
                  </a:lnTo>
                  <a:lnTo>
                    <a:pt x="46993" y="478393"/>
                  </a:lnTo>
                  <a:lnTo>
                    <a:pt x="56694" y="482360"/>
                  </a:lnTo>
                  <a:lnTo>
                    <a:pt x="67441" y="484578"/>
                  </a:lnTo>
                  <a:lnTo>
                    <a:pt x="78912" y="485103"/>
                  </a:lnTo>
                  <a:lnTo>
                    <a:pt x="90605" y="483942"/>
                  </a:lnTo>
                  <a:lnTo>
                    <a:pt x="102203" y="481269"/>
                  </a:lnTo>
                  <a:lnTo>
                    <a:pt x="113430" y="477204"/>
                  </a:lnTo>
                  <a:lnTo>
                    <a:pt x="123969" y="471736"/>
                  </a:lnTo>
                  <a:lnTo>
                    <a:pt x="133727" y="464990"/>
                  </a:lnTo>
                  <a:lnTo>
                    <a:pt x="142941" y="457361"/>
                  </a:lnTo>
                  <a:lnTo>
                    <a:pt x="152055" y="449402"/>
                  </a:lnTo>
                  <a:lnTo>
                    <a:pt x="161338" y="441455"/>
                  </a:lnTo>
                  <a:lnTo>
                    <a:pt x="170711" y="433493"/>
                  </a:lnTo>
                  <a:lnTo>
                    <a:pt x="179857" y="425235"/>
                  </a:lnTo>
                  <a:lnTo>
                    <a:pt x="188599" y="416530"/>
                  </a:lnTo>
                  <a:lnTo>
                    <a:pt x="196758" y="407378"/>
                  </a:lnTo>
                  <a:lnTo>
                    <a:pt x="204085" y="397848"/>
                  </a:lnTo>
                  <a:lnTo>
                    <a:pt x="210524" y="388021"/>
                  </a:lnTo>
                  <a:lnTo>
                    <a:pt x="216016" y="377810"/>
                  </a:lnTo>
                  <a:lnTo>
                    <a:pt x="220414" y="366970"/>
                  </a:lnTo>
                  <a:lnTo>
                    <a:pt x="223740" y="355422"/>
                  </a:lnTo>
                  <a:lnTo>
                    <a:pt x="225992" y="343396"/>
                  </a:lnTo>
                  <a:lnTo>
                    <a:pt x="227063" y="331324"/>
                  </a:lnTo>
                  <a:lnTo>
                    <a:pt x="227002" y="319467"/>
                  </a:lnTo>
                  <a:lnTo>
                    <a:pt x="225826" y="308066"/>
                  </a:lnTo>
                  <a:lnTo>
                    <a:pt x="223443" y="297410"/>
                  </a:lnTo>
                  <a:lnTo>
                    <a:pt x="219904" y="287587"/>
                  </a:lnTo>
                  <a:lnTo>
                    <a:pt x="215071" y="278838"/>
                  </a:lnTo>
                  <a:lnTo>
                    <a:pt x="208546" y="271633"/>
                  </a:lnTo>
                  <a:lnTo>
                    <a:pt x="200270" y="266087"/>
                  </a:lnTo>
                  <a:lnTo>
                    <a:pt x="190627" y="262175"/>
                  </a:lnTo>
                  <a:lnTo>
                    <a:pt x="180246" y="259907"/>
                  </a:lnTo>
                  <a:lnTo>
                    <a:pt x="169562" y="259126"/>
                  </a:lnTo>
                  <a:lnTo>
                    <a:pt x="158798" y="259717"/>
                  </a:lnTo>
                  <a:lnTo>
                    <a:pt x="148045" y="261701"/>
                  </a:lnTo>
                  <a:lnTo>
                    <a:pt x="137334" y="264958"/>
                  </a:lnTo>
                  <a:lnTo>
                    <a:pt x="126667" y="269261"/>
                  </a:lnTo>
                  <a:lnTo>
                    <a:pt x="116038" y="274366"/>
                  </a:lnTo>
                  <a:lnTo>
                    <a:pt x="105439" y="280057"/>
                  </a:lnTo>
                  <a:lnTo>
                    <a:pt x="94861" y="286165"/>
                  </a:lnTo>
                  <a:lnTo>
                    <a:pt x="84299" y="292564"/>
                  </a:lnTo>
                  <a:lnTo>
                    <a:pt x="73751" y="299169"/>
                  </a:lnTo>
                  <a:lnTo>
                    <a:pt x="63380" y="306078"/>
                  </a:lnTo>
                  <a:lnTo>
                    <a:pt x="53490" y="313555"/>
                  </a:lnTo>
                  <a:lnTo>
                    <a:pt x="44212" y="321691"/>
                  </a:lnTo>
                  <a:lnTo>
                    <a:pt x="35620" y="330166"/>
                  </a:lnTo>
                  <a:lnTo>
                    <a:pt x="26867" y="339278"/>
                  </a:lnTo>
                  <a:lnTo>
                    <a:pt x="16067" y="3509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6287" y="631709"/>
              <a:ext cx="210842" cy="258614"/>
            </a:xfrm>
            <a:custGeom>
              <a:avLst/>
              <a:gdLst/>
              <a:ahLst/>
              <a:cxnLst/>
              <a:rect l="0" t="0" r="0" b="0"/>
              <a:pathLst>
                <a:path w="210842" h="258614">
                  <a:moveTo>
                    <a:pt x="147018" y="0"/>
                  </a:moveTo>
                  <a:lnTo>
                    <a:pt x="135283" y="67"/>
                  </a:lnTo>
                  <a:lnTo>
                    <a:pt x="124154" y="708"/>
                  </a:lnTo>
                  <a:lnTo>
                    <a:pt x="112561" y="2009"/>
                  </a:lnTo>
                  <a:lnTo>
                    <a:pt x="100572" y="4041"/>
                  </a:lnTo>
                  <a:lnTo>
                    <a:pt x="88560" y="7006"/>
                  </a:lnTo>
                  <a:lnTo>
                    <a:pt x="76757" y="10926"/>
                  </a:lnTo>
                  <a:lnTo>
                    <a:pt x="65231" y="15675"/>
                  </a:lnTo>
                  <a:lnTo>
                    <a:pt x="53963" y="21079"/>
                  </a:lnTo>
                  <a:lnTo>
                    <a:pt x="42912" y="26975"/>
                  </a:lnTo>
                  <a:lnTo>
                    <a:pt x="32357" y="33390"/>
                  </a:lnTo>
                  <a:lnTo>
                    <a:pt x="22868" y="40527"/>
                  </a:lnTo>
                  <a:lnTo>
                    <a:pt x="14680" y="48444"/>
                  </a:lnTo>
                  <a:lnTo>
                    <a:pt x="8028" y="57219"/>
                  </a:lnTo>
                  <a:lnTo>
                    <a:pt x="3309" y="67019"/>
                  </a:lnTo>
                  <a:lnTo>
                    <a:pt x="558" y="77820"/>
                  </a:lnTo>
                  <a:lnTo>
                    <a:pt x="0" y="88818"/>
                  </a:lnTo>
                  <a:lnTo>
                    <a:pt x="2193" y="98596"/>
                  </a:lnTo>
                  <a:lnTo>
                    <a:pt x="7189" y="106459"/>
                  </a:lnTo>
                  <a:lnTo>
                    <a:pt x="14609" y="112395"/>
                  </a:lnTo>
                  <a:lnTo>
                    <a:pt x="23940" y="116702"/>
                  </a:lnTo>
                  <a:lnTo>
                    <a:pt x="34688" y="119742"/>
                  </a:lnTo>
                  <a:lnTo>
                    <a:pt x="46291" y="121685"/>
                  </a:lnTo>
                  <a:lnTo>
                    <a:pt x="58137" y="122489"/>
                  </a:lnTo>
                  <a:lnTo>
                    <a:pt x="69879" y="122234"/>
                  </a:lnTo>
                  <a:lnTo>
                    <a:pt x="81558" y="121424"/>
                  </a:lnTo>
                  <a:lnTo>
                    <a:pt x="93473" y="120875"/>
                  </a:lnTo>
                  <a:lnTo>
                    <a:pt x="105785" y="121029"/>
                  </a:lnTo>
                  <a:lnTo>
                    <a:pt x="118344" y="121965"/>
                  </a:lnTo>
                  <a:lnTo>
                    <a:pt x="130782" y="123590"/>
                  </a:lnTo>
                  <a:lnTo>
                    <a:pt x="142889" y="125768"/>
                  </a:lnTo>
                  <a:lnTo>
                    <a:pt x="154460" y="128688"/>
                  </a:lnTo>
                  <a:lnTo>
                    <a:pt x="165231" y="132851"/>
                  </a:lnTo>
                  <a:lnTo>
                    <a:pt x="175135" y="138427"/>
                  </a:lnTo>
                  <a:lnTo>
                    <a:pt x="184108" y="145290"/>
                  </a:lnTo>
                  <a:lnTo>
                    <a:pt x="191996" y="153191"/>
                  </a:lnTo>
                  <a:lnTo>
                    <a:pt x="198814" y="161878"/>
                  </a:lnTo>
                  <a:lnTo>
                    <a:pt x="204394" y="171133"/>
                  </a:lnTo>
                  <a:lnTo>
                    <a:pt x="208320" y="180791"/>
                  </a:lnTo>
                  <a:lnTo>
                    <a:pt x="210507" y="190723"/>
                  </a:lnTo>
                  <a:lnTo>
                    <a:pt x="210841" y="200679"/>
                  </a:lnTo>
                  <a:lnTo>
                    <a:pt x="209020" y="210290"/>
                  </a:lnTo>
                  <a:lnTo>
                    <a:pt x="205085" y="219380"/>
                  </a:lnTo>
                  <a:lnTo>
                    <a:pt x="199190" y="227789"/>
                  </a:lnTo>
                  <a:lnTo>
                    <a:pt x="191421" y="235292"/>
                  </a:lnTo>
                  <a:lnTo>
                    <a:pt x="182012" y="241853"/>
                  </a:lnTo>
                  <a:lnTo>
                    <a:pt x="171290" y="247428"/>
                  </a:lnTo>
                  <a:lnTo>
                    <a:pt x="159577" y="251883"/>
                  </a:lnTo>
                  <a:lnTo>
                    <a:pt x="147151" y="255248"/>
                  </a:lnTo>
                  <a:lnTo>
                    <a:pt x="134386" y="257525"/>
                  </a:lnTo>
                  <a:lnTo>
                    <a:pt x="121743" y="258613"/>
                  </a:lnTo>
                  <a:lnTo>
                    <a:pt x="109463" y="258569"/>
                  </a:lnTo>
                  <a:lnTo>
                    <a:pt x="97591" y="257574"/>
                  </a:lnTo>
                  <a:lnTo>
                    <a:pt x="86078" y="255843"/>
                  </a:lnTo>
                  <a:lnTo>
                    <a:pt x="74862" y="253576"/>
                  </a:lnTo>
                  <a:lnTo>
                    <a:pt x="64326" y="251078"/>
                  </a:lnTo>
                  <a:lnTo>
                    <a:pt x="54261" y="248526"/>
                  </a:lnTo>
                  <a:lnTo>
                    <a:pt x="43781" y="245698"/>
                  </a:lnTo>
                  <a:lnTo>
                    <a:pt x="3120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2818" y="747523"/>
              <a:ext cx="7693" cy="126343"/>
            </a:xfrm>
            <a:custGeom>
              <a:avLst/>
              <a:gdLst/>
              <a:ahLst/>
              <a:cxnLst/>
              <a:rect l="0" t="0" r="0" b="0"/>
              <a:pathLst>
                <a:path w="7693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64" y="65558"/>
                  </a:lnTo>
                  <a:lnTo>
                    <a:pt x="7662" y="77368"/>
                  </a:lnTo>
                  <a:lnTo>
                    <a:pt x="7692" y="89689"/>
                  </a:lnTo>
                  <a:lnTo>
                    <a:pt x="5733" y="1047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96427" y="431495"/>
              <a:ext cx="307876" cy="437412"/>
            </a:xfrm>
            <a:custGeom>
              <a:avLst/>
              <a:gdLst/>
              <a:ahLst/>
              <a:cxnLst/>
              <a:rect l="0" t="0" r="0" b="0"/>
              <a:pathLst>
                <a:path w="307876" h="437412">
                  <a:moveTo>
                    <a:pt x="88547" y="368670"/>
                  </a:moveTo>
                  <a:lnTo>
                    <a:pt x="88480" y="357002"/>
                  </a:lnTo>
                  <a:lnTo>
                    <a:pt x="87839" y="346513"/>
                  </a:lnTo>
                  <a:lnTo>
                    <a:pt x="86534" y="336221"/>
                  </a:lnTo>
                  <a:lnTo>
                    <a:pt x="84329" y="326265"/>
                  </a:lnTo>
                  <a:lnTo>
                    <a:pt x="80715" y="317218"/>
                  </a:lnTo>
                  <a:lnTo>
                    <a:pt x="75542" y="309344"/>
                  </a:lnTo>
                  <a:lnTo>
                    <a:pt x="68968" y="302913"/>
                  </a:lnTo>
                  <a:lnTo>
                    <a:pt x="61268" y="298344"/>
                  </a:lnTo>
                  <a:lnTo>
                    <a:pt x="52725" y="295692"/>
                  </a:lnTo>
                  <a:lnTo>
                    <a:pt x="43737" y="295030"/>
                  </a:lnTo>
                  <a:lnTo>
                    <a:pt x="34792" y="296623"/>
                  </a:lnTo>
                  <a:lnTo>
                    <a:pt x="26160" y="300406"/>
                  </a:lnTo>
                  <a:lnTo>
                    <a:pt x="18232" y="306368"/>
                  </a:lnTo>
                  <a:lnTo>
                    <a:pt x="11586" y="314713"/>
                  </a:lnTo>
                  <a:lnTo>
                    <a:pt x="6418" y="325326"/>
                  </a:lnTo>
                  <a:lnTo>
                    <a:pt x="2762" y="337841"/>
                  </a:lnTo>
                  <a:lnTo>
                    <a:pt x="666" y="351828"/>
                  </a:lnTo>
                  <a:lnTo>
                    <a:pt x="0" y="366886"/>
                  </a:lnTo>
                  <a:lnTo>
                    <a:pt x="668" y="382215"/>
                  </a:lnTo>
                  <a:lnTo>
                    <a:pt x="2704" y="396659"/>
                  </a:lnTo>
                  <a:lnTo>
                    <a:pt x="6004" y="409648"/>
                  </a:lnTo>
                  <a:lnTo>
                    <a:pt x="10676" y="420671"/>
                  </a:lnTo>
                  <a:lnTo>
                    <a:pt x="17093" y="429029"/>
                  </a:lnTo>
                  <a:lnTo>
                    <a:pt x="25291" y="434601"/>
                  </a:lnTo>
                  <a:lnTo>
                    <a:pt x="34712" y="437411"/>
                  </a:lnTo>
                  <a:lnTo>
                    <a:pt x="44413" y="437352"/>
                  </a:lnTo>
                  <a:lnTo>
                    <a:pt x="53816" y="434647"/>
                  </a:lnTo>
                  <a:lnTo>
                    <a:pt x="62567" y="429598"/>
                  </a:lnTo>
                  <a:lnTo>
                    <a:pt x="70365" y="422407"/>
                  </a:lnTo>
                  <a:lnTo>
                    <a:pt x="77161" y="413385"/>
                  </a:lnTo>
                  <a:lnTo>
                    <a:pt x="83079" y="402755"/>
                  </a:lnTo>
                  <a:lnTo>
                    <a:pt x="88304" y="390572"/>
                  </a:lnTo>
                  <a:lnTo>
                    <a:pt x="93012" y="377007"/>
                  </a:lnTo>
                  <a:lnTo>
                    <a:pt x="97347" y="362324"/>
                  </a:lnTo>
                  <a:lnTo>
                    <a:pt x="101420" y="346790"/>
                  </a:lnTo>
                  <a:lnTo>
                    <a:pt x="105307" y="330636"/>
                  </a:lnTo>
                  <a:lnTo>
                    <a:pt x="108902" y="314044"/>
                  </a:lnTo>
                  <a:lnTo>
                    <a:pt x="111936" y="297145"/>
                  </a:lnTo>
                  <a:lnTo>
                    <a:pt x="114309" y="280032"/>
                  </a:lnTo>
                  <a:lnTo>
                    <a:pt x="116071" y="262608"/>
                  </a:lnTo>
                  <a:lnTo>
                    <a:pt x="117336" y="244610"/>
                  </a:lnTo>
                  <a:lnTo>
                    <a:pt x="118224" y="225948"/>
                  </a:lnTo>
                  <a:lnTo>
                    <a:pt x="118838" y="206836"/>
                  </a:lnTo>
                  <a:lnTo>
                    <a:pt x="119259" y="187700"/>
                  </a:lnTo>
                  <a:lnTo>
                    <a:pt x="119540" y="168790"/>
                  </a:lnTo>
                  <a:lnTo>
                    <a:pt x="119561" y="150176"/>
                  </a:lnTo>
                  <a:lnTo>
                    <a:pt x="119042" y="131838"/>
                  </a:lnTo>
                  <a:lnTo>
                    <a:pt x="117881" y="113729"/>
                  </a:lnTo>
                  <a:lnTo>
                    <a:pt x="116287" y="95958"/>
                  </a:lnTo>
                  <a:lnTo>
                    <a:pt x="114678" y="78784"/>
                  </a:lnTo>
                  <a:lnTo>
                    <a:pt x="113296" y="62307"/>
                  </a:lnTo>
                  <a:lnTo>
                    <a:pt x="112048" y="46630"/>
                  </a:lnTo>
                  <a:lnTo>
                    <a:pt x="110604" y="31942"/>
                  </a:lnTo>
                  <a:lnTo>
                    <a:pt x="108768" y="18275"/>
                  </a:lnTo>
                  <a:lnTo>
                    <a:pt x="106090" y="6590"/>
                  </a:lnTo>
                  <a:lnTo>
                    <a:pt x="102224" y="0"/>
                  </a:lnTo>
                  <a:lnTo>
                    <a:pt x="98157" y="88"/>
                  </a:lnTo>
                  <a:lnTo>
                    <a:pt x="95006" y="4882"/>
                  </a:lnTo>
                  <a:lnTo>
                    <a:pt x="93001" y="12905"/>
                  </a:lnTo>
                  <a:lnTo>
                    <a:pt x="92200" y="23441"/>
                  </a:lnTo>
                  <a:lnTo>
                    <a:pt x="92492" y="35953"/>
                  </a:lnTo>
                  <a:lnTo>
                    <a:pt x="93513" y="50125"/>
                  </a:lnTo>
                  <a:lnTo>
                    <a:pt x="94744" y="65860"/>
                  </a:lnTo>
                  <a:lnTo>
                    <a:pt x="95871" y="82969"/>
                  </a:lnTo>
                  <a:lnTo>
                    <a:pt x="96781" y="101021"/>
                  </a:lnTo>
                  <a:lnTo>
                    <a:pt x="97467" y="119440"/>
                  </a:lnTo>
                  <a:lnTo>
                    <a:pt x="97969" y="137857"/>
                  </a:lnTo>
                  <a:lnTo>
                    <a:pt x="98493" y="155800"/>
                  </a:lnTo>
                  <a:lnTo>
                    <a:pt x="99385" y="172623"/>
                  </a:lnTo>
                  <a:lnTo>
                    <a:pt x="100801" y="188097"/>
                  </a:lnTo>
                  <a:lnTo>
                    <a:pt x="102567" y="202812"/>
                  </a:lnTo>
                  <a:lnTo>
                    <a:pt x="104293" y="217920"/>
                  </a:lnTo>
                  <a:lnTo>
                    <a:pt x="105752" y="234050"/>
                  </a:lnTo>
                  <a:lnTo>
                    <a:pt x="107053" y="250990"/>
                  </a:lnTo>
                  <a:lnTo>
                    <a:pt x="108532" y="267988"/>
                  </a:lnTo>
                  <a:lnTo>
                    <a:pt x="110380" y="284574"/>
                  </a:lnTo>
                  <a:lnTo>
                    <a:pt x="112621" y="300609"/>
                  </a:lnTo>
                  <a:lnTo>
                    <a:pt x="115203" y="316129"/>
                  </a:lnTo>
                  <a:lnTo>
                    <a:pt x="118060" y="331203"/>
                  </a:lnTo>
                  <a:lnTo>
                    <a:pt x="121307" y="344947"/>
                  </a:lnTo>
                  <a:lnTo>
                    <a:pt x="125986" y="355504"/>
                  </a:lnTo>
                  <a:lnTo>
                    <a:pt x="132421" y="361693"/>
                  </a:lnTo>
                  <a:lnTo>
                    <a:pt x="139215" y="363344"/>
                  </a:lnTo>
                  <a:lnTo>
                    <a:pt x="145977" y="361334"/>
                  </a:lnTo>
                  <a:lnTo>
                    <a:pt x="153055" y="357151"/>
                  </a:lnTo>
                  <a:lnTo>
                    <a:pt x="161114" y="352521"/>
                  </a:lnTo>
                  <a:lnTo>
                    <a:pt x="170433" y="348421"/>
                  </a:lnTo>
                  <a:lnTo>
                    <a:pt x="180947" y="345164"/>
                  </a:lnTo>
                  <a:lnTo>
                    <a:pt x="192447" y="342729"/>
                  </a:lnTo>
                  <a:lnTo>
                    <a:pt x="204694" y="340971"/>
                  </a:lnTo>
                  <a:lnTo>
                    <a:pt x="217321" y="339564"/>
                  </a:lnTo>
                  <a:lnTo>
                    <a:pt x="229863" y="338061"/>
                  </a:lnTo>
                  <a:lnTo>
                    <a:pt x="242067" y="336218"/>
                  </a:lnTo>
                  <a:lnTo>
                    <a:pt x="253717" y="333821"/>
                  </a:lnTo>
                  <a:lnTo>
                    <a:pt x="264547" y="330607"/>
                  </a:lnTo>
                  <a:lnTo>
                    <a:pt x="274494" y="326512"/>
                  </a:lnTo>
                  <a:lnTo>
                    <a:pt x="283498" y="321474"/>
                  </a:lnTo>
                  <a:lnTo>
                    <a:pt x="291407" y="315343"/>
                  </a:lnTo>
                  <a:lnTo>
                    <a:pt x="298236" y="308149"/>
                  </a:lnTo>
                  <a:lnTo>
                    <a:pt x="303652" y="300219"/>
                  </a:lnTo>
                  <a:lnTo>
                    <a:pt x="306937" y="292058"/>
                  </a:lnTo>
                  <a:lnTo>
                    <a:pt x="307875" y="283984"/>
                  </a:lnTo>
                  <a:lnTo>
                    <a:pt x="306386" y="276277"/>
                  </a:lnTo>
                  <a:lnTo>
                    <a:pt x="302270" y="269254"/>
                  </a:lnTo>
                  <a:lnTo>
                    <a:pt x="295690" y="263024"/>
                  </a:lnTo>
                  <a:lnTo>
                    <a:pt x="287222" y="257841"/>
                  </a:lnTo>
                  <a:lnTo>
                    <a:pt x="277647" y="254183"/>
                  </a:lnTo>
                  <a:lnTo>
                    <a:pt x="267516" y="252171"/>
                  </a:lnTo>
                  <a:lnTo>
                    <a:pt x="257295" y="251786"/>
                  </a:lnTo>
                  <a:lnTo>
                    <a:pt x="247439" y="253039"/>
                  </a:lnTo>
                  <a:lnTo>
                    <a:pt x="238149" y="255770"/>
                  </a:lnTo>
                  <a:lnTo>
                    <a:pt x="229420" y="259703"/>
                  </a:lnTo>
                  <a:lnTo>
                    <a:pt x="221163" y="264551"/>
                  </a:lnTo>
                  <a:lnTo>
                    <a:pt x="213274" y="270071"/>
                  </a:lnTo>
                  <a:lnTo>
                    <a:pt x="205821" y="276233"/>
                  </a:lnTo>
                  <a:lnTo>
                    <a:pt x="199034" y="283199"/>
                  </a:lnTo>
                  <a:lnTo>
                    <a:pt x="192990" y="291003"/>
                  </a:lnTo>
                  <a:lnTo>
                    <a:pt x="187777" y="299701"/>
                  </a:lnTo>
                  <a:lnTo>
                    <a:pt x="183574" y="309450"/>
                  </a:lnTo>
                  <a:lnTo>
                    <a:pt x="180382" y="320235"/>
                  </a:lnTo>
                  <a:lnTo>
                    <a:pt x="178221" y="331901"/>
                  </a:lnTo>
                  <a:lnTo>
                    <a:pt x="177212" y="344257"/>
                  </a:lnTo>
                  <a:lnTo>
                    <a:pt x="177315" y="357114"/>
                  </a:lnTo>
                  <a:lnTo>
                    <a:pt x="178519" y="370000"/>
                  </a:lnTo>
                  <a:lnTo>
                    <a:pt x="180921" y="382192"/>
                  </a:lnTo>
                  <a:lnTo>
                    <a:pt x="184472" y="393337"/>
                  </a:lnTo>
                  <a:lnTo>
                    <a:pt x="189314" y="402954"/>
                  </a:lnTo>
                  <a:lnTo>
                    <a:pt x="195845" y="410285"/>
                  </a:lnTo>
                  <a:lnTo>
                    <a:pt x="204125" y="415138"/>
                  </a:lnTo>
                  <a:lnTo>
                    <a:pt x="213770" y="417787"/>
                  </a:lnTo>
                  <a:lnTo>
                    <a:pt x="224153" y="418676"/>
                  </a:lnTo>
                  <a:lnTo>
                    <a:pt x="234828" y="418248"/>
                  </a:lnTo>
                  <a:lnTo>
                    <a:pt x="245314" y="417026"/>
                  </a:lnTo>
                  <a:lnTo>
                    <a:pt x="256141" y="415486"/>
                  </a:lnTo>
                  <a:lnTo>
                    <a:pt x="269370" y="413501"/>
                  </a:lnTo>
                  <a:lnTo>
                    <a:pt x="288588" y="410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48186" y="672008"/>
              <a:ext cx="216081" cy="192779"/>
            </a:xfrm>
            <a:custGeom>
              <a:avLst/>
              <a:gdLst/>
              <a:ahLst/>
              <a:cxnLst/>
              <a:rect l="0" t="0" r="0" b="0"/>
              <a:pathLst>
                <a:path w="216081" h="192779">
                  <a:moveTo>
                    <a:pt x="168456" y="12344"/>
                  </a:moveTo>
                  <a:lnTo>
                    <a:pt x="159655" y="9410"/>
                  </a:lnTo>
                  <a:lnTo>
                    <a:pt x="151308" y="6628"/>
                  </a:lnTo>
                  <a:lnTo>
                    <a:pt x="142610" y="3742"/>
                  </a:lnTo>
                  <a:lnTo>
                    <a:pt x="133489" y="1220"/>
                  </a:lnTo>
                  <a:lnTo>
                    <a:pt x="123993" y="0"/>
                  </a:lnTo>
                  <a:lnTo>
                    <a:pt x="114202" y="496"/>
                  </a:lnTo>
                  <a:lnTo>
                    <a:pt x="104187" y="2634"/>
                  </a:lnTo>
                  <a:lnTo>
                    <a:pt x="94014" y="6133"/>
                  </a:lnTo>
                  <a:lnTo>
                    <a:pt x="83737" y="10676"/>
                  </a:lnTo>
                  <a:lnTo>
                    <a:pt x="73718" y="16150"/>
                  </a:lnTo>
                  <a:lnTo>
                    <a:pt x="64597" y="22639"/>
                  </a:lnTo>
                  <a:lnTo>
                    <a:pt x="56663" y="30105"/>
                  </a:lnTo>
                  <a:lnTo>
                    <a:pt x="50354" y="38235"/>
                  </a:lnTo>
                  <a:lnTo>
                    <a:pt x="46397" y="46537"/>
                  </a:lnTo>
                  <a:lnTo>
                    <a:pt x="44972" y="54704"/>
                  </a:lnTo>
                  <a:lnTo>
                    <a:pt x="46117" y="62306"/>
                  </a:lnTo>
                  <a:lnTo>
                    <a:pt x="49994" y="68726"/>
                  </a:lnTo>
                  <a:lnTo>
                    <a:pt x="56415" y="73743"/>
                  </a:lnTo>
                  <a:lnTo>
                    <a:pt x="64944" y="77466"/>
                  </a:lnTo>
                  <a:lnTo>
                    <a:pt x="75093" y="80139"/>
                  </a:lnTo>
                  <a:lnTo>
                    <a:pt x="86427" y="82020"/>
                  </a:lnTo>
                  <a:lnTo>
                    <a:pt x="98439" y="83490"/>
                  </a:lnTo>
                  <a:lnTo>
                    <a:pt x="110567" y="85026"/>
                  </a:lnTo>
                  <a:lnTo>
                    <a:pt x="122493" y="86887"/>
                  </a:lnTo>
                  <a:lnTo>
                    <a:pt x="133957" y="89294"/>
                  </a:lnTo>
                  <a:lnTo>
                    <a:pt x="144664" y="92513"/>
                  </a:lnTo>
                  <a:lnTo>
                    <a:pt x="154534" y="96607"/>
                  </a:lnTo>
                  <a:lnTo>
                    <a:pt x="163654" y="101474"/>
                  </a:lnTo>
                  <a:lnTo>
                    <a:pt x="172176" y="106958"/>
                  </a:lnTo>
                  <a:lnTo>
                    <a:pt x="180246" y="112908"/>
                  </a:lnTo>
                  <a:lnTo>
                    <a:pt x="187990" y="119359"/>
                  </a:lnTo>
                  <a:lnTo>
                    <a:pt x="195505" y="126521"/>
                  </a:lnTo>
                  <a:lnTo>
                    <a:pt x="202842" y="134445"/>
                  </a:lnTo>
                  <a:lnTo>
                    <a:pt x="209397" y="142885"/>
                  </a:lnTo>
                  <a:lnTo>
                    <a:pt x="213976" y="151396"/>
                  </a:lnTo>
                  <a:lnTo>
                    <a:pt x="216080" y="159709"/>
                  </a:lnTo>
                  <a:lnTo>
                    <a:pt x="215693" y="167578"/>
                  </a:lnTo>
                  <a:lnTo>
                    <a:pt x="212924" y="174709"/>
                  </a:lnTo>
                  <a:lnTo>
                    <a:pt x="208097" y="181013"/>
                  </a:lnTo>
                  <a:lnTo>
                    <a:pt x="201637" y="186244"/>
                  </a:lnTo>
                  <a:lnTo>
                    <a:pt x="193956" y="189936"/>
                  </a:lnTo>
                  <a:lnTo>
                    <a:pt x="185382" y="191979"/>
                  </a:lnTo>
                  <a:lnTo>
                    <a:pt x="175850" y="192725"/>
                  </a:lnTo>
                  <a:lnTo>
                    <a:pt x="164936" y="192778"/>
                  </a:lnTo>
                  <a:lnTo>
                    <a:pt x="152525" y="192556"/>
                  </a:lnTo>
                  <a:lnTo>
                    <a:pt x="139105" y="192105"/>
                  </a:lnTo>
                  <a:lnTo>
                    <a:pt x="125559" y="191205"/>
                  </a:lnTo>
                  <a:lnTo>
                    <a:pt x="112407" y="189755"/>
                  </a:lnTo>
                  <a:lnTo>
                    <a:pt x="99644" y="187951"/>
                  </a:lnTo>
                  <a:lnTo>
                    <a:pt x="86935" y="186194"/>
                  </a:lnTo>
                  <a:lnTo>
                    <a:pt x="74061" y="184715"/>
                  </a:lnTo>
                  <a:lnTo>
                    <a:pt x="61176" y="183567"/>
                  </a:lnTo>
                  <a:lnTo>
                    <a:pt x="47252" y="182596"/>
                  </a:lnTo>
                  <a:lnTo>
                    <a:pt x="28827" y="181723"/>
                  </a:lnTo>
                  <a:lnTo>
                    <a:pt x="0" y="180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94797" y="3260083"/>
            <a:ext cx="1947774" cy="726468"/>
            <a:chOff x="294797" y="3260083"/>
            <a:chExt cx="1947774" cy="726468"/>
          </a:xfrm>
        </p:grpSpPr>
        <p:sp>
          <p:nvSpPr>
            <p:cNvPr id="21" name="Freeform 20"/>
            <p:cNvSpPr/>
            <p:nvPr/>
          </p:nvSpPr>
          <p:spPr>
            <a:xfrm>
              <a:off x="306763" y="3276532"/>
              <a:ext cx="396922" cy="452881"/>
            </a:xfrm>
            <a:custGeom>
              <a:avLst/>
              <a:gdLst/>
              <a:ahLst/>
              <a:cxnLst/>
              <a:rect l="0" t="0" r="0" b="0"/>
              <a:pathLst>
                <a:path w="396922" h="452881">
                  <a:moveTo>
                    <a:pt x="198604" y="4608"/>
                  </a:moveTo>
                  <a:lnTo>
                    <a:pt x="189736" y="1808"/>
                  </a:lnTo>
                  <a:lnTo>
                    <a:pt x="180749" y="306"/>
                  </a:lnTo>
                  <a:lnTo>
                    <a:pt x="170758" y="0"/>
                  </a:lnTo>
                  <a:lnTo>
                    <a:pt x="159951" y="679"/>
                  </a:lnTo>
                  <a:lnTo>
                    <a:pt x="148787" y="2146"/>
                  </a:lnTo>
                  <a:lnTo>
                    <a:pt x="137582" y="4220"/>
                  </a:lnTo>
                  <a:lnTo>
                    <a:pt x="126470" y="6902"/>
                  </a:lnTo>
                  <a:lnTo>
                    <a:pt x="115486" y="10374"/>
                  </a:lnTo>
                  <a:lnTo>
                    <a:pt x="104624" y="14678"/>
                  </a:lnTo>
                  <a:lnTo>
                    <a:pt x="94027" y="20042"/>
                  </a:lnTo>
                  <a:lnTo>
                    <a:pt x="83978" y="26932"/>
                  </a:lnTo>
                  <a:lnTo>
                    <a:pt x="74591" y="35456"/>
                  </a:lnTo>
                  <a:lnTo>
                    <a:pt x="65981" y="45266"/>
                  </a:lnTo>
                  <a:lnTo>
                    <a:pt x="58343" y="55760"/>
                  </a:lnTo>
                  <a:lnTo>
                    <a:pt x="51687" y="66519"/>
                  </a:lnTo>
                  <a:lnTo>
                    <a:pt x="45878" y="77334"/>
                  </a:lnTo>
                  <a:lnTo>
                    <a:pt x="40734" y="88121"/>
                  </a:lnTo>
                  <a:lnTo>
                    <a:pt x="36085" y="98855"/>
                  </a:lnTo>
                  <a:lnTo>
                    <a:pt x="31790" y="109538"/>
                  </a:lnTo>
                  <a:lnTo>
                    <a:pt x="27745" y="120177"/>
                  </a:lnTo>
                  <a:lnTo>
                    <a:pt x="23873" y="130787"/>
                  </a:lnTo>
                  <a:lnTo>
                    <a:pt x="20118" y="141543"/>
                  </a:lnTo>
                  <a:lnTo>
                    <a:pt x="16444" y="152756"/>
                  </a:lnTo>
                  <a:lnTo>
                    <a:pt x="12829" y="164563"/>
                  </a:lnTo>
                  <a:lnTo>
                    <a:pt x="9418" y="176934"/>
                  </a:lnTo>
                  <a:lnTo>
                    <a:pt x="6507" y="189770"/>
                  </a:lnTo>
                  <a:lnTo>
                    <a:pt x="4218" y="202962"/>
                  </a:lnTo>
                  <a:lnTo>
                    <a:pt x="2512" y="216414"/>
                  </a:lnTo>
                  <a:lnTo>
                    <a:pt x="1284" y="230051"/>
                  </a:lnTo>
                  <a:lnTo>
                    <a:pt x="425" y="243811"/>
                  </a:lnTo>
                  <a:lnTo>
                    <a:pt x="0" y="257491"/>
                  </a:lnTo>
                  <a:lnTo>
                    <a:pt x="239" y="270757"/>
                  </a:lnTo>
                  <a:lnTo>
                    <a:pt x="1214" y="283463"/>
                  </a:lnTo>
                  <a:lnTo>
                    <a:pt x="2851" y="295792"/>
                  </a:lnTo>
                  <a:lnTo>
                    <a:pt x="5021" y="308144"/>
                  </a:lnTo>
                  <a:lnTo>
                    <a:pt x="7592" y="320750"/>
                  </a:lnTo>
                  <a:lnTo>
                    <a:pt x="10453" y="333505"/>
                  </a:lnTo>
                  <a:lnTo>
                    <a:pt x="13520" y="346076"/>
                  </a:lnTo>
                  <a:lnTo>
                    <a:pt x="16737" y="358270"/>
                  </a:lnTo>
                  <a:lnTo>
                    <a:pt x="20389" y="369900"/>
                  </a:lnTo>
                  <a:lnTo>
                    <a:pt x="25058" y="380710"/>
                  </a:lnTo>
                  <a:lnTo>
                    <a:pt x="30987" y="390646"/>
                  </a:lnTo>
                  <a:lnTo>
                    <a:pt x="38259" y="399809"/>
                  </a:lnTo>
                  <a:lnTo>
                    <a:pt x="46969" y="408357"/>
                  </a:lnTo>
                  <a:lnTo>
                    <a:pt x="57016" y="416441"/>
                  </a:lnTo>
                  <a:lnTo>
                    <a:pt x="68169" y="424024"/>
                  </a:lnTo>
                  <a:lnTo>
                    <a:pt x="80172" y="430899"/>
                  </a:lnTo>
                  <a:lnTo>
                    <a:pt x="92797" y="437001"/>
                  </a:lnTo>
                  <a:lnTo>
                    <a:pt x="105866" y="442253"/>
                  </a:lnTo>
                  <a:lnTo>
                    <a:pt x="119244" y="446482"/>
                  </a:lnTo>
                  <a:lnTo>
                    <a:pt x="132836" y="449692"/>
                  </a:lnTo>
                  <a:lnTo>
                    <a:pt x="146573" y="451864"/>
                  </a:lnTo>
                  <a:lnTo>
                    <a:pt x="160409" y="452880"/>
                  </a:lnTo>
                  <a:lnTo>
                    <a:pt x="174311" y="452783"/>
                  </a:lnTo>
                  <a:lnTo>
                    <a:pt x="188259" y="451583"/>
                  </a:lnTo>
                  <a:lnTo>
                    <a:pt x="202236" y="449182"/>
                  </a:lnTo>
                  <a:lnTo>
                    <a:pt x="216224" y="445642"/>
                  </a:lnTo>
                  <a:lnTo>
                    <a:pt x="229889" y="441147"/>
                  </a:lnTo>
                  <a:lnTo>
                    <a:pt x="242613" y="435913"/>
                  </a:lnTo>
                  <a:lnTo>
                    <a:pt x="254132" y="430136"/>
                  </a:lnTo>
                  <a:lnTo>
                    <a:pt x="264511" y="423970"/>
                  </a:lnTo>
                  <a:lnTo>
                    <a:pt x="273951" y="417531"/>
                  </a:lnTo>
                  <a:lnTo>
                    <a:pt x="282673" y="410901"/>
                  </a:lnTo>
                  <a:lnTo>
                    <a:pt x="290872" y="403974"/>
                  </a:lnTo>
                  <a:lnTo>
                    <a:pt x="298699" y="396485"/>
                  </a:lnTo>
                  <a:lnTo>
                    <a:pt x="306268" y="388338"/>
                  </a:lnTo>
                  <a:lnTo>
                    <a:pt x="313659" y="379746"/>
                  </a:lnTo>
                  <a:lnTo>
                    <a:pt x="320928" y="371132"/>
                  </a:lnTo>
                  <a:lnTo>
                    <a:pt x="328111" y="362741"/>
                  </a:lnTo>
                  <a:lnTo>
                    <a:pt x="335070" y="354481"/>
                  </a:lnTo>
                  <a:lnTo>
                    <a:pt x="341516" y="346021"/>
                  </a:lnTo>
                  <a:lnTo>
                    <a:pt x="347337" y="337182"/>
                  </a:lnTo>
                  <a:lnTo>
                    <a:pt x="352737" y="327939"/>
                  </a:lnTo>
                  <a:lnTo>
                    <a:pt x="358130" y="318349"/>
                  </a:lnTo>
                  <a:lnTo>
                    <a:pt x="363757" y="308477"/>
                  </a:lnTo>
                  <a:lnTo>
                    <a:pt x="369521" y="298066"/>
                  </a:lnTo>
                  <a:lnTo>
                    <a:pt x="375090" y="286560"/>
                  </a:lnTo>
                  <a:lnTo>
                    <a:pt x="380277" y="273742"/>
                  </a:lnTo>
                  <a:lnTo>
                    <a:pt x="384896" y="259710"/>
                  </a:lnTo>
                  <a:lnTo>
                    <a:pt x="388693" y="244687"/>
                  </a:lnTo>
                  <a:lnTo>
                    <a:pt x="391613" y="228919"/>
                  </a:lnTo>
                  <a:lnTo>
                    <a:pt x="393759" y="212771"/>
                  </a:lnTo>
                  <a:lnTo>
                    <a:pt x="395290" y="196712"/>
                  </a:lnTo>
                  <a:lnTo>
                    <a:pt x="396356" y="180988"/>
                  </a:lnTo>
                  <a:lnTo>
                    <a:pt x="396921" y="165652"/>
                  </a:lnTo>
                  <a:lnTo>
                    <a:pt x="396777" y="150661"/>
                  </a:lnTo>
                  <a:lnTo>
                    <a:pt x="395861" y="135954"/>
                  </a:lnTo>
                  <a:lnTo>
                    <a:pt x="394094" y="121787"/>
                  </a:lnTo>
                  <a:lnTo>
                    <a:pt x="391304" y="108719"/>
                  </a:lnTo>
                  <a:lnTo>
                    <a:pt x="387495" y="96964"/>
                  </a:lnTo>
                  <a:lnTo>
                    <a:pt x="382648" y="86427"/>
                  </a:lnTo>
                  <a:lnTo>
                    <a:pt x="376645" y="76879"/>
                  </a:lnTo>
                  <a:lnTo>
                    <a:pt x="369533" y="68085"/>
                  </a:lnTo>
                  <a:lnTo>
                    <a:pt x="361487" y="59837"/>
                  </a:lnTo>
                  <a:lnTo>
                    <a:pt x="352716" y="51977"/>
                  </a:lnTo>
                  <a:lnTo>
                    <a:pt x="343410" y="44391"/>
                  </a:lnTo>
                  <a:lnTo>
                    <a:pt x="333722" y="37159"/>
                  </a:lnTo>
                  <a:lnTo>
                    <a:pt x="323765" y="30528"/>
                  </a:lnTo>
                  <a:lnTo>
                    <a:pt x="313620" y="24597"/>
                  </a:lnTo>
                  <a:lnTo>
                    <a:pt x="303180" y="19632"/>
                  </a:lnTo>
                  <a:lnTo>
                    <a:pt x="292179" y="16128"/>
                  </a:lnTo>
                  <a:lnTo>
                    <a:pt x="280511" y="14219"/>
                  </a:lnTo>
                  <a:lnTo>
                    <a:pt x="268063" y="13734"/>
                  </a:lnTo>
                  <a:lnTo>
                    <a:pt x="254642" y="14389"/>
                  </a:lnTo>
                  <a:lnTo>
                    <a:pt x="240249" y="15905"/>
                  </a:lnTo>
                  <a:lnTo>
                    <a:pt x="225346" y="18208"/>
                  </a:lnTo>
                  <a:lnTo>
                    <a:pt x="210729" y="21424"/>
                  </a:lnTo>
                  <a:lnTo>
                    <a:pt x="196841" y="25537"/>
                  </a:lnTo>
                  <a:lnTo>
                    <a:pt x="184205" y="30115"/>
                  </a:lnTo>
                  <a:lnTo>
                    <a:pt x="172356" y="34828"/>
                  </a:lnTo>
                  <a:lnTo>
                    <a:pt x="160258" y="40091"/>
                  </a:lnTo>
                  <a:lnTo>
                    <a:pt x="145962" y="467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6874" y="3523266"/>
              <a:ext cx="139106" cy="219388"/>
            </a:xfrm>
            <a:custGeom>
              <a:avLst/>
              <a:gdLst/>
              <a:ahLst/>
              <a:cxnLst/>
              <a:rect l="0" t="0" r="0" b="0"/>
              <a:pathLst>
                <a:path w="139106" h="219388">
                  <a:moveTo>
                    <a:pt x="128576" y="21086"/>
                  </a:moveTo>
                  <a:lnTo>
                    <a:pt x="119775" y="15286"/>
                  </a:lnTo>
                  <a:lnTo>
                    <a:pt x="111428" y="10361"/>
                  </a:lnTo>
                  <a:lnTo>
                    <a:pt x="102729" y="5872"/>
                  </a:lnTo>
                  <a:lnTo>
                    <a:pt x="93609" y="2170"/>
                  </a:lnTo>
                  <a:lnTo>
                    <a:pt x="84114" y="101"/>
                  </a:lnTo>
                  <a:lnTo>
                    <a:pt x="74326" y="0"/>
                  </a:lnTo>
                  <a:lnTo>
                    <a:pt x="64485" y="1724"/>
                  </a:lnTo>
                  <a:lnTo>
                    <a:pt x="54959" y="4938"/>
                  </a:lnTo>
                  <a:lnTo>
                    <a:pt x="45931" y="9288"/>
                  </a:lnTo>
                  <a:lnTo>
                    <a:pt x="37565" y="14631"/>
                  </a:lnTo>
                  <a:lnTo>
                    <a:pt x="30092" y="21032"/>
                  </a:lnTo>
                  <a:lnTo>
                    <a:pt x="23548" y="28443"/>
                  </a:lnTo>
                  <a:lnTo>
                    <a:pt x="17813" y="36706"/>
                  </a:lnTo>
                  <a:lnTo>
                    <a:pt x="12719" y="45630"/>
                  </a:lnTo>
                  <a:lnTo>
                    <a:pt x="8112" y="55041"/>
                  </a:lnTo>
                  <a:lnTo>
                    <a:pt x="4186" y="64803"/>
                  </a:lnTo>
                  <a:lnTo>
                    <a:pt x="1453" y="74808"/>
                  </a:lnTo>
                  <a:lnTo>
                    <a:pt x="97" y="84987"/>
                  </a:lnTo>
                  <a:lnTo>
                    <a:pt x="0" y="95449"/>
                  </a:lnTo>
                  <a:lnTo>
                    <a:pt x="923" y="106465"/>
                  </a:lnTo>
                  <a:lnTo>
                    <a:pt x="2618" y="118134"/>
                  </a:lnTo>
                  <a:lnTo>
                    <a:pt x="4873" y="130244"/>
                  </a:lnTo>
                  <a:lnTo>
                    <a:pt x="7524" y="142372"/>
                  </a:lnTo>
                  <a:lnTo>
                    <a:pt x="10455" y="154266"/>
                  </a:lnTo>
                  <a:lnTo>
                    <a:pt x="13744" y="165693"/>
                  </a:lnTo>
                  <a:lnTo>
                    <a:pt x="17636" y="176367"/>
                  </a:lnTo>
                  <a:lnTo>
                    <a:pt x="22225" y="186206"/>
                  </a:lnTo>
                  <a:lnTo>
                    <a:pt x="27614" y="195135"/>
                  </a:lnTo>
                  <a:lnTo>
                    <a:pt x="33988" y="202994"/>
                  </a:lnTo>
                  <a:lnTo>
                    <a:pt x="41353" y="209788"/>
                  </a:lnTo>
                  <a:lnTo>
                    <a:pt x="49571" y="215182"/>
                  </a:lnTo>
                  <a:lnTo>
                    <a:pt x="58458" y="218451"/>
                  </a:lnTo>
                  <a:lnTo>
                    <a:pt x="67837" y="219387"/>
                  </a:lnTo>
                  <a:lnTo>
                    <a:pt x="77405" y="218237"/>
                  </a:lnTo>
                  <a:lnTo>
                    <a:pt x="86747" y="215413"/>
                  </a:lnTo>
                  <a:lnTo>
                    <a:pt x="95654" y="211332"/>
                  </a:lnTo>
                  <a:lnTo>
                    <a:pt x="103994" y="206262"/>
                  </a:lnTo>
                  <a:lnTo>
                    <a:pt x="112551" y="199619"/>
                  </a:lnTo>
                  <a:lnTo>
                    <a:pt x="123191" y="188591"/>
                  </a:lnTo>
                  <a:lnTo>
                    <a:pt x="139105" y="1684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31792" y="3260083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28"/>
                  </a:lnTo>
                  <a:lnTo>
                    <a:pt x="178" y="159471"/>
                  </a:lnTo>
                  <a:lnTo>
                    <a:pt x="826" y="177904"/>
                  </a:lnTo>
                  <a:lnTo>
                    <a:pt x="2070" y="194752"/>
                  </a:lnTo>
                  <a:lnTo>
                    <a:pt x="3550" y="210368"/>
                  </a:lnTo>
                  <a:lnTo>
                    <a:pt x="4550" y="225625"/>
                  </a:lnTo>
                  <a:lnTo>
                    <a:pt x="4708" y="241072"/>
                  </a:lnTo>
                  <a:lnTo>
                    <a:pt x="4321" y="256586"/>
                  </a:lnTo>
                  <a:lnTo>
                    <a:pt x="4130" y="271563"/>
                  </a:lnTo>
                  <a:lnTo>
                    <a:pt x="4554" y="285691"/>
                  </a:lnTo>
                  <a:lnTo>
                    <a:pt x="5518" y="299281"/>
                  </a:lnTo>
                  <a:lnTo>
                    <a:pt x="6638" y="313080"/>
                  </a:lnTo>
                  <a:lnTo>
                    <a:pt x="7658" y="327503"/>
                  </a:lnTo>
                  <a:lnTo>
                    <a:pt x="8649" y="342307"/>
                  </a:lnTo>
                  <a:lnTo>
                    <a:pt x="9913" y="356800"/>
                  </a:lnTo>
                  <a:lnTo>
                    <a:pt x="11608" y="370593"/>
                  </a:lnTo>
                  <a:lnTo>
                    <a:pt x="13575" y="383787"/>
                  </a:lnTo>
                  <a:lnTo>
                    <a:pt x="15442" y="396787"/>
                  </a:lnTo>
                  <a:lnTo>
                    <a:pt x="16995" y="409847"/>
                  </a:lnTo>
                  <a:lnTo>
                    <a:pt x="18192" y="422460"/>
                  </a:lnTo>
                  <a:lnTo>
                    <a:pt x="19201" y="434682"/>
                  </a:lnTo>
                  <a:lnTo>
                    <a:pt x="20105" y="447593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73865" y="3407482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4872" y="2867"/>
                  </a:lnTo>
                  <a:lnTo>
                    <a:pt x="255885" y="5009"/>
                  </a:lnTo>
                  <a:lnTo>
                    <a:pt x="245890" y="6616"/>
                  </a:lnTo>
                  <a:lnTo>
                    <a:pt x="234909" y="7970"/>
                  </a:lnTo>
                  <a:lnTo>
                    <a:pt x="223098" y="9467"/>
                  </a:lnTo>
                  <a:lnTo>
                    <a:pt x="210640" y="11313"/>
                  </a:lnTo>
                  <a:lnTo>
                    <a:pt x="197702" y="13380"/>
                  </a:lnTo>
                  <a:lnTo>
                    <a:pt x="184421" y="15312"/>
                  </a:lnTo>
                  <a:lnTo>
                    <a:pt x="170899" y="16908"/>
                  </a:lnTo>
                  <a:lnTo>
                    <a:pt x="157211" y="18132"/>
                  </a:lnTo>
                  <a:lnTo>
                    <a:pt x="143409" y="19028"/>
                  </a:lnTo>
                  <a:lnTo>
                    <a:pt x="129530" y="19666"/>
                  </a:lnTo>
                  <a:lnTo>
                    <a:pt x="115598" y="20111"/>
                  </a:lnTo>
                  <a:lnTo>
                    <a:pt x="101632" y="20417"/>
                  </a:lnTo>
                  <a:lnTo>
                    <a:pt x="87646" y="20630"/>
                  </a:lnTo>
                  <a:lnTo>
                    <a:pt x="73813" y="20945"/>
                  </a:lnTo>
                  <a:lnTo>
                    <a:pt x="60444" y="21689"/>
                  </a:lnTo>
                  <a:lnTo>
                    <a:pt x="47687" y="23002"/>
                  </a:lnTo>
                  <a:lnTo>
                    <a:pt x="35963" y="24706"/>
                  </a:lnTo>
                  <a:lnTo>
                    <a:pt x="24897" y="26566"/>
                  </a:lnTo>
                  <a:lnTo>
                    <a:pt x="13520" y="287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28533" y="3507631"/>
              <a:ext cx="198058" cy="192479"/>
            </a:xfrm>
            <a:custGeom>
              <a:avLst/>
              <a:gdLst/>
              <a:ahLst/>
              <a:cxnLst/>
              <a:rect l="0" t="0" r="0" b="0"/>
              <a:pathLst>
                <a:path w="198058" h="192479">
                  <a:moveTo>
                    <a:pt x="134886" y="68307"/>
                  </a:moveTo>
                  <a:lnTo>
                    <a:pt x="131885" y="56706"/>
                  </a:lnTo>
                  <a:lnTo>
                    <a:pt x="128463" y="46857"/>
                  </a:lnTo>
                  <a:lnTo>
                    <a:pt x="124262" y="37857"/>
                  </a:lnTo>
                  <a:lnTo>
                    <a:pt x="119189" y="29588"/>
                  </a:lnTo>
                  <a:lnTo>
                    <a:pt x="113060" y="22209"/>
                  </a:lnTo>
                  <a:lnTo>
                    <a:pt x="105871" y="15744"/>
                  </a:lnTo>
                  <a:lnTo>
                    <a:pt x="97611" y="10237"/>
                  </a:lnTo>
                  <a:lnTo>
                    <a:pt x="88168" y="5832"/>
                  </a:lnTo>
                  <a:lnTo>
                    <a:pt x="77604" y="2505"/>
                  </a:lnTo>
                  <a:lnTo>
                    <a:pt x="66427" y="424"/>
                  </a:lnTo>
                  <a:lnTo>
                    <a:pt x="55466" y="0"/>
                  </a:lnTo>
                  <a:lnTo>
                    <a:pt x="45177" y="1313"/>
                  </a:lnTo>
                  <a:lnTo>
                    <a:pt x="35813" y="4314"/>
                  </a:lnTo>
                  <a:lnTo>
                    <a:pt x="27596" y="8994"/>
                  </a:lnTo>
                  <a:lnTo>
                    <a:pt x="20520" y="15183"/>
                  </a:lnTo>
                  <a:lnTo>
                    <a:pt x="14582" y="22762"/>
                  </a:lnTo>
                  <a:lnTo>
                    <a:pt x="9875" y="31743"/>
                  </a:lnTo>
                  <a:lnTo>
                    <a:pt x="6334" y="42005"/>
                  </a:lnTo>
                  <a:lnTo>
                    <a:pt x="3766" y="53317"/>
                  </a:lnTo>
                  <a:lnTo>
                    <a:pt x="1951" y="65435"/>
                  </a:lnTo>
                  <a:lnTo>
                    <a:pt x="694" y="78141"/>
                  </a:lnTo>
                  <a:lnTo>
                    <a:pt x="0" y="91265"/>
                  </a:lnTo>
                  <a:lnTo>
                    <a:pt x="58" y="104682"/>
                  </a:lnTo>
                  <a:lnTo>
                    <a:pt x="916" y="118290"/>
                  </a:lnTo>
                  <a:lnTo>
                    <a:pt x="2645" y="131699"/>
                  </a:lnTo>
                  <a:lnTo>
                    <a:pt x="5409" y="144249"/>
                  </a:lnTo>
                  <a:lnTo>
                    <a:pt x="9201" y="155649"/>
                  </a:lnTo>
                  <a:lnTo>
                    <a:pt x="14037" y="165778"/>
                  </a:lnTo>
                  <a:lnTo>
                    <a:pt x="20032" y="174517"/>
                  </a:lnTo>
                  <a:lnTo>
                    <a:pt x="27138" y="181938"/>
                  </a:lnTo>
                  <a:lnTo>
                    <a:pt x="35181" y="187769"/>
                  </a:lnTo>
                  <a:lnTo>
                    <a:pt x="43950" y="191340"/>
                  </a:lnTo>
                  <a:lnTo>
                    <a:pt x="53246" y="192478"/>
                  </a:lnTo>
                  <a:lnTo>
                    <a:pt x="62587" y="191295"/>
                  </a:lnTo>
                  <a:lnTo>
                    <a:pt x="71246" y="187917"/>
                  </a:lnTo>
                  <a:lnTo>
                    <a:pt x="78880" y="182642"/>
                  </a:lnTo>
                  <a:lnTo>
                    <a:pt x="85495" y="175695"/>
                  </a:lnTo>
                  <a:lnTo>
                    <a:pt x="91255" y="167146"/>
                  </a:lnTo>
                  <a:lnTo>
                    <a:pt x="96353" y="157177"/>
                  </a:lnTo>
                  <a:lnTo>
                    <a:pt x="100966" y="146063"/>
                  </a:lnTo>
                  <a:lnTo>
                    <a:pt x="105233" y="134079"/>
                  </a:lnTo>
                  <a:lnTo>
                    <a:pt x="109249" y="121468"/>
                  </a:lnTo>
                  <a:lnTo>
                    <a:pt x="112761" y="108576"/>
                  </a:lnTo>
                  <a:lnTo>
                    <a:pt x="115209" y="95848"/>
                  </a:lnTo>
                  <a:lnTo>
                    <a:pt x="116393" y="83579"/>
                  </a:lnTo>
                  <a:lnTo>
                    <a:pt x="117188" y="74199"/>
                  </a:lnTo>
                  <a:lnTo>
                    <a:pt x="118701" y="70792"/>
                  </a:lnTo>
                  <a:lnTo>
                    <a:pt x="120779" y="72494"/>
                  </a:lnTo>
                  <a:lnTo>
                    <a:pt x="123254" y="77573"/>
                  </a:lnTo>
                  <a:lnTo>
                    <a:pt x="126192" y="84731"/>
                  </a:lnTo>
                  <a:lnTo>
                    <a:pt x="129826" y="93152"/>
                  </a:lnTo>
                  <a:lnTo>
                    <a:pt x="134234" y="102333"/>
                  </a:lnTo>
                  <a:lnTo>
                    <a:pt x="139665" y="111490"/>
                  </a:lnTo>
                  <a:lnTo>
                    <a:pt x="146598" y="119522"/>
                  </a:lnTo>
                  <a:lnTo>
                    <a:pt x="155137" y="125933"/>
                  </a:lnTo>
                  <a:lnTo>
                    <a:pt x="164487" y="130760"/>
                  </a:lnTo>
                  <a:lnTo>
                    <a:pt x="174060" y="134774"/>
                  </a:lnTo>
                  <a:lnTo>
                    <a:pt x="184696" y="138322"/>
                  </a:lnTo>
                  <a:lnTo>
                    <a:pt x="198057" y="1420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31834" y="3480165"/>
              <a:ext cx="290618" cy="506386"/>
            </a:xfrm>
            <a:custGeom>
              <a:avLst/>
              <a:gdLst/>
              <a:ahLst/>
              <a:cxnLst/>
              <a:rect l="0" t="0" r="0" b="0"/>
              <a:pathLst>
                <a:path w="290618" h="506386">
                  <a:moveTo>
                    <a:pt x="273741" y="85245"/>
                  </a:moveTo>
                  <a:lnTo>
                    <a:pt x="276540" y="76443"/>
                  </a:lnTo>
                  <a:lnTo>
                    <a:pt x="278042" y="68097"/>
                  </a:lnTo>
                  <a:lnTo>
                    <a:pt x="278344" y="59402"/>
                  </a:lnTo>
                  <a:lnTo>
                    <a:pt x="277492" y="50454"/>
                  </a:lnTo>
                  <a:lnTo>
                    <a:pt x="275376" y="41608"/>
                  </a:lnTo>
                  <a:lnTo>
                    <a:pt x="272049" y="33074"/>
                  </a:lnTo>
                  <a:lnTo>
                    <a:pt x="267541" y="25058"/>
                  </a:lnTo>
                  <a:lnTo>
                    <a:pt x="261773" y="17829"/>
                  </a:lnTo>
                  <a:lnTo>
                    <a:pt x="254822" y="11461"/>
                  </a:lnTo>
                  <a:lnTo>
                    <a:pt x="246885" y="6186"/>
                  </a:lnTo>
                  <a:lnTo>
                    <a:pt x="238188" y="2466"/>
                  </a:lnTo>
                  <a:lnTo>
                    <a:pt x="228932" y="414"/>
                  </a:lnTo>
                  <a:lnTo>
                    <a:pt x="219277" y="0"/>
                  </a:lnTo>
                  <a:lnTo>
                    <a:pt x="209344" y="1236"/>
                  </a:lnTo>
                  <a:lnTo>
                    <a:pt x="199222" y="3958"/>
                  </a:lnTo>
                  <a:lnTo>
                    <a:pt x="189138" y="8056"/>
                  </a:lnTo>
                  <a:lnTo>
                    <a:pt x="179441" y="13547"/>
                  </a:lnTo>
                  <a:lnTo>
                    <a:pt x="170292" y="20312"/>
                  </a:lnTo>
                  <a:lnTo>
                    <a:pt x="161844" y="28124"/>
                  </a:lnTo>
                  <a:lnTo>
                    <a:pt x="154315" y="36738"/>
                  </a:lnTo>
                  <a:lnTo>
                    <a:pt x="147742" y="45938"/>
                  </a:lnTo>
                  <a:lnTo>
                    <a:pt x="142327" y="55555"/>
                  </a:lnTo>
                  <a:lnTo>
                    <a:pt x="138513" y="65464"/>
                  </a:lnTo>
                  <a:lnTo>
                    <a:pt x="136392" y="75573"/>
                  </a:lnTo>
                  <a:lnTo>
                    <a:pt x="135763" y="85819"/>
                  </a:lnTo>
                  <a:lnTo>
                    <a:pt x="136321" y="96157"/>
                  </a:lnTo>
                  <a:lnTo>
                    <a:pt x="137776" y="106550"/>
                  </a:lnTo>
                  <a:lnTo>
                    <a:pt x="140208" y="116647"/>
                  </a:lnTo>
                  <a:lnTo>
                    <a:pt x="144043" y="125822"/>
                  </a:lnTo>
                  <a:lnTo>
                    <a:pt x="149399" y="133796"/>
                  </a:lnTo>
                  <a:lnTo>
                    <a:pt x="156114" y="140303"/>
                  </a:lnTo>
                  <a:lnTo>
                    <a:pt x="163917" y="144925"/>
                  </a:lnTo>
                  <a:lnTo>
                    <a:pt x="172533" y="147619"/>
                  </a:lnTo>
                  <a:lnTo>
                    <a:pt x="181572" y="148479"/>
                  </a:lnTo>
                  <a:lnTo>
                    <a:pt x="190552" y="147553"/>
                  </a:lnTo>
                  <a:lnTo>
                    <a:pt x="199211" y="145040"/>
                  </a:lnTo>
                  <a:lnTo>
                    <a:pt x="207329" y="141084"/>
                  </a:lnTo>
                  <a:lnTo>
                    <a:pt x="214635" y="135689"/>
                  </a:lnTo>
                  <a:lnTo>
                    <a:pt x="221067" y="128989"/>
                  </a:lnTo>
                  <a:lnTo>
                    <a:pt x="226727" y="121221"/>
                  </a:lnTo>
                  <a:lnTo>
                    <a:pt x="231771" y="112636"/>
                  </a:lnTo>
                  <a:lnTo>
                    <a:pt x="236353" y="103455"/>
                  </a:lnTo>
                  <a:lnTo>
                    <a:pt x="240603" y="93850"/>
                  </a:lnTo>
                  <a:lnTo>
                    <a:pt x="244618" y="83951"/>
                  </a:lnTo>
                  <a:lnTo>
                    <a:pt x="248477" y="73918"/>
                  </a:lnTo>
                  <a:lnTo>
                    <a:pt x="252425" y="66315"/>
                  </a:lnTo>
                  <a:lnTo>
                    <a:pt x="256320" y="64312"/>
                  </a:lnTo>
                  <a:lnTo>
                    <a:pt x="259626" y="66945"/>
                  </a:lnTo>
                  <a:lnTo>
                    <a:pt x="262558" y="72599"/>
                  </a:lnTo>
                  <a:lnTo>
                    <a:pt x="265411" y="80438"/>
                  </a:lnTo>
                  <a:lnTo>
                    <a:pt x="268337" y="90356"/>
                  </a:lnTo>
                  <a:lnTo>
                    <a:pt x="271382" y="102175"/>
                  </a:lnTo>
                  <a:lnTo>
                    <a:pt x="274544" y="115403"/>
                  </a:lnTo>
                  <a:lnTo>
                    <a:pt x="277804" y="129372"/>
                  </a:lnTo>
                  <a:lnTo>
                    <a:pt x="281133" y="143630"/>
                  </a:lnTo>
                  <a:lnTo>
                    <a:pt x="284348" y="157954"/>
                  </a:lnTo>
                  <a:lnTo>
                    <a:pt x="287126" y="172253"/>
                  </a:lnTo>
                  <a:lnTo>
                    <a:pt x="289317" y="186504"/>
                  </a:lnTo>
                  <a:lnTo>
                    <a:pt x="290617" y="200872"/>
                  </a:lnTo>
                  <a:lnTo>
                    <a:pt x="290507" y="215671"/>
                  </a:lnTo>
                  <a:lnTo>
                    <a:pt x="288841" y="231037"/>
                  </a:lnTo>
                  <a:lnTo>
                    <a:pt x="285943" y="246783"/>
                  </a:lnTo>
                  <a:lnTo>
                    <a:pt x="282395" y="262507"/>
                  </a:lnTo>
                  <a:lnTo>
                    <a:pt x="278607" y="277969"/>
                  </a:lnTo>
                  <a:lnTo>
                    <a:pt x="274778" y="292944"/>
                  </a:lnTo>
                  <a:lnTo>
                    <a:pt x="270989" y="307154"/>
                  </a:lnTo>
                  <a:lnTo>
                    <a:pt x="267250" y="320515"/>
                  </a:lnTo>
                  <a:lnTo>
                    <a:pt x="263232" y="332792"/>
                  </a:lnTo>
                  <a:lnTo>
                    <a:pt x="258309" y="343520"/>
                  </a:lnTo>
                  <a:lnTo>
                    <a:pt x="252215" y="352594"/>
                  </a:lnTo>
                  <a:lnTo>
                    <a:pt x="245171" y="360366"/>
                  </a:lnTo>
                  <a:lnTo>
                    <a:pt x="237678" y="367444"/>
                  </a:lnTo>
                  <a:lnTo>
                    <a:pt x="230079" y="374244"/>
                  </a:lnTo>
                  <a:lnTo>
                    <a:pt x="222368" y="380815"/>
                  </a:lnTo>
                  <a:lnTo>
                    <a:pt x="214285" y="386935"/>
                  </a:lnTo>
                  <a:lnTo>
                    <a:pt x="205698" y="392505"/>
                  </a:lnTo>
                  <a:lnTo>
                    <a:pt x="196457" y="397721"/>
                  </a:lnTo>
                  <a:lnTo>
                    <a:pt x="186335" y="402984"/>
                  </a:lnTo>
                  <a:lnTo>
                    <a:pt x="175302" y="408519"/>
                  </a:lnTo>
                  <a:lnTo>
                    <a:pt x="163637" y="414220"/>
                  </a:lnTo>
                  <a:lnTo>
                    <a:pt x="151815" y="419746"/>
                  </a:lnTo>
                  <a:lnTo>
                    <a:pt x="140124" y="424909"/>
                  </a:lnTo>
                  <a:lnTo>
                    <a:pt x="128666" y="429681"/>
                  </a:lnTo>
                  <a:lnTo>
                    <a:pt x="117440" y="434113"/>
                  </a:lnTo>
                  <a:lnTo>
                    <a:pt x="106407" y="438277"/>
                  </a:lnTo>
                  <a:lnTo>
                    <a:pt x="95523" y="442243"/>
                  </a:lnTo>
                  <a:lnTo>
                    <a:pt x="84748" y="446066"/>
                  </a:lnTo>
                  <a:lnTo>
                    <a:pt x="74055" y="449795"/>
                  </a:lnTo>
                  <a:lnTo>
                    <a:pt x="63585" y="453622"/>
                  </a:lnTo>
                  <a:lnTo>
                    <a:pt x="53627" y="457878"/>
                  </a:lnTo>
                  <a:lnTo>
                    <a:pt x="44303" y="462707"/>
                  </a:lnTo>
                  <a:lnTo>
                    <a:pt x="35681" y="468165"/>
                  </a:lnTo>
                  <a:lnTo>
                    <a:pt x="26904" y="475054"/>
                  </a:lnTo>
                  <a:lnTo>
                    <a:pt x="16085" y="486217"/>
                  </a:lnTo>
                  <a:lnTo>
                    <a:pt x="0" y="5063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52235" y="3462203"/>
              <a:ext cx="175536" cy="168469"/>
            </a:xfrm>
            <a:custGeom>
              <a:avLst/>
              <a:gdLst/>
              <a:ahLst/>
              <a:cxnLst/>
              <a:rect l="0" t="0" r="0" b="0"/>
              <a:pathLst>
                <a:path w="175536" h="168469">
                  <a:moveTo>
                    <a:pt x="90210" y="18979"/>
                  </a:moveTo>
                  <a:lnTo>
                    <a:pt x="81409" y="13312"/>
                  </a:lnTo>
                  <a:lnTo>
                    <a:pt x="73062" y="9668"/>
                  </a:lnTo>
                  <a:lnTo>
                    <a:pt x="64368" y="7763"/>
                  </a:lnTo>
                  <a:lnTo>
                    <a:pt x="55420" y="7435"/>
                  </a:lnTo>
                  <a:lnTo>
                    <a:pt x="46573" y="8702"/>
                  </a:lnTo>
                  <a:lnTo>
                    <a:pt x="38039" y="11432"/>
                  </a:lnTo>
                  <a:lnTo>
                    <a:pt x="30023" y="15525"/>
                  </a:lnTo>
                  <a:lnTo>
                    <a:pt x="22794" y="21009"/>
                  </a:lnTo>
                  <a:lnTo>
                    <a:pt x="16422" y="27771"/>
                  </a:lnTo>
                  <a:lnTo>
                    <a:pt x="10974" y="35750"/>
                  </a:lnTo>
                  <a:lnTo>
                    <a:pt x="6606" y="45007"/>
                  </a:lnTo>
                  <a:lnTo>
                    <a:pt x="3300" y="55453"/>
                  </a:lnTo>
                  <a:lnTo>
                    <a:pt x="1061" y="66721"/>
                  </a:lnTo>
                  <a:lnTo>
                    <a:pt x="0" y="78276"/>
                  </a:lnTo>
                  <a:lnTo>
                    <a:pt x="67" y="89782"/>
                  </a:lnTo>
                  <a:lnTo>
                    <a:pt x="1246" y="100947"/>
                  </a:lnTo>
                  <a:lnTo>
                    <a:pt x="3633" y="111445"/>
                  </a:lnTo>
                  <a:lnTo>
                    <a:pt x="7169" y="121166"/>
                  </a:lnTo>
                  <a:lnTo>
                    <a:pt x="11830" y="130015"/>
                  </a:lnTo>
                  <a:lnTo>
                    <a:pt x="17708" y="137822"/>
                  </a:lnTo>
                  <a:lnTo>
                    <a:pt x="24736" y="144593"/>
                  </a:lnTo>
                  <a:lnTo>
                    <a:pt x="32726" y="150483"/>
                  </a:lnTo>
                  <a:lnTo>
                    <a:pt x="41459" y="155680"/>
                  </a:lnTo>
                  <a:lnTo>
                    <a:pt x="50740" y="160358"/>
                  </a:lnTo>
                  <a:lnTo>
                    <a:pt x="60412" y="164331"/>
                  </a:lnTo>
                  <a:lnTo>
                    <a:pt x="70357" y="167096"/>
                  </a:lnTo>
                  <a:lnTo>
                    <a:pt x="80490" y="168468"/>
                  </a:lnTo>
                  <a:lnTo>
                    <a:pt x="90752" y="168406"/>
                  </a:lnTo>
                  <a:lnTo>
                    <a:pt x="101101" y="166844"/>
                  </a:lnTo>
                  <a:lnTo>
                    <a:pt x="111505" y="163898"/>
                  </a:lnTo>
                  <a:lnTo>
                    <a:pt x="121780" y="159648"/>
                  </a:lnTo>
                  <a:lnTo>
                    <a:pt x="131607" y="154055"/>
                  </a:lnTo>
                  <a:lnTo>
                    <a:pt x="140841" y="147221"/>
                  </a:lnTo>
                  <a:lnTo>
                    <a:pt x="149348" y="139363"/>
                  </a:lnTo>
                  <a:lnTo>
                    <a:pt x="156915" y="130719"/>
                  </a:lnTo>
                  <a:lnTo>
                    <a:pt x="163514" y="121494"/>
                  </a:lnTo>
                  <a:lnTo>
                    <a:pt x="168946" y="111689"/>
                  </a:lnTo>
                  <a:lnTo>
                    <a:pt x="172772" y="101123"/>
                  </a:lnTo>
                  <a:lnTo>
                    <a:pt x="174901" y="89759"/>
                  </a:lnTo>
                  <a:lnTo>
                    <a:pt x="175535" y="77856"/>
                  </a:lnTo>
                  <a:lnTo>
                    <a:pt x="174980" y="65867"/>
                  </a:lnTo>
                  <a:lnTo>
                    <a:pt x="173528" y="54066"/>
                  </a:lnTo>
                  <a:lnTo>
                    <a:pt x="171097" y="42701"/>
                  </a:lnTo>
                  <a:lnTo>
                    <a:pt x="167263" y="32069"/>
                  </a:lnTo>
                  <a:lnTo>
                    <a:pt x="161903" y="22268"/>
                  </a:lnTo>
                  <a:lnTo>
                    <a:pt x="155015" y="13703"/>
                  </a:lnTo>
                  <a:lnTo>
                    <a:pt x="146564" y="7153"/>
                  </a:lnTo>
                  <a:lnTo>
                    <a:pt x="136705" y="2860"/>
                  </a:lnTo>
                  <a:lnTo>
                    <a:pt x="126115" y="634"/>
                  </a:lnTo>
                  <a:lnTo>
                    <a:pt x="114757" y="0"/>
                  </a:lnTo>
                  <a:lnTo>
                    <a:pt x="100520" y="2021"/>
                  </a:lnTo>
                  <a:lnTo>
                    <a:pt x="79682" y="84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89844" y="3396150"/>
              <a:ext cx="200043" cy="221903"/>
            </a:xfrm>
            <a:custGeom>
              <a:avLst/>
              <a:gdLst/>
              <a:ahLst/>
              <a:cxnLst/>
              <a:rect l="0" t="0" r="0" b="0"/>
              <a:pathLst>
                <a:path w="200043" h="221903">
                  <a:moveTo>
                    <a:pt x="0" y="85032"/>
                  </a:moveTo>
                  <a:lnTo>
                    <a:pt x="0" y="96767"/>
                  </a:lnTo>
                  <a:lnTo>
                    <a:pt x="0" y="107896"/>
                  </a:lnTo>
                  <a:lnTo>
                    <a:pt x="9" y="119494"/>
                  </a:lnTo>
                  <a:lnTo>
                    <a:pt x="355" y="131655"/>
                  </a:lnTo>
                  <a:lnTo>
                    <a:pt x="1652" y="144315"/>
                  </a:lnTo>
                  <a:lnTo>
                    <a:pt x="4149" y="157371"/>
                  </a:lnTo>
                  <a:lnTo>
                    <a:pt x="7454" y="170723"/>
                  </a:lnTo>
                  <a:lnTo>
                    <a:pt x="10751" y="184288"/>
                  </a:lnTo>
                  <a:lnTo>
                    <a:pt x="13529" y="197933"/>
                  </a:lnTo>
                  <a:lnTo>
                    <a:pt x="14708" y="209120"/>
                  </a:lnTo>
                  <a:lnTo>
                    <a:pt x="13630" y="214040"/>
                  </a:lnTo>
                  <a:lnTo>
                    <a:pt x="11463" y="212718"/>
                  </a:lnTo>
                  <a:lnTo>
                    <a:pt x="8969" y="206882"/>
                  </a:lnTo>
                  <a:lnTo>
                    <a:pt x="6670" y="198100"/>
                  </a:lnTo>
                  <a:lnTo>
                    <a:pt x="4796" y="187445"/>
                  </a:lnTo>
                  <a:lnTo>
                    <a:pt x="3371" y="175598"/>
                  </a:lnTo>
                  <a:lnTo>
                    <a:pt x="2334" y="162988"/>
                  </a:lnTo>
                  <a:lnTo>
                    <a:pt x="1598" y="149887"/>
                  </a:lnTo>
                  <a:lnTo>
                    <a:pt x="1086" y="136465"/>
                  </a:lnTo>
                  <a:lnTo>
                    <a:pt x="734" y="122834"/>
                  </a:lnTo>
                  <a:lnTo>
                    <a:pt x="504" y="109070"/>
                  </a:lnTo>
                  <a:lnTo>
                    <a:pt x="687" y="95383"/>
                  </a:lnTo>
                  <a:lnTo>
                    <a:pt x="1874" y="82112"/>
                  </a:lnTo>
                  <a:lnTo>
                    <a:pt x="4307" y="69410"/>
                  </a:lnTo>
                  <a:lnTo>
                    <a:pt x="7909" y="57423"/>
                  </a:lnTo>
                  <a:lnTo>
                    <a:pt x="12469" y="46365"/>
                  </a:lnTo>
                  <a:lnTo>
                    <a:pt x="17763" y="36264"/>
                  </a:lnTo>
                  <a:lnTo>
                    <a:pt x="23758" y="27158"/>
                  </a:lnTo>
                  <a:lnTo>
                    <a:pt x="30605" y="19180"/>
                  </a:lnTo>
                  <a:lnTo>
                    <a:pt x="38320" y="12301"/>
                  </a:lnTo>
                  <a:lnTo>
                    <a:pt x="46788" y="6681"/>
                  </a:lnTo>
                  <a:lnTo>
                    <a:pt x="55850" y="2727"/>
                  </a:lnTo>
                  <a:lnTo>
                    <a:pt x="65350" y="517"/>
                  </a:lnTo>
                  <a:lnTo>
                    <a:pt x="75000" y="0"/>
                  </a:lnTo>
                  <a:lnTo>
                    <a:pt x="84398" y="1164"/>
                  </a:lnTo>
                  <a:lnTo>
                    <a:pt x="93347" y="3840"/>
                  </a:lnTo>
                  <a:lnTo>
                    <a:pt x="101829" y="7906"/>
                  </a:lnTo>
                  <a:lnTo>
                    <a:pt x="109913" y="13376"/>
                  </a:lnTo>
                  <a:lnTo>
                    <a:pt x="117686" y="20127"/>
                  </a:lnTo>
                  <a:lnTo>
                    <a:pt x="125229" y="27930"/>
                  </a:lnTo>
                  <a:lnTo>
                    <a:pt x="132609" y="36537"/>
                  </a:lnTo>
                  <a:lnTo>
                    <a:pt x="139869" y="45733"/>
                  </a:lnTo>
                  <a:lnTo>
                    <a:pt x="146882" y="55347"/>
                  </a:lnTo>
                  <a:lnTo>
                    <a:pt x="153364" y="65254"/>
                  </a:lnTo>
                  <a:lnTo>
                    <a:pt x="159206" y="75367"/>
                  </a:lnTo>
                  <a:lnTo>
                    <a:pt x="164450" y="85785"/>
                  </a:lnTo>
                  <a:lnTo>
                    <a:pt x="169206" y="96771"/>
                  </a:lnTo>
                  <a:lnTo>
                    <a:pt x="173587" y="108425"/>
                  </a:lnTo>
                  <a:lnTo>
                    <a:pt x="177530" y="120693"/>
                  </a:lnTo>
                  <a:lnTo>
                    <a:pt x="180806" y="133461"/>
                  </a:lnTo>
                  <a:lnTo>
                    <a:pt x="183349" y="146598"/>
                  </a:lnTo>
                  <a:lnTo>
                    <a:pt x="185430" y="159780"/>
                  </a:lnTo>
                  <a:lnTo>
                    <a:pt x="187879" y="173992"/>
                  </a:lnTo>
                  <a:lnTo>
                    <a:pt x="192029" y="192719"/>
                  </a:lnTo>
                  <a:lnTo>
                    <a:pt x="200042" y="2219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4797" y="3681223"/>
              <a:ext cx="1705618" cy="168457"/>
            </a:xfrm>
            <a:custGeom>
              <a:avLst/>
              <a:gdLst/>
              <a:ahLst/>
              <a:cxnLst/>
              <a:rect l="0" t="0" r="0" b="0"/>
              <a:pathLst>
                <a:path w="1705618" h="168457">
                  <a:moveTo>
                    <a:pt x="1705617" y="0"/>
                  </a:moveTo>
                  <a:lnTo>
                    <a:pt x="1693882" y="0"/>
                  </a:lnTo>
                  <a:lnTo>
                    <a:pt x="1682753" y="0"/>
                  </a:lnTo>
                  <a:lnTo>
                    <a:pt x="1671159" y="5"/>
                  </a:lnTo>
                  <a:lnTo>
                    <a:pt x="1659171" y="177"/>
                  </a:lnTo>
                  <a:lnTo>
                    <a:pt x="1647159" y="825"/>
                  </a:lnTo>
                  <a:lnTo>
                    <a:pt x="1635347" y="2074"/>
                  </a:lnTo>
                  <a:lnTo>
                    <a:pt x="1623475" y="3727"/>
                  </a:lnTo>
                  <a:lnTo>
                    <a:pt x="1610910" y="5375"/>
                  </a:lnTo>
                  <a:lnTo>
                    <a:pt x="1597353" y="6782"/>
                  </a:lnTo>
                  <a:lnTo>
                    <a:pt x="1583147" y="8048"/>
                  </a:lnTo>
                  <a:lnTo>
                    <a:pt x="1569065" y="9504"/>
                  </a:lnTo>
                  <a:lnTo>
                    <a:pt x="1555546" y="11331"/>
                  </a:lnTo>
                  <a:lnTo>
                    <a:pt x="1542367" y="13389"/>
                  </a:lnTo>
                  <a:lnTo>
                    <a:pt x="1528845" y="15317"/>
                  </a:lnTo>
                  <a:lnTo>
                    <a:pt x="1514604" y="16915"/>
                  </a:lnTo>
                  <a:lnTo>
                    <a:pt x="1499751" y="18310"/>
                  </a:lnTo>
                  <a:lnTo>
                    <a:pt x="1484694" y="19854"/>
                  </a:lnTo>
                  <a:lnTo>
                    <a:pt x="1469704" y="21745"/>
                  </a:lnTo>
                  <a:lnTo>
                    <a:pt x="1454721" y="24015"/>
                  </a:lnTo>
                  <a:lnTo>
                    <a:pt x="1439449" y="26617"/>
                  </a:lnTo>
                  <a:lnTo>
                    <a:pt x="1423737" y="29478"/>
                  </a:lnTo>
                  <a:lnTo>
                    <a:pt x="1407745" y="32365"/>
                  </a:lnTo>
                  <a:lnTo>
                    <a:pt x="1391850" y="34917"/>
                  </a:lnTo>
                  <a:lnTo>
                    <a:pt x="1376261" y="36966"/>
                  </a:lnTo>
                  <a:lnTo>
                    <a:pt x="1360859" y="38680"/>
                  </a:lnTo>
                  <a:lnTo>
                    <a:pt x="1345298" y="40445"/>
                  </a:lnTo>
                  <a:lnTo>
                    <a:pt x="1329389" y="42482"/>
                  </a:lnTo>
                  <a:lnTo>
                    <a:pt x="1313263" y="44682"/>
                  </a:lnTo>
                  <a:lnTo>
                    <a:pt x="1297277" y="46706"/>
                  </a:lnTo>
                  <a:lnTo>
                    <a:pt x="1281632" y="48369"/>
                  </a:lnTo>
                  <a:lnTo>
                    <a:pt x="1266362" y="49808"/>
                  </a:lnTo>
                  <a:lnTo>
                    <a:pt x="1251422" y="51381"/>
                  </a:lnTo>
                  <a:lnTo>
                    <a:pt x="1236744" y="53287"/>
                  </a:lnTo>
                  <a:lnTo>
                    <a:pt x="1222258" y="55397"/>
                  </a:lnTo>
                  <a:lnTo>
                    <a:pt x="1207912" y="57360"/>
                  </a:lnTo>
                  <a:lnTo>
                    <a:pt x="1193664" y="58982"/>
                  </a:lnTo>
                  <a:lnTo>
                    <a:pt x="1179484" y="60393"/>
                  </a:lnTo>
                  <a:lnTo>
                    <a:pt x="1165350" y="61948"/>
                  </a:lnTo>
                  <a:lnTo>
                    <a:pt x="1151247" y="63840"/>
                  </a:lnTo>
                  <a:lnTo>
                    <a:pt x="1137166" y="65942"/>
                  </a:lnTo>
                  <a:lnTo>
                    <a:pt x="1123099" y="67899"/>
                  </a:lnTo>
                  <a:lnTo>
                    <a:pt x="1109032" y="69518"/>
                  </a:lnTo>
                  <a:lnTo>
                    <a:pt x="1094636" y="70927"/>
                  </a:lnTo>
                  <a:lnTo>
                    <a:pt x="1079292" y="72479"/>
                  </a:lnTo>
                  <a:lnTo>
                    <a:pt x="1062747" y="74371"/>
                  </a:lnTo>
                  <a:lnTo>
                    <a:pt x="1045227" y="76472"/>
                  </a:lnTo>
                  <a:lnTo>
                    <a:pt x="1027241" y="78429"/>
                  </a:lnTo>
                  <a:lnTo>
                    <a:pt x="1009143" y="80042"/>
                  </a:lnTo>
                  <a:lnTo>
                    <a:pt x="991092" y="81278"/>
                  </a:lnTo>
                  <a:lnTo>
                    <a:pt x="973141" y="82182"/>
                  </a:lnTo>
                  <a:lnTo>
                    <a:pt x="955290" y="82830"/>
                  </a:lnTo>
                  <a:lnTo>
                    <a:pt x="937524" y="83451"/>
                  </a:lnTo>
                  <a:lnTo>
                    <a:pt x="919822" y="84408"/>
                  </a:lnTo>
                  <a:lnTo>
                    <a:pt x="902177" y="85872"/>
                  </a:lnTo>
                  <a:lnTo>
                    <a:pt x="884902" y="87840"/>
                  </a:lnTo>
                  <a:lnTo>
                    <a:pt x="868601" y="90233"/>
                  </a:lnTo>
                  <a:lnTo>
                    <a:pt x="853517" y="92949"/>
                  </a:lnTo>
                  <a:lnTo>
                    <a:pt x="839252" y="95738"/>
                  </a:lnTo>
                  <a:lnTo>
                    <a:pt x="824986" y="98223"/>
                  </a:lnTo>
                  <a:lnTo>
                    <a:pt x="810238" y="100224"/>
                  </a:lnTo>
                  <a:lnTo>
                    <a:pt x="795042" y="101735"/>
                  </a:lnTo>
                  <a:lnTo>
                    <a:pt x="779754" y="102831"/>
                  </a:lnTo>
                  <a:lnTo>
                    <a:pt x="764618" y="103610"/>
                  </a:lnTo>
                  <a:lnTo>
                    <a:pt x="749876" y="104321"/>
                  </a:lnTo>
                  <a:lnTo>
                    <a:pt x="735831" y="105340"/>
                  </a:lnTo>
                  <a:lnTo>
                    <a:pt x="722565" y="106840"/>
                  </a:lnTo>
                  <a:lnTo>
                    <a:pt x="709675" y="108664"/>
                  </a:lnTo>
                  <a:lnTo>
                    <a:pt x="696407" y="110426"/>
                  </a:lnTo>
                  <a:lnTo>
                    <a:pt x="682365" y="111907"/>
                  </a:lnTo>
                  <a:lnTo>
                    <a:pt x="667660" y="113051"/>
                  </a:lnTo>
                  <a:lnTo>
                    <a:pt x="652709" y="113894"/>
                  </a:lnTo>
                  <a:lnTo>
                    <a:pt x="637793" y="114500"/>
                  </a:lnTo>
                  <a:lnTo>
                    <a:pt x="622862" y="115093"/>
                  </a:lnTo>
                  <a:lnTo>
                    <a:pt x="607625" y="116031"/>
                  </a:lnTo>
                  <a:lnTo>
                    <a:pt x="591937" y="117478"/>
                  </a:lnTo>
                  <a:lnTo>
                    <a:pt x="575961" y="119265"/>
                  </a:lnTo>
                  <a:lnTo>
                    <a:pt x="560076" y="121004"/>
                  </a:lnTo>
                  <a:lnTo>
                    <a:pt x="544494" y="122468"/>
                  </a:lnTo>
                  <a:lnTo>
                    <a:pt x="529098" y="123602"/>
                  </a:lnTo>
                  <a:lnTo>
                    <a:pt x="513540" y="124437"/>
                  </a:lnTo>
                  <a:lnTo>
                    <a:pt x="497633" y="125038"/>
                  </a:lnTo>
                  <a:lnTo>
                    <a:pt x="481509" y="125628"/>
                  </a:lnTo>
                  <a:lnTo>
                    <a:pt x="465524" y="126564"/>
                  </a:lnTo>
                  <a:lnTo>
                    <a:pt x="449875" y="128014"/>
                  </a:lnTo>
                  <a:lnTo>
                    <a:pt x="434433" y="129973"/>
                  </a:lnTo>
                  <a:lnTo>
                    <a:pt x="418845" y="132360"/>
                  </a:lnTo>
                  <a:lnTo>
                    <a:pt x="402917" y="135071"/>
                  </a:lnTo>
                  <a:lnTo>
                    <a:pt x="386780" y="137858"/>
                  </a:lnTo>
                  <a:lnTo>
                    <a:pt x="370786" y="140341"/>
                  </a:lnTo>
                  <a:lnTo>
                    <a:pt x="355130" y="142340"/>
                  </a:lnTo>
                  <a:lnTo>
                    <a:pt x="339684" y="143850"/>
                  </a:lnTo>
                  <a:lnTo>
                    <a:pt x="324094" y="144946"/>
                  </a:lnTo>
                  <a:lnTo>
                    <a:pt x="308160" y="145725"/>
                  </a:lnTo>
                  <a:lnTo>
                    <a:pt x="291848" y="146436"/>
                  </a:lnTo>
                  <a:lnTo>
                    <a:pt x="275205" y="147454"/>
                  </a:lnTo>
                  <a:lnTo>
                    <a:pt x="258305" y="148954"/>
                  </a:lnTo>
                  <a:lnTo>
                    <a:pt x="241379" y="150777"/>
                  </a:lnTo>
                  <a:lnTo>
                    <a:pt x="224788" y="152541"/>
                  </a:lnTo>
                  <a:lnTo>
                    <a:pt x="208705" y="154021"/>
                  </a:lnTo>
                  <a:lnTo>
                    <a:pt x="193125" y="155165"/>
                  </a:lnTo>
                  <a:lnTo>
                    <a:pt x="177971" y="156008"/>
                  </a:lnTo>
                  <a:lnTo>
                    <a:pt x="163144" y="156614"/>
                  </a:lnTo>
                  <a:lnTo>
                    <a:pt x="148558" y="157207"/>
                  </a:lnTo>
                  <a:lnTo>
                    <a:pt x="134145" y="158146"/>
                  </a:lnTo>
                  <a:lnTo>
                    <a:pt x="119846" y="159592"/>
                  </a:lnTo>
                  <a:lnTo>
                    <a:pt x="105462" y="161379"/>
                  </a:lnTo>
                  <a:lnTo>
                    <a:pt x="90659" y="163118"/>
                  </a:lnTo>
                  <a:lnTo>
                    <a:pt x="75308" y="164582"/>
                  </a:lnTo>
                  <a:lnTo>
                    <a:pt x="59996" y="165718"/>
                  </a:lnTo>
                  <a:lnTo>
                    <a:pt x="44327" y="166678"/>
                  </a:lnTo>
                  <a:lnTo>
                    <a:pt x="25804" y="16754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58342" y="346012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426" y="2934"/>
                  </a:lnTo>
                  <a:lnTo>
                    <a:pt x="67080" y="5716"/>
                  </a:lnTo>
                  <a:lnTo>
                    <a:pt x="58385" y="8611"/>
                  </a:lnTo>
                  <a:lnTo>
                    <a:pt x="49346" y="11489"/>
                  </a:lnTo>
                  <a:lnTo>
                    <a:pt x="39057" y="14318"/>
                  </a:lnTo>
                  <a:lnTo>
                    <a:pt x="24373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604574" y="3133549"/>
            <a:ext cx="1656482" cy="597586"/>
            <a:chOff x="2604574" y="3133549"/>
            <a:chExt cx="1656482" cy="597586"/>
          </a:xfrm>
        </p:grpSpPr>
        <p:sp>
          <p:nvSpPr>
            <p:cNvPr id="32" name="Freeform 31"/>
            <p:cNvSpPr/>
            <p:nvPr/>
          </p:nvSpPr>
          <p:spPr>
            <a:xfrm>
              <a:off x="2604574" y="3136632"/>
              <a:ext cx="231763" cy="594503"/>
            </a:xfrm>
            <a:custGeom>
              <a:avLst/>
              <a:gdLst/>
              <a:ahLst/>
              <a:cxnLst/>
              <a:rect l="0" t="0" r="0" b="0"/>
              <a:pathLst>
                <a:path w="231763" h="594503">
                  <a:moveTo>
                    <a:pt x="227591" y="144508"/>
                  </a:moveTo>
                  <a:lnTo>
                    <a:pt x="221724" y="150375"/>
                  </a:lnTo>
                  <a:lnTo>
                    <a:pt x="216159" y="155940"/>
                  </a:lnTo>
                  <a:lnTo>
                    <a:pt x="210356" y="161744"/>
                  </a:lnTo>
                  <a:lnTo>
                    <a:pt x="204102" y="167997"/>
                  </a:lnTo>
                  <a:lnTo>
                    <a:pt x="197124" y="174975"/>
                  </a:lnTo>
                  <a:lnTo>
                    <a:pt x="189347" y="182756"/>
                  </a:lnTo>
                  <a:lnTo>
                    <a:pt x="181019" y="191258"/>
                  </a:lnTo>
                  <a:lnTo>
                    <a:pt x="172588" y="200337"/>
                  </a:lnTo>
                  <a:lnTo>
                    <a:pt x="164323" y="209855"/>
                  </a:lnTo>
                  <a:lnTo>
                    <a:pt x="156148" y="219856"/>
                  </a:lnTo>
                  <a:lnTo>
                    <a:pt x="147746" y="230554"/>
                  </a:lnTo>
                  <a:lnTo>
                    <a:pt x="138955" y="242006"/>
                  </a:lnTo>
                  <a:lnTo>
                    <a:pt x="130084" y="253968"/>
                  </a:lnTo>
                  <a:lnTo>
                    <a:pt x="121809" y="265997"/>
                  </a:lnTo>
                  <a:lnTo>
                    <a:pt x="114459" y="277834"/>
                  </a:lnTo>
                  <a:lnTo>
                    <a:pt x="107880" y="289561"/>
                  </a:lnTo>
                  <a:lnTo>
                    <a:pt x="101621" y="301501"/>
                  </a:lnTo>
                  <a:lnTo>
                    <a:pt x="95372" y="313822"/>
                  </a:lnTo>
                  <a:lnTo>
                    <a:pt x="89004" y="326215"/>
                  </a:lnTo>
                  <a:lnTo>
                    <a:pt x="82489" y="338010"/>
                  </a:lnTo>
                  <a:lnTo>
                    <a:pt x="75845" y="348875"/>
                  </a:lnTo>
                  <a:lnTo>
                    <a:pt x="69263" y="358968"/>
                  </a:lnTo>
                  <a:lnTo>
                    <a:pt x="63077" y="368740"/>
                  </a:lnTo>
                  <a:lnTo>
                    <a:pt x="57434" y="378504"/>
                  </a:lnTo>
                  <a:lnTo>
                    <a:pt x="52154" y="388555"/>
                  </a:lnTo>
                  <a:lnTo>
                    <a:pt x="46843" y="399229"/>
                  </a:lnTo>
                  <a:lnTo>
                    <a:pt x="41271" y="410641"/>
                  </a:lnTo>
                  <a:lnTo>
                    <a:pt x="35544" y="422731"/>
                  </a:lnTo>
                  <a:lnTo>
                    <a:pt x="29999" y="435372"/>
                  </a:lnTo>
                  <a:lnTo>
                    <a:pt x="24824" y="448429"/>
                  </a:lnTo>
                  <a:lnTo>
                    <a:pt x="20043" y="461790"/>
                  </a:lnTo>
                  <a:lnTo>
                    <a:pt x="15606" y="475363"/>
                  </a:lnTo>
                  <a:lnTo>
                    <a:pt x="11447" y="489087"/>
                  </a:lnTo>
                  <a:lnTo>
                    <a:pt x="7823" y="502911"/>
                  </a:lnTo>
                  <a:lnTo>
                    <a:pt x="5295" y="516806"/>
                  </a:lnTo>
                  <a:lnTo>
                    <a:pt x="4081" y="530738"/>
                  </a:lnTo>
                  <a:lnTo>
                    <a:pt x="4249" y="544366"/>
                  </a:lnTo>
                  <a:lnTo>
                    <a:pt x="5883" y="557065"/>
                  </a:lnTo>
                  <a:lnTo>
                    <a:pt x="8877" y="568553"/>
                  </a:lnTo>
                  <a:lnTo>
                    <a:pt x="13158" y="578403"/>
                  </a:lnTo>
                  <a:lnTo>
                    <a:pt x="18773" y="585890"/>
                  </a:lnTo>
                  <a:lnTo>
                    <a:pt x="25625" y="590847"/>
                  </a:lnTo>
                  <a:lnTo>
                    <a:pt x="33666" y="593566"/>
                  </a:lnTo>
                  <a:lnTo>
                    <a:pt x="42965" y="594502"/>
                  </a:lnTo>
                  <a:lnTo>
                    <a:pt x="53439" y="594096"/>
                  </a:lnTo>
                  <a:lnTo>
                    <a:pt x="64726" y="592558"/>
                  </a:lnTo>
                  <a:lnTo>
                    <a:pt x="76293" y="589866"/>
                  </a:lnTo>
                  <a:lnTo>
                    <a:pt x="87808" y="586092"/>
                  </a:lnTo>
                  <a:lnTo>
                    <a:pt x="98979" y="581256"/>
                  </a:lnTo>
                  <a:lnTo>
                    <a:pt x="109480" y="575253"/>
                  </a:lnTo>
                  <a:lnTo>
                    <a:pt x="119209" y="568137"/>
                  </a:lnTo>
                  <a:lnTo>
                    <a:pt x="128233" y="560087"/>
                  </a:lnTo>
                  <a:lnTo>
                    <a:pt x="136688" y="551313"/>
                  </a:lnTo>
                  <a:lnTo>
                    <a:pt x="144709" y="542000"/>
                  </a:lnTo>
                  <a:lnTo>
                    <a:pt x="152252" y="532137"/>
                  </a:lnTo>
                  <a:lnTo>
                    <a:pt x="159098" y="521531"/>
                  </a:lnTo>
                  <a:lnTo>
                    <a:pt x="165187" y="510140"/>
                  </a:lnTo>
                  <a:lnTo>
                    <a:pt x="170599" y="498220"/>
                  </a:lnTo>
                  <a:lnTo>
                    <a:pt x="175468" y="486218"/>
                  </a:lnTo>
                  <a:lnTo>
                    <a:pt x="179926" y="474395"/>
                  </a:lnTo>
                  <a:lnTo>
                    <a:pt x="183920" y="462507"/>
                  </a:lnTo>
                  <a:lnTo>
                    <a:pt x="187230" y="449927"/>
                  </a:lnTo>
                  <a:lnTo>
                    <a:pt x="189787" y="436353"/>
                  </a:lnTo>
                  <a:lnTo>
                    <a:pt x="191504" y="421965"/>
                  </a:lnTo>
                  <a:lnTo>
                    <a:pt x="192208" y="407228"/>
                  </a:lnTo>
                  <a:lnTo>
                    <a:pt x="191896" y="392465"/>
                  </a:lnTo>
                  <a:lnTo>
                    <a:pt x="190552" y="377975"/>
                  </a:lnTo>
                  <a:lnTo>
                    <a:pt x="188053" y="364100"/>
                  </a:lnTo>
                  <a:lnTo>
                    <a:pt x="184448" y="350961"/>
                  </a:lnTo>
                  <a:lnTo>
                    <a:pt x="179908" y="338665"/>
                  </a:lnTo>
                  <a:lnTo>
                    <a:pt x="174645" y="327393"/>
                  </a:lnTo>
                  <a:lnTo>
                    <a:pt x="168848" y="317140"/>
                  </a:lnTo>
                  <a:lnTo>
                    <a:pt x="162668" y="307762"/>
                  </a:lnTo>
                  <a:lnTo>
                    <a:pt x="156221" y="299067"/>
                  </a:lnTo>
                  <a:lnTo>
                    <a:pt x="149580" y="290881"/>
                  </a:lnTo>
                  <a:lnTo>
                    <a:pt x="142477" y="283058"/>
                  </a:lnTo>
                  <a:lnTo>
                    <a:pt x="134337" y="275491"/>
                  </a:lnTo>
                  <a:lnTo>
                    <a:pt x="124934" y="268101"/>
                  </a:lnTo>
                  <a:lnTo>
                    <a:pt x="114516" y="260831"/>
                  </a:lnTo>
                  <a:lnTo>
                    <a:pt x="103605" y="253644"/>
                  </a:lnTo>
                  <a:lnTo>
                    <a:pt x="92562" y="246516"/>
                  </a:lnTo>
                  <a:lnTo>
                    <a:pt x="81556" y="239595"/>
                  </a:lnTo>
                  <a:lnTo>
                    <a:pt x="70640" y="233173"/>
                  </a:lnTo>
                  <a:lnTo>
                    <a:pt x="59829" y="227364"/>
                  </a:lnTo>
                  <a:lnTo>
                    <a:pt x="49434" y="221803"/>
                  </a:lnTo>
                  <a:lnTo>
                    <a:pt x="40053" y="215768"/>
                  </a:lnTo>
                  <a:lnTo>
                    <a:pt x="31927" y="208884"/>
                  </a:lnTo>
                  <a:lnTo>
                    <a:pt x="24978" y="200953"/>
                  </a:lnTo>
                  <a:lnTo>
                    <a:pt x="18995" y="191793"/>
                  </a:lnTo>
                  <a:lnTo>
                    <a:pt x="13750" y="181439"/>
                  </a:lnTo>
                  <a:lnTo>
                    <a:pt x="9209" y="170080"/>
                  </a:lnTo>
                  <a:lnTo>
                    <a:pt x="5523" y="157938"/>
                  </a:lnTo>
                  <a:lnTo>
                    <a:pt x="2711" y="145223"/>
                  </a:lnTo>
                  <a:lnTo>
                    <a:pt x="820" y="132265"/>
                  </a:lnTo>
                  <a:lnTo>
                    <a:pt x="0" y="119493"/>
                  </a:lnTo>
                  <a:lnTo>
                    <a:pt x="233" y="107131"/>
                  </a:lnTo>
                  <a:lnTo>
                    <a:pt x="1525" y="95374"/>
                  </a:lnTo>
                  <a:lnTo>
                    <a:pt x="3988" y="84470"/>
                  </a:lnTo>
                  <a:lnTo>
                    <a:pt x="7570" y="74469"/>
                  </a:lnTo>
                  <a:lnTo>
                    <a:pt x="12093" y="65260"/>
                  </a:lnTo>
                  <a:lnTo>
                    <a:pt x="17346" y="56680"/>
                  </a:lnTo>
                  <a:lnTo>
                    <a:pt x="23136" y="48570"/>
                  </a:lnTo>
                  <a:lnTo>
                    <a:pt x="29311" y="40799"/>
                  </a:lnTo>
                  <a:lnTo>
                    <a:pt x="35755" y="33267"/>
                  </a:lnTo>
                  <a:lnTo>
                    <a:pt x="42394" y="25908"/>
                  </a:lnTo>
                  <a:lnTo>
                    <a:pt x="49496" y="19000"/>
                  </a:lnTo>
                  <a:lnTo>
                    <a:pt x="57635" y="13119"/>
                  </a:lnTo>
                  <a:lnTo>
                    <a:pt x="67042" y="8501"/>
                  </a:lnTo>
                  <a:lnTo>
                    <a:pt x="77633" y="5061"/>
                  </a:lnTo>
                  <a:lnTo>
                    <a:pt x="89192" y="2588"/>
                  </a:lnTo>
                  <a:lnTo>
                    <a:pt x="101482" y="858"/>
                  </a:lnTo>
                  <a:lnTo>
                    <a:pt x="114142" y="0"/>
                  </a:lnTo>
                  <a:lnTo>
                    <a:pt x="126706" y="472"/>
                  </a:lnTo>
                  <a:lnTo>
                    <a:pt x="138929" y="2419"/>
                  </a:lnTo>
                  <a:lnTo>
                    <a:pt x="150762" y="5691"/>
                  </a:lnTo>
                  <a:lnTo>
                    <a:pt x="162248" y="10029"/>
                  </a:lnTo>
                  <a:lnTo>
                    <a:pt x="173453" y="15179"/>
                  </a:lnTo>
                  <a:lnTo>
                    <a:pt x="184285" y="21246"/>
                  </a:lnTo>
                  <a:lnTo>
                    <a:pt x="194493" y="28675"/>
                  </a:lnTo>
                  <a:lnTo>
                    <a:pt x="203984" y="37598"/>
                  </a:lnTo>
                  <a:lnTo>
                    <a:pt x="212493" y="47861"/>
                  </a:lnTo>
                  <a:lnTo>
                    <a:pt x="219530" y="59199"/>
                  </a:lnTo>
                  <a:lnTo>
                    <a:pt x="224961" y="71346"/>
                  </a:lnTo>
                  <a:lnTo>
                    <a:pt x="228793" y="84079"/>
                  </a:lnTo>
                  <a:lnTo>
                    <a:pt x="231007" y="97225"/>
                  </a:lnTo>
                  <a:lnTo>
                    <a:pt x="231762" y="110638"/>
                  </a:lnTo>
                  <a:lnTo>
                    <a:pt x="231485" y="123624"/>
                  </a:lnTo>
                  <a:lnTo>
                    <a:pt x="230755" y="136203"/>
                  </a:lnTo>
                  <a:lnTo>
                    <a:pt x="229512" y="149478"/>
                  </a:lnTo>
                  <a:lnTo>
                    <a:pt x="227591" y="1655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49739" y="3457915"/>
              <a:ext cx="208801" cy="257061"/>
            </a:xfrm>
            <a:custGeom>
              <a:avLst/>
              <a:gdLst/>
              <a:ahLst/>
              <a:cxnLst/>
              <a:rect l="0" t="0" r="0" b="0"/>
              <a:pathLst>
                <a:path w="208801" h="257061">
                  <a:moveTo>
                    <a:pt x="145680" y="23267"/>
                  </a:moveTo>
                  <a:lnTo>
                    <a:pt x="139745" y="17466"/>
                  </a:lnTo>
                  <a:lnTo>
                    <a:pt x="133541" y="12542"/>
                  </a:lnTo>
                  <a:lnTo>
                    <a:pt x="126441" y="8048"/>
                  </a:lnTo>
                  <a:lnTo>
                    <a:pt x="118328" y="4173"/>
                  </a:lnTo>
                  <a:lnTo>
                    <a:pt x="109033" y="1456"/>
                  </a:lnTo>
                  <a:lnTo>
                    <a:pt x="98590" y="101"/>
                  </a:lnTo>
                  <a:lnTo>
                    <a:pt x="87338" y="0"/>
                  </a:lnTo>
                  <a:lnTo>
                    <a:pt x="75800" y="918"/>
                  </a:lnTo>
                  <a:lnTo>
                    <a:pt x="64308" y="2612"/>
                  </a:lnTo>
                  <a:lnTo>
                    <a:pt x="53155" y="5036"/>
                  </a:lnTo>
                  <a:lnTo>
                    <a:pt x="42666" y="8333"/>
                  </a:lnTo>
                  <a:lnTo>
                    <a:pt x="32951" y="12515"/>
                  </a:lnTo>
                  <a:lnTo>
                    <a:pt x="24106" y="17627"/>
                  </a:lnTo>
                  <a:lnTo>
                    <a:pt x="16303" y="23815"/>
                  </a:lnTo>
                  <a:lnTo>
                    <a:pt x="9546" y="31054"/>
                  </a:lnTo>
                  <a:lnTo>
                    <a:pt x="4177" y="39188"/>
                  </a:lnTo>
                  <a:lnTo>
                    <a:pt x="925" y="48018"/>
                  </a:lnTo>
                  <a:lnTo>
                    <a:pt x="0" y="57360"/>
                  </a:lnTo>
                  <a:lnTo>
                    <a:pt x="1158" y="66903"/>
                  </a:lnTo>
                  <a:lnTo>
                    <a:pt x="3986" y="76228"/>
                  </a:lnTo>
                  <a:lnTo>
                    <a:pt x="8075" y="85123"/>
                  </a:lnTo>
                  <a:lnTo>
                    <a:pt x="13241" y="93400"/>
                  </a:lnTo>
                  <a:lnTo>
                    <a:pt x="19524" y="100813"/>
                  </a:lnTo>
                  <a:lnTo>
                    <a:pt x="26860" y="107313"/>
                  </a:lnTo>
                  <a:lnTo>
                    <a:pt x="35243" y="112849"/>
                  </a:lnTo>
                  <a:lnTo>
                    <a:pt x="44779" y="117276"/>
                  </a:lnTo>
                  <a:lnTo>
                    <a:pt x="55421" y="120628"/>
                  </a:lnTo>
                  <a:lnTo>
                    <a:pt x="66991" y="123066"/>
                  </a:lnTo>
                  <a:lnTo>
                    <a:pt x="79282" y="124794"/>
                  </a:lnTo>
                  <a:lnTo>
                    <a:pt x="92101" y="126002"/>
                  </a:lnTo>
                  <a:lnTo>
                    <a:pt x="105131" y="127002"/>
                  </a:lnTo>
                  <a:lnTo>
                    <a:pt x="117952" y="128214"/>
                  </a:lnTo>
                  <a:lnTo>
                    <a:pt x="130352" y="129849"/>
                  </a:lnTo>
                  <a:lnTo>
                    <a:pt x="142305" y="131932"/>
                  </a:lnTo>
                  <a:lnTo>
                    <a:pt x="153872" y="134402"/>
                  </a:lnTo>
                  <a:lnTo>
                    <a:pt x="165127" y="137183"/>
                  </a:lnTo>
                  <a:lnTo>
                    <a:pt x="175822" y="140525"/>
                  </a:lnTo>
                  <a:lnTo>
                    <a:pt x="185407" y="144979"/>
                  </a:lnTo>
                  <a:lnTo>
                    <a:pt x="193660" y="150758"/>
                  </a:lnTo>
                  <a:lnTo>
                    <a:pt x="200354" y="157929"/>
                  </a:lnTo>
                  <a:lnTo>
                    <a:pt x="205103" y="166569"/>
                  </a:lnTo>
                  <a:lnTo>
                    <a:pt x="207882" y="176561"/>
                  </a:lnTo>
                  <a:lnTo>
                    <a:pt x="208800" y="187337"/>
                  </a:lnTo>
                  <a:lnTo>
                    <a:pt x="207911" y="198023"/>
                  </a:lnTo>
                  <a:lnTo>
                    <a:pt x="205424" y="208123"/>
                  </a:lnTo>
                  <a:lnTo>
                    <a:pt x="201485" y="217359"/>
                  </a:lnTo>
                  <a:lnTo>
                    <a:pt x="196102" y="225490"/>
                  </a:lnTo>
                  <a:lnTo>
                    <a:pt x="189409" y="232512"/>
                  </a:lnTo>
                  <a:lnTo>
                    <a:pt x="181646" y="238584"/>
                  </a:lnTo>
                  <a:lnTo>
                    <a:pt x="173065" y="243912"/>
                  </a:lnTo>
                  <a:lnTo>
                    <a:pt x="163881" y="248680"/>
                  </a:lnTo>
                  <a:lnTo>
                    <a:pt x="154106" y="252716"/>
                  </a:lnTo>
                  <a:lnTo>
                    <a:pt x="143559" y="255524"/>
                  </a:lnTo>
                  <a:lnTo>
                    <a:pt x="132207" y="256929"/>
                  </a:lnTo>
                  <a:lnTo>
                    <a:pt x="120314" y="257060"/>
                  </a:lnTo>
                  <a:lnTo>
                    <a:pt x="108329" y="256159"/>
                  </a:lnTo>
                  <a:lnTo>
                    <a:pt x="96532" y="254480"/>
                  </a:lnTo>
                  <a:lnTo>
                    <a:pt x="85073" y="252195"/>
                  </a:lnTo>
                  <a:lnTo>
                    <a:pt x="72735" y="249073"/>
                  </a:lnTo>
                  <a:lnTo>
                    <a:pt x="56201" y="243726"/>
                  </a:lnTo>
                  <a:lnTo>
                    <a:pt x="29867" y="2338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90848" y="3544353"/>
              <a:ext cx="15142" cy="136871"/>
            </a:xfrm>
            <a:custGeom>
              <a:avLst/>
              <a:gdLst/>
              <a:ahLst/>
              <a:cxnLst/>
              <a:rect l="0" t="0" r="0" b="0"/>
              <a:pathLst>
                <a:path w="15142" h="136871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7" y="63091"/>
                  </a:lnTo>
                  <a:lnTo>
                    <a:pt x="3034" y="75788"/>
                  </a:lnTo>
                  <a:lnTo>
                    <a:pt x="4537" y="89612"/>
                  </a:lnTo>
                  <a:lnTo>
                    <a:pt x="7900" y="108012"/>
                  </a:lnTo>
                  <a:lnTo>
                    <a:pt x="15141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84932" y="33864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24531" y="3133549"/>
              <a:ext cx="397356" cy="564045"/>
            </a:xfrm>
            <a:custGeom>
              <a:avLst/>
              <a:gdLst/>
              <a:ahLst/>
              <a:cxnLst/>
              <a:rect l="0" t="0" r="0" b="0"/>
              <a:pathLst>
                <a:path w="397356" h="564045">
                  <a:moveTo>
                    <a:pt x="102557" y="452918"/>
                  </a:moveTo>
                  <a:lnTo>
                    <a:pt x="102422" y="441249"/>
                  </a:lnTo>
                  <a:lnTo>
                    <a:pt x="101143" y="430761"/>
                  </a:lnTo>
                  <a:lnTo>
                    <a:pt x="98545" y="420468"/>
                  </a:lnTo>
                  <a:lnTo>
                    <a:pt x="94652" y="410512"/>
                  </a:lnTo>
                  <a:lnTo>
                    <a:pt x="89372" y="401465"/>
                  </a:lnTo>
                  <a:lnTo>
                    <a:pt x="82785" y="393591"/>
                  </a:lnTo>
                  <a:lnTo>
                    <a:pt x="75112" y="387160"/>
                  </a:lnTo>
                  <a:lnTo>
                    <a:pt x="66601" y="382591"/>
                  </a:lnTo>
                  <a:lnTo>
                    <a:pt x="57479" y="379939"/>
                  </a:lnTo>
                  <a:lnTo>
                    <a:pt x="48086" y="379278"/>
                  </a:lnTo>
                  <a:lnTo>
                    <a:pt x="38861" y="380870"/>
                  </a:lnTo>
                  <a:lnTo>
                    <a:pt x="30039" y="384653"/>
                  </a:lnTo>
                  <a:lnTo>
                    <a:pt x="21980" y="390614"/>
                  </a:lnTo>
                  <a:lnTo>
                    <a:pt x="15246" y="398960"/>
                  </a:lnTo>
                  <a:lnTo>
                    <a:pt x="10015" y="409569"/>
                  </a:lnTo>
                  <a:lnTo>
                    <a:pt x="6146" y="421911"/>
                  </a:lnTo>
                  <a:lnTo>
                    <a:pt x="3375" y="435249"/>
                  </a:lnTo>
                  <a:lnTo>
                    <a:pt x="1438" y="449063"/>
                  </a:lnTo>
                  <a:lnTo>
                    <a:pt x="269" y="462912"/>
                  </a:lnTo>
                  <a:lnTo>
                    <a:pt x="0" y="476356"/>
                  </a:lnTo>
                  <a:lnTo>
                    <a:pt x="634" y="489205"/>
                  </a:lnTo>
                  <a:lnTo>
                    <a:pt x="2212" y="501307"/>
                  </a:lnTo>
                  <a:lnTo>
                    <a:pt x="4873" y="512449"/>
                  </a:lnTo>
                  <a:lnTo>
                    <a:pt x="8601" y="522606"/>
                  </a:lnTo>
                  <a:lnTo>
                    <a:pt x="13563" y="531581"/>
                  </a:lnTo>
                  <a:lnTo>
                    <a:pt x="20175" y="538940"/>
                  </a:lnTo>
                  <a:lnTo>
                    <a:pt x="28506" y="544585"/>
                  </a:lnTo>
                  <a:lnTo>
                    <a:pt x="38015" y="548394"/>
                  </a:lnTo>
                  <a:lnTo>
                    <a:pt x="47774" y="550059"/>
                  </a:lnTo>
                  <a:lnTo>
                    <a:pt x="57217" y="549619"/>
                  </a:lnTo>
                  <a:lnTo>
                    <a:pt x="65995" y="547223"/>
                  </a:lnTo>
                  <a:lnTo>
                    <a:pt x="73811" y="542957"/>
                  </a:lnTo>
                  <a:lnTo>
                    <a:pt x="80623" y="537049"/>
                  </a:lnTo>
                  <a:lnTo>
                    <a:pt x="86723" y="529660"/>
                  </a:lnTo>
                  <a:lnTo>
                    <a:pt x="92601" y="520807"/>
                  </a:lnTo>
                  <a:lnTo>
                    <a:pt x="98561" y="510631"/>
                  </a:lnTo>
                  <a:lnTo>
                    <a:pt x="104551" y="499376"/>
                  </a:lnTo>
                  <a:lnTo>
                    <a:pt x="110273" y="487297"/>
                  </a:lnTo>
                  <a:lnTo>
                    <a:pt x="115569" y="474612"/>
                  </a:lnTo>
                  <a:lnTo>
                    <a:pt x="120430" y="461333"/>
                  </a:lnTo>
                  <a:lnTo>
                    <a:pt x="124921" y="447279"/>
                  </a:lnTo>
                  <a:lnTo>
                    <a:pt x="129125" y="432417"/>
                  </a:lnTo>
                  <a:lnTo>
                    <a:pt x="133118" y="416842"/>
                  </a:lnTo>
                  <a:lnTo>
                    <a:pt x="136959" y="400701"/>
                  </a:lnTo>
                  <a:lnTo>
                    <a:pt x="140691" y="384132"/>
                  </a:lnTo>
                  <a:lnTo>
                    <a:pt x="144180" y="367090"/>
                  </a:lnTo>
                  <a:lnTo>
                    <a:pt x="147145" y="349358"/>
                  </a:lnTo>
                  <a:lnTo>
                    <a:pt x="149470" y="330871"/>
                  </a:lnTo>
                  <a:lnTo>
                    <a:pt x="151201" y="311710"/>
                  </a:lnTo>
                  <a:lnTo>
                    <a:pt x="152445" y="292009"/>
                  </a:lnTo>
                  <a:lnTo>
                    <a:pt x="153320" y="271902"/>
                  </a:lnTo>
                  <a:lnTo>
                    <a:pt x="153924" y="251500"/>
                  </a:lnTo>
                  <a:lnTo>
                    <a:pt x="154339" y="230891"/>
                  </a:lnTo>
                  <a:lnTo>
                    <a:pt x="154616" y="210152"/>
                  </a:lnTo>
                  <a:lnTo>
                    <a:pt x="154634" y="189819"/>
                  </a:lnTo>
                  <a:lnTo>
                    <a:pt x="154113" y="170845"/>
                  </a:lnTo>
                  <a:lnTo>
                    <a:pt x="152951" y="153631"/>
                  </a:lnTo>
                  <a:lnTo>
                    <a:pt x="151356" y="137767"/>
                  </a:lnTo>
                  <a:lnTo>
                    <a:pt x="149746" y="122345"/>
                  </a:lnTo>
                  <a:lnTo>
                    <a:pt x="148365" y="106787"/>
                  </a:lnTo>
                  <a:lnTo>
                    <a:pt x="147117" y="91198"/>
                  </a:lnTo>
                  <a:lnTo>
                    <a:pt x="145672" y="76170"/>
                  </a:lnTo>
                  <a:lnTo>
                    <a:pt x="143848" y="62018"/>
                  </a:lnTo>
                  <a:lnTo>
                    <a:pt x="141623" y="48751"/>
                  </a:lnTo>
                  <a:lnTo>
                    <a:pt x="139050" y="36234"/>
                  </a:lnTo>
                  <a:lnTo>
                    <a:pt x="136196" y="24322"/>
                  </a:lnTo>
                  <a:lnTo>
                    <a:pt x="132804" y="13679"/>
                  </a:lnTo>
                  <a:lnTo>
                    <a:pt x="128316" y="5721"/>
                  </a:lnTo>
                  <a:lnTo>
                    <a:pt x="122531" y="1019"/>
                  </a:lnTo>
                  <a:lnTo>
                    <a:pt x="116036" y="0"/>
                  </a:lnTo>
                  <a:lnTo>
                    <a:pt x="109977" y="3339"/>
                  </a:lnTo>
                  <a:lnTo>
                    <a:pt x="104982" y="10963"/>
                  </a:lnTo>
                  <a:lnTo>
                    <a:pt x="101157" y="22234"/>
                  </a:lnTo>
                  <a:lnTo>
                    <a:pt x="98359" y="36351"/>
                  </a:lnTo>
                  <a:lnTo>
                    <a:pt x="96369" y="52575"/>
                  </a:lnTo>
                  <a:lnTo>
                    <a:pt x="94981" y="70308"/>
                  </a:lnTo>
                  <a:lnTo>
                    <a:pt x="94026" y="89099"/>
                  </a:lnTo>
                  <a:lnTo>
                    <a:pt x="93380" y="108606"/>
                  </a:lnTo>
                  <a:lnTo>
                    <a:pt x="93110" y="128109"/>
                  </a:lnTo>
                  <a:lnTo>
                    <a:pt x="93461" y="146525"/>
                  </a:lnTo>
                  <a:lnTo>
                    <a:pt x="94509" y="163368"/>
                  </a:lnTo>
                  <a:lnTo>
                    <a:pt x="96027" y="179154"/>
                  </a:lnTo>
                  <a:lnTo>
                    <a:pt x="97585" y="195057"/>
                  </a:lnTo>
                  <a:lnTo>
                    <a:pt x="98932" y="211752"/>
                  </a:lnTo>
                  <a:lnTo>
                    <a:pt x="100157" y="228919"/>
                  </a:lnTo>
                  <a:lnTo>
                    <a:pt x="101587" y="245545"/>
                  </a:lnTo>
                  <a:lnTo>
                    <a:pt x="103400" y="261080"/>
                  </a:lnTo>
                  <a:lnTo>
                    <a:pt x="105619" y="275936"/>
                  </a:lnTo>
                  <a:lnTo>
                    <a:pt x="108187" y="291191"/>
                  </a:lnTo>
                  <a:lnTo>
                    <a:pt x="111028" y="307450"/>
                  </a:lnTo>
                  <a:lnTo>
                    <a:pt x="114073" y="324658"/>
                  </a:lnTo>
                  <a:lnTo>
                    <a:pt x="117263" y="342374"/>
                  </a:lnTo>
                  <a:lnTo>
                    <a:pt x="120554" y="360258"/>
                  </a:lnTo>
                  <a:lnTo>
                    <a:pt x="123916" y="377981"/>
                  </a:lnTo>
                  <a:lnTo>
                    <a:pt x="127326" y="395173"/>
                  </a:lnTo>
                  <a:lnTo>
                    <a:pt x="130768" y="411688"/>
                  </a:lnTo>
                  <a:lnTo>
                    <a:pt x="134233" y="427403"/>
                  </a:lnTo>
                  <a:lnTo>
                    <a:pt x="137712" y="442124"/>
                  </a:lnTo>
                  <a:lnTo>
                    <a:pt x="141206" y="455821"/>
                  </a:lnTo>
                  <a:lnTo>
                    <a:pt x="144898" y="467812"/>
                  </a:lnTo>
                  <a:lnTo>
                    <a:pt x="149888" y="476544"/>
                  </a:lnTo>
                  <a:lnTo>
                    <a:pt x="156378" y="481082"/>
                  </a:lnTo>
                  <a:lnTo>
                    <a:pt x="162674" y="481522"/>
                  </a:lnTo>
                  <a:lnTo>
                    <a:pt x="168276" y="478696"/>
                  </a:lnTo>
                  <a:lnTo>
                    <a:pt x="173587" y="473810"/>
                  </a:lnTo>
                  <a:lnTo>
                    <a:pt x="179386" y="468187"/>
                  </a:lnTo>
                  <a:lnTo>
                    <a:pt x="186077" y="462609"/>
                  </a:lnTo>
                  <a:lnTo>
                    <a:pt x="193861" y="457379"/>
                  </a:lnTo>
                  <a:lnTo>
                    <a:pt x="202913" y="452551"/>
                  </a:lnTo>
                  <a:lnTo>
                    <a:pt x="213190" y="448076"/>
                  </a:lnTo>
                  <a:lnTo>
                    <a:pt x="224497" y="443882"/>
                  </a:lnTo>
                  <a:lnTo>
                    <a:pt x="236602" y="439895"/>
                  </a:lnTo>
                  <a:lnTo>
                    <a:pt x="249292" y="436052"/>
                  </a:lnTo>
                  <a:lnTo>
                    <a:pt x="262234" y="432146"/>
                  </a:lnTo>
                  <a:lnTo>
                    <a:pt x="274994" y="427836"/>
                  </a:lnTo>
                  <a:lnTo>
                    <a:pt x="287348" y="422971"/>
                  </a:lnTo>
                  <a:lnTo>
                    <a:pt x="299100" y="417567"/>
                  </a:lnTo>
                  <a:lnTo>
                    <a:pt x="310000" y="411715"/>
                  </a:lnTo>
                  <a:lnTo>
                    <a:pt x="319995" y="405514"/>
                  </a:lnTo>
                  <a:lnTo>
                    <a:pt x="329030" y="398892"/>
                  </a:lnTo>
                  <a:lnTo>
                    <a:pt x="336960" y="391616"/>
                  </a:lnTo>
                  <a:lnTo>
                    <a:pt x="343802" y="383615"/>
                  </a:lnTo>
                  <a:lnTo>
                    <a:pt x="349229" y="375123"/>
                  </a:lnTo>
                  <a:lnTo>
                    <a:pt x="352520" y="366577"/>
                  </a:lnTo>
                  <a:lnTo>
                    <a:pt x="353466" y="358241"/>
                  </a:lnTo>
                  <a:lnTo>
                    <a:pt x="352153" y="350357"/>
                  </a:lnTo>
                  <a:lnTo>
                    <a:pt x="348688" y="343215"/>
                  </a:lnTo>
                  <a:lnTo>
                    <a:pt x="343358" y="336905"/>
                  </a:lnTo>
                  <a:lnTo>
                    <a:pt x="336544" y="331668"/>
                  </a:lnTo>
                  <a:lnTo>
                    <a:pt x="328616" y="327974"/>
                  </a:lnTo>
                  <a:lnTo>
                    <a:pt x="319884" y="325939"/>
                  </a:lnTo>
                  <a:lnTo>
                    <a:pt x="310583" y="325537"/>
                  </a:lnTo>
                  <a:lnTo>
                    <a:pt x="300887" y="326779"/>
                  </a:lnTo>
                  <a:lnTo>
                    <a:pt x="290926" y="329507"/>
                  </a:lnTo>
                  <a:lnTo>
                    <a:pt x="280950" y="333608"/>
                  </a:lnTo>
                  <a:lnTo>
                    <a:pt x="271324" y="339101"/>
                  </a:lnTo>
                  <a:lnTo>
                    <a:pt x="262224" y="345873"/>
                  </a:lnTo>
                  <a:lnTo>
                    <a:pt x="253808" y="353859"/>
                  </a:lnTo>
                  <a:lnTo>
                    <a:pt x="246300" y="363121"/>
                  </a:lnTo>
                  <a:lnTo>
                    <a:pt x="239732" y="373574"/>
                  </a:lnTo>
                  <a:lnTo>
                    <a:pt x="233982" y="385018"/>
                  </a:lnTo>
                  <a:lnTo>
                    <a:pt x="228877" y="397223"/>
                  </a:lnTo>
                  <a:lnTo>
                    <a:pt x="224258" y="409988"/>
                  </a:lnTo>
                  <a:lnTo>
                    <a:pt x="220154" y="423152"/>
                  </a:lnTo>
                  <a:lnTo>
                    <a:pt x="216770" y="436596"/>
                  </a:lnTo>
                  <a:lnTo>
                    <a:pt x="214168" y="450226"/>
                  </a:lnTo>
                  <a:lnTo>
                    <a:pt x="212589" y="463820"/>
                  </a:lnTo>
                  <a:lnTo>
                    <a:pt x="212511" y="477027"/>
                  </a:lnTo>
                  <a:lnTo>
                    <a:pt x="214056" y="489685"/>
                  </a:lnTo>
                  <a:lnTo>
                    <a:pt x="217043" y="501643"/>
                  </a:lnTo>
                  <a:lnTo>
                    <a:pt x="221183" y="512681"/>
                  </a:lnTo>
                  <a:lnTo>
                    <a:pt x="226196" y="522769"/>
                  </a:lnTo>
                  <a:lnTo>
                    <a:pt x="232171" y="531866"/>
                  </a:lnTo>
                  <a:lnTo>
                    <a:pt x="239537" y="539838"/>
                  </a:lnTo>
                  <a:lnTo>
                    <a:pt x="248417" y="546717"/>
                  </a:lnTo>
                  <a:lnTo>
                    <a:pt x="258652" y="552508"/>
                  </a:lnTo>
                  <a:lnTo>
                    <a:pt x="269971" y="557108"/>
                  </a:lnTo>
                  <a:lnTo>
                    <a:pt x="282105" y="560570"/>
                  </a:lnTo>
                  <a:lnTo>
                    <a:pt x="294829" y="562912"/>
                  </a:lnTo>
                  <a:lnTo>
                    <a:pt x="307968" y="564044"/>
                  </a:lnTo>
                  <a:lnTo>
                    <a:pt x="321388" y="564024"/>
                  </a:lnTo>
                  <a:lnTo>
                    <a:pt x="334668" y="562876"/>
                  </a:lnTo>
                  <a:lnTo>
                    <a:pt x="347132" y="560510"/>
                  </a:lnTo>
                  <a:lnTo>
                    <a:pt x="358469" y="557002"/>
                  </a:lnTo>
                  <a:lnTo>
                    <a:pt x="368417" y="552849"/>
                  </a:lnTo>
                  <a:lnTo>
                    <a:pt x="377566" y="548475"/>
                  </a:lnTo>
                  <a:lnTo>
                    <a:pt x="386716" y="543496"/>
                  </a:lnTo>
                  <a:lnTo>
                    <a:pt x="397355" y="5371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76539" y="3428539"/>
              <a:ext cx="184517" cy="273742"/>
            </a:xfrm>
            <a:custGeom>
              <a:avLst/>
              <a:gdLst/>
              <a:ahLst/>
              <a:cxnLst/>
              <a:rect l="0" t="0" r="0" b="0"/>
              <a:pathLst>
                <a:path w="184517" h="273742">
                  <a:moveTo>
                    <a:pt x="124331" y="0"/>
                  </a:moveTo>
                  <a:lnTo>
                    <a:pt x="112730" y="134"/>
                  </a:lnTo>
                  <a:lnTo>
                    <a:pt x="102882" y="1415"/>
                  </a:lnTo>
                  <a:lnTo>
                    <a:pt x="93872" y="4003"/>
                  </a:lnTo>
                  <a:lnTo>
                    <a:pt x="85258" y="7550"/>
                  </a:lnTo>
                  <a:lnTo>
                    <a:pt x="76582" y="11534"/>
                  </a:lnTo>
                  <a:lnTo>
                    <a:pt x="67610" y="15623"/>
                  </a:lnTo>
                  <a:lnTo>
                    <a:pt x="58453" y="19990"/>
                  </a:lnTo>
                  <a:lnTo>
                    <a:pt x="49454" y="25205"/>
                  </a:lnTo>
                  <a:lnTo>
                    <a:pt x="40807" y="31522"/>
                  </a:lnTo>
                  <a:lnTo>
                    <a:pt x="32543" y="38729"/>
                  </a:lnTo>
                  <a:lnTo>
                    <a:pt x="24613" y="46338"/>
                  </a:lnTo>
                  <a:lnTo>
                    <a:pt x="16961" y="54023"/>
                  </a:lnTo>
                  <a:lnTo>
                    <a:pt x="10009" y="61962"/>
                  </a:lnTo>
                  <a:lnTo>
                    <a:pt x="4625" y="70731"/>
                  </a:lnTo>
                  <a:lnTo>
                    <a:pt x="1168" y="80575"/>
                  </a:lnTo>
                  <a:lnTo>
                    <a:pt x="0" y="90795"/>
                  </a:lnTo>
                  <a:lnTo>
                    <a:pt x="1719" y="99983"/>
                  </a:lnTo>
                  <a:lnTo>
                    <a:pt x="6362" y="107418"/>
                  </a:lnTo>
                  <a:lnTo>
                    <a:pt x="13531" y="113051"/>
                  </a:lnTo>
                  <a:lnTo>
                    <a:pt x="22686" y="117148"/>
                  </a:lnTo>
                  <a:lnTo>
                    <a:pt x="33313" y="120043"/>
                  </a:lnTo>
                  <a:lnTo>
                    <a:pt x="44833" y="121887"/>
                  </a:lnTo>
                  <a:lnTo>
                    <a:pt x="56622" y="122625"/>
                  </a:lnTo>
                  <a:lnTo>
                    <a:pt x="68322" y="122325"/>
                  </a:lnTo>
                  <a:lnTo>
                    <a:pt x="79803" y="121485"/>
                  </a:lnTo>
                  <a:lnTo>
                    <a:pt x="91051" y="120916"/>
                  </a:lnTo>
                  <a:lnTo>
                    <a:pt x="102104" y="121056"/>
                  </a:lnTo>
                  <a:lnTo>
                    <a:pt x="113002" y="121983"/>
                  </a:lnTo>
                  <a:lnTo>
                    <a:pt x="123787" y="123602"/>
                  </a:lnTo>
                  <a:lnTo>
                    <a:pt x="134487" y="125776"/>
                  </a:lnTo>
                  <a:lnTo>
                    <a:pt x="144963" y="128693"/>
                  </a:lnTo>
                  <a:lnTo>
                    <a:pt x="154925" y="132854"/>
                  </a:lnTo>
                  <a:lnTo>
                    <a:pt x="164241" y="138429"/>
                  </a:lnTo>
                  <a:lnTo>
                    <a:pt x="172462" y="145291"/>
                  </a:lnTo>
                  <a:lnTo>
                    <a:pt x="178774" y="153192"/>
                  </a:lnTo>
                  <a:lnTo>
                    <a:pt x="182890" y="161873"/>
                  </a:lnTo>
                  <a:lnTo>
                    <a:pt x="184516" y="170956"/>
                  </a:lnTo>
                  <a:lnTo>
                    <a:pt x="183113" y="179965"/>
                  </a:lnTo>
                  <a:lnTo>
                    <a:pt x="178689" y="188644"/>
                  </a:lnTo>
                  <a:lnTo>
                    <a:pt x="171839" y="196775"/>
                  </a:lnTo>
                  <a:lnTo>
                    <a:pt x="163431" y="204089"/>
                  </a:lnTo>
                  <a:lnTo>
                    <a:pt x="154119" y="210528"/>
                  </a:lnTo>
                  <a:lnTo>
                    <a:pt x="144296" y="216192"/>
                  </a:lnTo>
                  <a:lnTo>
                    <a:pt x="134184" y="221238"/>
                  </a:lnTo>
                  <a:lnTo>
                    <a:pt x="123907" y="225822"/>
                  </a:lnTo>
                  <a:lnTo>
                    <a:pt x="113533" y="230072"/>
                  </a:lnTo>
                  <a:lnTo>
                    <a:pt x="103100" y="234088"/>
                  </a:lnTo>
                  <a:lnTo>
                    <a:pt x="92633" y="237941"/>
                  </a:lnTo>
                  <a:lnTo>
                    <a:pt x="82144" y="241683"/>
                  </a:lnTo>
                  <a:lnTo>
                    <a:pt x="71641" y="245349"/>
                  </a:lnTo>
                  <a:lnTo>
                    <a:pt x="61142" y="248963"/>
                  </a:lnTo>
                  <a:lnTo>
                    <a:pt x="51106" y="252584"/>
                  </a:lnTo>
                  <a:lnTo>
                    <a:pt x="41440" y="256765"/>
                  </a:lnTo>
                  <a:lnTo>
                    <a:pt x="31294" y="262992"/>
                  </a:lnTo>
                  <a:lnTo>
                    <a:pt x="19046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43934" y="353896"/>
            <a:ext cx="653876" cy="593509"/>
          </a:xfrm>
          <a:custGeom>
            <a:avLst/>
            <a:gdLst/>
            <a:ahLst/>
            <a:cxnLst/>
            <a:rect l="0" t="0" r="0" b="0"/>
            <a:pathLst>
              <a:path w="653876" h="593509">
                <a:moveTo>
                  <a:pt x="445703" y="562083"/>
                </a:moveTo>
                <a:lnTo>
                  <a:pt x="488395" y="558963"/>
                </a:lnTo>
                <a:lnTo>
                  <a:pt x="539366" y="542955"/>
                </a:lnTo>
                <a:lnTo>
                  <a:pt x="601166" y="506947"/>
                </a:lnTo>
                <a:lnTo>
                  <a:pt x="631219" y="480872"/>
                </a:lnTo>
                <a:lnTo>
                  <a:pt x="639289" y="460868"/>
                </a:lnTo>
                <a:lnTo>
                  <a:pt x="652130" y="403522"/>
                </a:lnTo>
                <a:lnTo>
                  <a:pt x="653875" y="365493"/>
                </a:lnTo>
                <a:lnTo>
                  <a:pt x="650138" y="342518"/>
                </a:lnTo>
                <a:lnTo>
                  <a:pt x="641458" y="323729"/>
                </a:lnTo>
                <a:lnTo>
                  <a:pt x="605425" y="261952"/>
                </a:lnTo>
                <a:lnTo>
                  <a:pt x="557906" y="201679"/>
                </a:lnTo>
                <a:lnTo>
                  <a:pt x="496262" y="144494"/>
                </a:lnTo>
                <a:lnTo>
                  <a:pt x="441312" y="95322"/>
                </a:lnTo>
                <a:lnTo>
                  <a:pt x="382146" y="54375"/>
                </a:lnTo>
                <a:lnTo>
                  <a:pt x="319327" y="21814"/>
                </a:lnTo>
                <a:lnTo>
                  <a:pt x="266714" y="1051"/>
                </a:lnTo>
                <a:lnTo>
                  <a:pt x="245659" y="0"/>
                </a:lnTo>
                <a:lnTo>
                  <a:pt x="185783" y="11942"/>
                </a:lnTo>
                <a:lnTo>
                  <a:pt x="141027" y="28417"/>
                </a:lnTo>
                <a:lnTo>
                  <a:pt x="103980" y="53855"/>
                </a:lnTo>
                <a:lnTo>
                  <a:pt x="63491" y="113099"/>
                </a:lnTo>
                <a:lnTo>
                  <a:pt x="38937" y="172857"/>
                </a:lnTo>
                <a:lnTo>
                  <a:pt x="17573" y="235728"/>
                </a:lnTo>
                <a:lnTo>
                  <a:pt x="0" y="293935"/>
                </a:lnTo>
                <a:lnTo>
                  <a:pt x="2236" y="353982"/>
                </a:lnTo>
                <a:lnTo>
                  <a:pt x="3255" y="408153"/>
                </a:lnTo>
                <a:lnTo>
                  <a:pt x="14926" y="466466"/>
                </a:lnTo>
                <a:lnTo>
                  <a:pt x="22619" y="486831"/>
                </a:lnTo>
                <a:lnTo>
                  <a:pt x="73894" y="547847"/>
                </a:lnTo>
                <a:lnTo>
                  <a:pt x="100401" y="569043"/>
                </a:lnTo>
                <a:lnTo>
                  <a:pt x="123389" y="576875"/>
                </a:lnTo>
                <a:lnTo>
                  <a:pt x="182810" y="589550"/>
                </a:lnTo>
                <a:lnTo>
                  <a:pt x="235889" y="592855"/>
                </a:lnTo>
                <a:lnTo>
                  <a:pt x="291434" y="593508"/>
                </a:lnTo>
                <a:lnTo>
                  <a:pt x="316308" y="587358"/>
                </a:lnTo>
                <a:lnTo>
                  <a:pt x="371601" y="564978"/>
                </a:lnTo>
                <a:lnTo>
                  <a:pt x="402300" y="545653"/>
                </a:lnTo>
                <a:lnTo>
                  <a:pt x="447621" y="495101"/>
                </a:lnTo>
                <a:lnTo>
                  <a:pt x="473331" y="435406"/>
                </a:lnTo>
                <a:lnTo>
                  <a:pt x="481835" y="404056"/>
                </a:lnTo>
                <a:lnTo>
                  <a:pt x="475414" y="362022"/>
                </a:lnTo>
                <a:lnTo>
                  <a:pt x="468266" y="342145"/>
                </a:lnTo>
                <a:lnTo>
                  <a:pt x="437958" y="302995"/>
                </a:lnTo>
                <a:lnTo>
                  <a:pt x="402059" y="275595"/>
                </a:lnTo>
                <a:lnTo>
                  <a:pt x="339114" y="244093"/>
                </a:lnTo>
                <a:lnTo>
                  <a:pt x="301557" y="239356"/>
                </a:lnTo>
                <a:lnTo>
                  <a:pt x="246090" y="250681"/>
                </a:lnTo>
                <a:lnTo>
                  <a:pt x="227914" y="263415"/>
                </a:lnTo>
                <a:lnTo>
                  <a:pt x="219792" y="271724"/>
                </a:lnTo>
                <a:lnTo>
                  <a:pt x="210767" y="293434"/>
                </a:lnTo>
                <a:lnTo>
                  <a:pt x="204974" y="345500"/>
                </a:lnTo>
                <a:lnTo>
                  <a:pt x="209559" y="386906"/>
                </a:lnTo>
                <a:lnTo>
                  <a:pt x="218308" y="408577"/>
                </a:lnTo>
                <a:lnTo>
                  <a:pt x="223916" y="417632"/>
                </a:lnTo>
                <a:lnTo>
                  <a:pt x="239506" y="430812"/>
                </a:lnTo>
                <a:lnTo>
                  <a:pt x="248577" y="435964"/>
                </a:lnTo>
                <a:lnTo>
                  <a:pt x="268014" y="438570"/>
                </a:lnTo>
                <a:lnTo>
                  <a:pt x="309088" y="430710"/>
                </a:lnTo>
                <a:lnTo>
                  <a:pt x="326884" y="418297"/>
                </a:lnTo>
                <a:lnTo>
                  <a:pt x="346936" y="400937"/>
                </a:lnTo>
                <a:lnTo>
                  <a:pt x="361475" y="393627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73794" y="3254437"/>
            <a:ext cx="730010" cy="546756"/>
          </a:xfrm>
          <a:custGeom>
            <a:avLst/>
            <a:gdLst/>
            <a:ahLst/>
            <a:cxnLst/>
            <a:rect l="0" t="0" r="0" b="0"/>
            <a:pathLst>
              <a:path w="730010" h="546756">
                <a:moveTo>
                  <a:pt x="418915" y="73555"/>
                </a:moveTo>
                <a:lnTo>
                  <a:pt x="365040" y="46044"/>
                </a:lnTo>
                <a:lnTo>
                  <a:pt x="302993" y="24472"/>
                </a:lnTo>
                <a:lnTo>
                  <a:pt x="257846" y="13513"/>
                </a:lnTo>
                <a:lnTo>
                  <a:pt x="204215" y="11002"/>
                </a:lnTo>
                <a:lnTo>
                  <a:pt x="146017" y="21918"/>
                </a:lnTo>
                <a:lnTo>
                  <a:pt x="125661" y="29548"/>
                </a:lnTo>
                <a:lnTo>
                  <a:pt x="64653" y="80774"/>
                </a:lnTo>
                <a:lnTo>
                  <a:pt x="31424" y="137359"/>
                </a:lnTo>
                <a:lnTo>
                  <a:pt x="5283" y="199952"/>
                </a:lnTo>
                <a:lnTo>
                  <a:pt x="0" y="237088"/>
                </a:lnTo>
                <a:lnTo>
                  <a:pt x="6401" y="297124"/>
                </a:lnTo>
                <a:lnTo>
                  <a:pt x="13517" y="345704"/>
                </a:lnTo>
                <a:lnTo>
                  <a:pt x="42085" y="401262"/>
                </a:lnTo>
                <a:lnTo>
                  <a:pt x="72226" y="441302"/>
                </a:lnTo>
                <a:lnTo>
                  <a:pt x="107838" y="475879"/>
                </a:lnTo>
                <a:lnTo>
                  <a:pt x="166650" y="508530"/>
                </a:lnTo>
                <a:lnTo>
                  <a:pt x="199111" y="520501"/>
                </a:lnTo>
                <a:lnTo>
                  <a:pt x="259540" y="531108"/>
                </a:lnTo>
                <a:lnTo>
                  <a:pt x="316559" y="544391"/>
                </a:lnTo>
                <a:lnTo>
                  <a:pt x="370360" y="546755"/>
                </a:lnTo>
                <a:lnTo>
                  <a:pt x="424878" y="546053"/>
                </a:lnTo>
                <a:lnTo>
                  <a:pt x="487074" y="538257"/>
                </a:lnTo>
                <a:lnTo>
                  <a:pt x="544527" y="525547"/>
                </a:lnTo>
                <a:lnTo>
                  <a:pt x="597803" y="507466"/>
                </a:lnTo>
                <a:lnTo>
                  <a:pt x="644940" y="476518"/>
                </a:lnTo>
                <a:lnTo>
                  <a:pt x="673525" y="447777"/>
                </a:lnTo>
                <a:lnTo>
                  <a:pt x="695495" y="399306"/>
                </a:lnTo>
                <a:lnTo>
                  <a:pt x="705291" y="338879"/>
                </a:lnTo>
                <a:lnTo>
                  <a:pt x="712604" y="275997"/>
                </a:lnTo>
                <a:lnTo>
                  <a:pt x="716613" y="223854"/>
                </a:lnTo>
                <a:lnTo>
                  <a:pt x="724407" y="161458"/>
                </a:lnTo>
                <a:lnTo>
                  <a:pt x="730009" y="127286"/>
                </a:lnTo>
                <a:lnTo>
                  <a:pt x="727585" y="105624"/>
                </a:lnTo>
                <a:lnTo>
                  <a:pt x="719488" y="87418"/>
                </a:lnTo>
                <a:lnTo>
                  <a:pt x="714054" y="79287"/>
                </a:lnTo>
                <a:lnTo>
                  <a:pt x="698657" y="67134"/>
                </a:lnTo>
                <a:lnTo>
                  <a:pt x="639616" y="42330"/>
                </a:lnTo>
                <a:lnTo>
                  <a:pt x="586149" y="24469"/>
                </a:lnTo>
                <a:lnTo>
                  <a:pt x="533794" y="13513"/>
                </a:lnTo>
                <a:lnTo>
                  <a:pt x="471651" y="3561"/>
                </a:lnTo>
                <a:lnTo>
                  <a:pt x="418240" y="587"/>
                </a:lnTo>
                <a:lnTo>
                  <a:pt x="357040" y="0"/>
                </a:lnTo>
                <a:lnTo>
                  <a:pt x="294130" y="11328"/>
                </a:lnTo>
                <a:lnTo>
                  <a:pt x="234070" y="29226"/>
                </a:lnTo>
                <a:lnTo>
                  <a:pt x="174118" y="73836"/>
                </a:lnTo>
                <a:lnTo>
                  <a:pt x="132175" y="109857"/>
                </a:lnTo>
                <a:lnTo>
                  <a:pt x="117560" y="128294"/>
                </a:lnTo>
                <a:lnTo>
                  <a:pt x="109504" y="151305"/>
                </a:lnTo>
                <a:lnTo>
                  <a:pt x="107356" y="163993"/>
                </a:lnTo>
                <a:lnTo>
                  <a:pt x="109434" y="174791"/>
                </a:lnTo>
                <a:lnTo>
                  <a:pt x="121100" y="193028"/>
                </a:lnTo>
                <a:lnTo>
                  <a:pt x="141104" y="202693"/>
                </a:lnTo>
                <a:lnTo>
                  <a:pt x="192073" y="208898"/>
                </a:lnTo>
                <a:lnTo>
                  <a:pt x="246032" y="201718"/>
                </a:lnTo>
                <a:lnTo>
                  <a:pt x="308108" y="185637"/>
                </a:lnTo>
                <a:lnTo>
                  <a:pt x="363058" y="180182"/>
                </a:lnTo>
                <a:lnTo>
                  <a:pt x="418973" y="179105"/>
                </a:lnTo>
                <a:lnTo>
                  <a:pt x="475078" y="178892"/>
                </a:lnTo>
                <a:lnTo>
                  <a:pt x="511595" y="184444"/>
                </a:lnTo>
                <a:lnTo>
                  <a:pt x="539052" y="199088"/>
                </a:lnTo>
                <a:lnTo>
                  <a:pt x="551468" y="214745"/>
                </a:lnTo>
                <a:lnTo>
                  <a:pt x="556417" y="223834"/>
                </a:lnTo>
                <a:lnTo>
                  <a:pt x="557376" y="232232"/>
                </a:lnTo>
                <a:lnTo>
                  <a:pt x="552203" y="247803"/>
                </a:lnTo>
                <a:lnTo>
                  <a:pt x="536137" y="269723"/>
                </a:lnTo>
                <a:lnTo>
                  <a:pt x="510969" y="285447"/>
                </a:lnTo>
                <a:lnTo>
                  <a:pt x="469854" y="300070"/>
                </a:lnTo>
                <a:lnTo>
                  <a:pt x="431408" y="302497"/>
                </a:lnTo>
                <a:lnTo>
                  <a:pt x="376496" y="296550"/>
                </a:lnTo>
                <a:lnTo>
                  <a:pt x="313806" y="287668"/>
                </a:lnTo>
                <a:lnTo>
                  <a:pt x="252100" y="279002"/>
                </a:lnTo>
                <a:lnTo>
                  <a:pt x="189699" y="271189"/>
                </a:lnTo>
                <a:lnTo>
                  <a:pt x="155702" y="26306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851202" y="683365"/>
            <a:ext cx="1284478" cy="1112358"/>
          </a:xfrm>
          <a:custGeom>
            <a:avLst/>
            <a:gdLst/>
            <a:ahLst/>
            <a:cxnLst/>
            <a:rect l="0" t="0" r="0" b="0"/>
            <a:pathLst>
              <a:path w="1284478" h="1112358">
                <a:moveTo>
                  <a:pt x="963358" y="0"/>
                </a:moveTo>
                <a:lnTo>
                  <a:pt x="1284477" y="556178"/>
                </a:lnTo>
                <a:lnTo>
                  <a:pt x="963358" y="1112357"/>
                </a:lnTo>
                <a:lnTo>
                  <a:pt x="321119" y="1112357"/>
                </a:lnTo>
                <a:lnTo>
                  <a:pt x="0" y="556178"/>
                </a:lnTo>
                <a:lnTo>
                  <a:pt x="321119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512372" y="4869101"/>
            <a:ext cx="1316063" cy="1316063"/>
          </a:xfrm>
          <a:custGeom>
            <a:avLst/>
            <a:gdLst/>
            <a:ahLst/>
            <a:cxnLst/>
            <a:rect l="0" t="0" r="0" b="0"/>
            <a:pathLst>
              <a:path w="1316063" h="1316063">
                <a:moveTo>
                  <a:pt x="930787" y="0"/>
                </a:moveTo>
                <a:lnTo>
                  <a:pt x="1316062" y="385275"/>
                </a:lnTo>
                <a:lnTo>
                  <a:pt x="1316062" y="930786"/>
                </a:lnTo>
                <a:lnTo>
                  <a:pt x="930787" y="1316062"/>
                </a:lnTo>
                <a:lnTo>
                  <a:pt x="385276" y="1316062"/>
                </a:lnTo>
                <a:lnTo>
                  <a:pt x="0" y="930786"/>
                </a:lnTo>
                <a:lnTo>
                  <a:pt x="0" y="385275"/>
                </a:lnTo>
                <a:lnTo>
                  <a:pt x="385276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H="1" flipV="1">
            <a:off x="7190964" y="515896"/>
            <a:ext cx="1305533" cy="736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169907" y="505367"/>
            <a:ext cx="0" cy="5264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7180435" y="1031792"/>
            <a:ext cx="652767" cy="2842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7190964" y="1295005"/>
            <a:ext cx="642238" cy="3369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190964" y="1621388"/>
            <a:ext cx="1000207" cy="3579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V="1">
            <a:off x="8201700" y="610652"/>
            <a:ext cx="305326" cy="13371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6170489" y="4686300"/>
            <a:ext cx="725611" cy="1077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951562" y="4813300"/>
            <a:ext cx="220638" cy="3681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959919" y="5173045"/>
            <a:ext cx="284269" cy="1052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321300" y="5267802"/>
            <a:ext cx="922888" cy="3963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5300967" y="4776976"/>
            <a:ext cx="621181" cy="905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 flipV="1">
            <a:off x="5601950" y="4099138"/>
            <a:ext cx="305326" cy="6632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5614650" y="3737155"/>
            <a:ext cx="589596" cy="3579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223000" y="3733800"/>
            <a:ext cx="673955" cy="9567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6"/>
          <p:cNvSpPr/>
          <p:nvPr/>
        </p:nvSpPr>
        <p:spPr>
          <a:xfrm>
            <a:off x="70211" y="2624694"/>
            <a:ext cx="9823090" cy="239475"/>
          </a:xfrm>
          <a:custGeom>
            <a:avLst/>
            <a:gdLst/>
            <a:ahLst/>
            <a:cxnLst/>
            <a:rect l="0" t="0" r="0" b="0"/>
            <a:pathLst>
              <a:path w="9823090" h="239475">
                <a:moveTo>
                  <a:pt x="0" y="198588"/>
                </a:moveTo>
                <a:lnTo>
                  <a:pt x="26387" y="221465"/>
                </a:lnTo>
                <a:lnTo>
                  <a:pt x="62281" y="234482"/>
                </a:lnTo>
                <a:lnTo>
                  <a:pt x="116331" y="239474"/>
                </a:lnTo>
                <a:lnTo>
                  <a:pt x="167440" y="237218"/>
                </a:lnTo>
                <a:lnTo>
                  <a:pt x="228207" y="232261"/>
                </a:lnTo>
                <a:lnTo>
                  <a:pt x="246894" y="231565"/>
                </a:lnTo>
                <a:lnTo>
                  <a:pt x="293278" y="225252"/>
                </a:lnTo>
                <a:lnTo>
                  <a:pt x="358126" y="215194"/>
                </a:lnTo>
                <a:lnTo>
                  <a:pt x="435283" y="202640"/>
                </a:lnTo>
                <a:lnTo>
                  <a:pt x="514796" y="193100"/>
                </a:lnTo>
                <a:lnTo>
                  <a:pt x="595882" y="185571"/>
                </a:lnTo>
                <a:lnTo>
                  <a:pt x="678015" y="179381"/>
                </a:lnTo>
                <a:lnTo>
                  <a:pt x="742129" y="172915"/>
                </a:lnTo>
                <a:lnTo>
                  <a:pt x="794230" y="166265"/>
                </a:lnTo>
                <a:lnTo>
                  <a:pt x="838323" y="159492"/>
                </a:lnTo>
                <a:lnTo>
                  <a:pt x="877077" y="153807"/>
                </a:lnTo>
                <a:lnTo>
                  <a:pt x="912271" y="148847"/>
                </a:lnTo>
                <a:lnTo>
                  <a:pt x="970484" y="140216"/>
                </a:lnTo>
                <a:lnTo>
                  <a:pt x="1024156" y="129950"/>
                </a:lnTo>
                <a:lnTo>
                  <a:pt x="1080873" y="126388"/>
                </a:lnTo>
                <a:lnTo>
                  <a:pt x="1114816" y="125888"/>
                </a:lnTo>
                <a:lnTo>
                  <a:pt x="1153822" y="125555"/>
                </a:lnTo>
                <a:lnTo>
                  <a:pt x="1209641" y="125185"/>
                </a:lnTo>
                <a:lnTo>
                  <a:pt x="1255896" y="125020"/>
                </a:lnTo>
                <a:lnTo>
                  <a:pt x="1311549" y="124947"/>
                </a:lnTo>
                <a:lnTo>
                  <a:pt x="1344639" y="124927"/>
                </a:lnTo>
                <a:lnTo>
                  <a:pt x="1380737" y="124914"/>
                </a:lnTo>
                <a:lnTo>
                  <a:pt x="1418840" y="124906"/>
                </a:lnTo>
                <a:lnTo>
                  <a:pt x="1473656" y="124896"/>
                </a:lnTo>
                <a:lnTo>
                  <a:pt x="1518295" y="127232"/>
                </a:lnTo>
                <a:lnTo>
                  <a:pt x="1569331" y="136068"/>
                </a:lnTo>
                <a:lnTo>
                  <a:pt x="1622732" y="148608"/>
                </a:lnTo>
                <a:lnTo>
                  <a:pt x="1677549" y="170911"/>
                </a:lnTo>
                <a:lnTo>
                  <a:pt x="1720829" y="180438"/>
                </a:lnTo>
                <a:lnTo>
                  <a:pt x="1779058" y="184672"/>
                </a:lnTo>
                <a:lnTo>
                  <a:pt x="1822428" y="185801"/>
                </a:lnTo>
                <a:lnTo>
                  <a:pt x="1871229" y="186554"/>
                </a:lnTo>
                <a:lnTo>
                  <a:pt x="1918970" y="187056"/>
                </a:lnTo>
                <a:lnTo>
                  <a:pt x="1966006" y="187390"/>
                </a:lnTo>
                <a:lnTo>
                  <a:pt x="2012570" y="187613"/>
                </a:lnTo>
                <a:lnTo>
                  <a:pt x="2048293" y="186592"/>
                </a:lnTo>
                <a:lnTo>
                  <a:pt x="2100463" y="182338"/>
                </a:lnTo>
                <a:lnTo>
                  <a:pt x="2157965" y="179667"/>
                </a:lnTo>
                <a:lnTo>
                  <a:pt x="2189676" y="178955"/>
                </a:lnTo>
                <a:lnTo>
                  <a:pt x="2226025" y="176141"/>
                </a:lnTo>
                <a:lnTo>
                  <a:pt x="2265465" y="171925"/>
                </a:lnTo>
                <a:lnTo>
                  <a:pt x="2306967" y="166775"/>
                </a:lnTo>
                <a:lnTo>
                  <a:pt x="2342823" y="162171"/>
                </a:lnTo>
                <a:lnTo>
                  <a:pt x="2404500" y="153937"/>
                </a:lnTo>
                <a:lnTo>
                  <a:pt x="2446450" y="148933"/>
                </a:lnTo>
                <a:lnTo>
                  <a:pt x="2496643" y="143258"/>
                </a:lnTo>
                <a:lnTo>
                  <a:pt x="2552332" y="137135"/>
                </a:lnTo>
                <a:lnTo>
                  <a:pt x="2622214" y="129543"/>
                </a:lnTo>
                <a:lnTo>
                  <a:pt x="2701557" y="120973"/>
                </a:lnTo>
                <a:lnTo>
                  <a:pt x="2787207" y="111750"/>
                </a:lnTo>
                <a:lnTo>
                  <a:pt x="2860685" y="104431"/>
                </a:lnTo>
                <a:lnTo>
                  <a:pt x="2926048" y="98382"/>
                </a:lnTo>
                <a:lnTo>
                  <a:pt x="2986002" y="93179"/>
                </a:lnTo>
                <a:lnTo>
                  <a:pt x="3040008" y="87371"/>
                </a:lnTo>
                <a:lnTo>
                  <a:pt x="3090050" y="81160"/>
                </a:lnTo>
                <a:lnTo>
                  <a:pt x="3137450" y="74679"/>
                </a:lnTo>
                <a:lnTo>
                  <a:pt x="3194786" y="70359"/>
                </a:lnTo>
                <a:lnTo>
                  <a:pt x="3258747" y="67478"/>
                </a:lnTo>
                <a:lnTo>
                  <a:pt x="3327123" y="65558"/>
                </a:lnTo>
                <a:lnTo>
                  <a:pt x="3385576" y="64278"/>
                </a:lnTo>
                <a:lnTo>
                  <a:pt x="3437412" y="63424"/>
                </a:lnTo>
                <a:lnTo>
                  <a:pt x="3484838" y="62855"/>
                </a:lnTo>
                <a:lnTo>
                  <a:pt x="3523474" y="62476"/>
                </a:lnTo>
                <a:lnTo>
                  <a:pt x="3585121" y="62055"/>
                </a:lnTo>
                <a:lnTo>
                  <a:pt x="3642155" y="61867"/>
                </a:lnTo>
                <a:lnTo>
                  <a:pt x="3695189" y="61784"/>
                </a:lnTo>
                <a:lnTo>
                  <a:pt x="3738258" y="61747"/>
                </a:lnTo>
                <a:lnTo>
                  <a:pt x="3786255" y="61731"/>
                </a:lnTo>
                <a:lnTo>
                  <a:pt x="3812157" y="61726"/>
                </a:lnTo>
                <a:lnTo>
                  <a:pt x="3851651" y="62893"/>
                </a:lnTo>
                <a:lnTo>
                  <a:pt x="3900207" y="64841"/>
                </a:lnTo>
                <a:lnTo>
                  <a:pt x="3954805" y="67309"/>
                </a:lnTo>
                <a:lnTo>
                  <a:pt x="4005242" y="72464"/>
                </a:lnTo>
                <a:lnTo>
                  <a:pt x="4052904" y="79411"/>
                </a:lnTo>
                <a:lnTo>
                  <a:pt x="4098717" y="87551"/>
                </a:lnTo>
                <a:lnTo>
                  <a:pt x="4152655" y="95317"/>
                </a:lnTo>
                <a:lnTo>
                  <a:pt x="4212011" y="102835"/>
                </a:lnTo>
                <a:lnTo>
                  <a:pt x="4274978" y="110186"/>
                </a:lnTo>
                <a:lnTo>
                  <a:pt x="4323975" y="115087"/>
                </a:lnTo>
                <a:lnTo>
                  <a:pt x="4363659" y="118354"/>
                </a:lnTo>
                <a:lnTo>
                  <a:pt x="4397134" y="120532"/>
                </a:lnTo>
                <a:lnTo>
                  <a:pt x="4436998" y="121984"/>
                </a:lnTo>
                <a:lnTo>
                  <a:pt x="4481122" y="122952"/>
                </a:lnTo>
                <a:lnTo>
                  <a:pt x="4528085" y="123598"/>
                </a:lnTo>
                <a:lnTo>
                  <a:pt x="4578111" y="124028"/>
                </a:lnTo>
                <a:lnTo>
                  <a:pt x="4630179" y="124315"/>
                </a:lnTo>
                <a:lnTo>
                  <a:pt x="4683608" y="124506"/>
                </a:lnTo>
                <a:lnTo>
                  <a:pt x="4759002" y="119954"/>
                </a:lnTo>
                <a:lnTo>
                  <a:pt x="4849039" y="112240"/>
                </a:lnTo>
                <a:lnTo>
                  <a:pt x="4948838" y="102418"/>
                </a:lnTo>
                <a:lnTo>
                  <a:pt x="5052805" y="91191"/>
                </a:lnTo>
                <a:lnTo>
                  <a:pt x="5159551" y="79027"/>
                </a:lnTo>
                <a:lnTo>
                  <a:pt x="5268150" y="66238"/>
                </a:lnTo>
                <a:lnTo>
                  <a:pt x="5360437" y="55373"/>
                </a:lnTo>
                <a:lnTo>
                  <a:pt x="5441848" y="45789"/>
                </a:lnTo>
                <a:lnTo>
                  <a:pt x="5516010" y="37061"/>
                </a:lnTo>
                <a:lnTo>
                  <a:pt x="5574809" y="30072"/>
                </a:lnTo>
                <a:lnTo>
                  <a:pt x="5623368" y="24243"/>
                </a:lnTo>
                <a:lnTo>
                  <a:pt x="5665099" y="19187"/>
                </a:lnTo>
                <a:lnTo>
                  <a:pt x="5710467" y="15816"/>
                </a:lnTo>
                <a:lnTo>
                  <a:pt x="5758259" y="13569"/>
                </a:lnTo>
                <a:lnTo>
                  <a:pt x="5807669" y="12071"/>
                </a:lnTo>
                <a:lnTo>
                  <a:pt x="5865175" y="9903"/>
                </a:lnTo>
                <a:lnTo>
                  <a:pt x="5928079" y="7287"/>
                </a:lnTo>
                <a:lnTo>
                  <a:pt x="5994581" y="4374"/>
                </a:lnTo>
                <a:lnTo>
                  <a:pt x="6064652" y="2431"/>
                </a:lnTo>
                <a:lnTo>
                  <a:pt x="6137103" y="1136"/>
                </a:lnTo>
                <a:lnTo>
                  <a:pt x="6211140" y="273"/>
                </a:lnTo>
                <a:lnTo>
                  <a:pt x="6279215" y="867"/>
                </a:lnTo>
                <a:lnTo>
                  <a:pt x="6343316" y="2433"/>
                </a:lnTo>
                <a:lnTo>
                  <a:pt x="6404766" y="4647"/>
                </a:lnTo>
                <a:lnTo>
                  <a:pt x="6464451" y="6123"/>
                </a:lnTo>
                <a:lnTo>
                  <a:pt x="6522958" y="7107"/>
                </a:lnTo>
                <a:lnTo>
                  <a:pt x="6580681" y="7763"/>
                </a:lnTo>
                <a:lnTo>
                  <a:pt x="6646068" y="8200"/>
                </a:lnTo>
                <a:lnTo>
                  <a:pt x="6716566" y="8492"/>
                </a:lnTo>
                <a:lnTo>
                  <a:pt x="6790471" y="8686"/>
                </a:lnTo>
                <a:lnTo>
                  <a:pt x="6873666" y="8816"/>
                </a:lnTo>
                <a:lnTo>
                  <a:pt x="6963055" y="8902"/>
                </a:lnTo>
                <a:lnTo>
                  <a:pt x="7056572" y="8960"/>
                </a:lnTo>
                <a:lnTo>
                  <a:pt x="7146993" y="7828"/>
                </a:lnTo>
                <a:lnTo>
                  <a:pt x="7235350" y="5904"/>
                </a:lnTo>
                <a:lnTo>
                  <a:pt x="7322330" y="3452"/>
                </a:lnTo>
                <a:lnTo>
                  <a:pt x="7408393" y="1817"/>
                </a:lnTo>
                <a:lnTo>
                  <a:pt x="7493845" y="727"/>
                </a:lnTo>
                <a:lnTo>
                  <a:pt x="7578887" y="0"/>
                </a:lnTo>
                <a:lnTo>
                  <a:pt x="7689395" y="685"/>
                </a:lnTo>
                <a:lnTo>
                  <a:pt x="7816880" y="2312"/>
                </a:lnTo>
                <a:lnTo>
                  <a:pt x="7955682" y="4566"/>
                </a:lnTo>
                <a:lnTo>
                  <a:pt x="8068103" y="9579"/>
                </a:lnTo>
                <a:lnTo>
                  <a:pt x="8162939" y="16430"/>
                </a:lnTo>
                <a:lnTo>
                  <a:pt x="8246049" y="24507"/>
                </a:lnTo>
                <a:lnTo>
                  <a:pt x="8321344" y="32231"/>
                </a:lnTo>
                <a:lnTo>
                  <a:pt x="8391427" y="39720"/>
                </a:lnTo>
                <a:lnTo>
                  <a:pt x="8458036" y="47053"/>
                </a:lnTo>
                <a:lnTo>
                  <a:pt x="8537538" y="56620"/>
                </a:lnTo>
                <a:lnTo>
                  <a:pt x="8625633" y="67678"/>
                </a:lnTo>
                <a:lnTo>
                  <a:pt x="8719459" y="79729"/>
                </a:lnTo>
                <a:lnTo>
                  <a:pt x="8807745" y="92443"/>
                </a:lnTo>
                <a:lnTo>
                  <a:pt x="8892339" y="105598"/>
                </a:lnTo>
                <a:lnTo>
                  <a:pt x="8974472" y="119047"/>
                </a:lnTo>
                <a:lnTo>
                  <a:pt x="9036246" y="129183"/>
                </a:lnTo>
                <a:lnTo>
                  <a:pt x="9084448" y="137110"/>
                </a:lnTo>
                <a:lnTo>
                  <a:pt x="9123601" y="143565"/>
                </a:lnTo>
                <a:lnTo>
                  <a:pt x="9159062" y="150207"/>
                </a:lnTo>
                <a:lnTo>
                  <a:pt x="9192060" y="156976"/>
                </a:lnTo>
                <a:lnTo>
                  <a:pt x="9223419" y="163828"/>
                </a:lnTo>
                <a:lnTo>
                  <a:pt x="9258363" y="169565"/>
                </a:lnTo>
                <a:lnTo>
                  <a:pt x="9295696" y="174560"/>
                </a:lnTo>
                <a:lnTo>
                  <a:pt x="9334623" y="179060"/>
                </a:lnTo>
                <a:lnTo>
                  <a:pt x="9380462" y="182060"/>
                </a:lnTo>
                <a:lnTo>
                  <a:pt x="9430908" y="184060"/>
                </a:lnTo>
                <a:lnTo>
                  <a:pt x="9484426" y="185393"/>
                </a:lnTo>
                <a:lnTo>
                  <a:pt x="9528293" y="186282"/>
                </a:lnTo>
                <a:lnTo>
                  <a:pt x="9565727" y="186874"/>
                </a:lnTo>
                <a:lnTo>
                  <a:pt x="9598872" y="187269"/>
                </a:lnTo>
                <a:lnTo>
                  <a:pt x="9636177" y="186363"/>
                </a:lnTo>
                <a:lnTo>
                  <a:pt x="9676254" y="184589"/>
                </a:lnTo>
                <a:lnTo>
                  <a:pt x="9718179" y="182236"/>
                </a:lnTo>
                <a:lnTo>
                  <a:pt x="9771003" y="179622"/>
                </a:lnTo>
                <a:lnTo>
                  <a:pt x="9823089" y="1775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329139" y="1193676"/>
            <a:ext cx="786882" cy="452758"/>
            <a:chOff x="329139" y="1193676"/>
            <a:chExt cx="786882" cy="452758"/>
          </a:xfrm>
        </p:grpSpPr>
        <p:sp>
          <p:nvSpPr>
            <p:cNvPr id="58" name="Freeform 57"/>
            <p:cNvSpPr/>
            <p:nvPr/>
          </p:nvSpPr>
          <p:spPr>
            <a:xfrm>
              <a:off x="329139" y="1193676"/>
              <a:ext cx="299806" cy="452758"/>
            </a:xfrm>
            <a:custGeom>
              <a:avLst/>
              <a:gdLst/>
              <a:ahLst/>
              <a:cxnLst/>
              <a:rect l="0" t="0" r="0" b="0"/>
              <a:pathLst>
                <a:path w="299806" h="452758">
                  <a:moveTo>
                    <a:pt x="186757" y="69743"/>
                  </a:moveTo>
                  <a:lnTo>
                    <a:pt x="137259" y="10150"/>
                  </a:lnTo>
                  <a:lnTo>
                    <a:pt x="117185" y="2313"/>
                  </a:lnTo>
                  <a:lnTo>
                    <a:pt x="93835" y="0"/>
                  </a:lnTo>
                  <a:lnTo>
                    <a:pt x="71759" y="2871"/>
                  </a:lnTo>
                  <a:lnTo>
                    <a:pt x="53368" y="11167"/>
                  </a:lnTo>
                  <a:lnTo>
                    <a:pt x="22498" y="35556"/>
                  </a:lnTo>
                  <a:lnTo>
                    <a:pt x="6546" y="67153"/>
                  </a:lnTo>
                  <a:lnTo>
                    <a:pt x="0" y="106150"/>
                  </a:lnTo>
                  <a:lnTo>
                    <a:pt x="3650" y="141752"/>
                  </a:lnTo>
                  <a:lnTo>
                    <a:pt x="12179" y="160629"/>
                  </a:lnTo>
                  <a:lnTo>
                    <a:pt x="17729" y="168938"/>
                  </a:lnTo>
                  <a:lnTo>
                    <a:pt x="33255" y="181290"/>
                  </a:lnTo>
                  <a:lnTo>
                    <a:pt x="53023" y="189510"/>
                  </a:lnTo>
                  <a:lnTo>
                    <a:pt x="89290" y="192967"/>
                  </a:lnTo>
                  <a:lnTo>
                    <a:pt x="149875" y="186764"/>
                  </a:lnTo>
                  <a:lnTo>
                    <a:pt x="203475" y="186965"/>
                  </a:lnTo>
                  <a:lnTo>
                    <a:pt x="236944" y="195203"/>
                  </a:lnTo>
                  <a:lnTo>
                    <a:pt x="269807" y="218354"/>
                  </a:lnTo>
                  <a:lnTo>
                    <a:pt x="277218" y="224969"/>
                  </a:lnTo>
                  <a:lnTo>
                    <a:pt x="293239" y="256636"/>
                  </a:lnTo>
                  <a:lnTo>
                    <a:pt x="299805" y="301244"/>
                  </a:lnTo>
                  <a:lnTo>
                    <a:pt x="293619" y="351908"/>
                  </a:lnTo>
                  <a:lnTo>
                    <a:pt x="283280" y="383805"/>
                  </a:lnTo>
                  <a:lnTo>
                    <a:pt x="252746" y="423504"/>
                  </a:lnTo>
                  <a:lnTo>
                    <a:pt x="226586" y="439464"/>
                  </a:lnTo>
                  <a:lnTo>
                    <a:pt x="196608" y="451601"/>
                  </a:lnTo>
                  <a:lnTo>
                    <a:pt x="175928" y="452757"/>
                  </a:lnTo>
                  <a:lnTo>
                    <a:pt x="134055" y="443968"/>
                  </a:lnTo>
                  <a:lnTo>
                    <a:pt x="119270" y="434547"/>
                  </a:lnTo>
                  <a:lnTo>
                    <a:pt x="102529" y="417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6994" y="144240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6466" y="12634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6507" y="1337119"/>
              <a:ext cx="168457" cy="263213"/>
            </a:xfrm>
            <a:custGeom>
              <a:avLst/>
              <a:gdLst/>
              <a:ahLst/>
              <a:cxnLst/>
              <a:rect l="0" t="0" r="0" b="0"/>
              <a:pathLst>
                <a:path w="168457" h="263213">
                  <a:moveTo>
                    <a:pt x="168456" y="0"/>
                  </a:moveTo>
                  <a:lnTo>
                    <a:pt x="152815" y="17980"/>
                  </a:lnTo>
                  <a:lnTo>
                    <a:pt x="118121" y="76331"/>
                  </a:lnTo>
                  <a:lnTo>
                    <a:pt x="90165" y="127858"/>
                  </a:lnTo>
                  <a:lnTo>
                    <a:pt x="56010" y="182506"/>
                  </a:lnTo>
                  <a:lnTo>
                    <a:pt x="17734" y="24331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94922" y="1284476"/>
              <a:ext cx="221099" cy="326385"/>
            </a:xfrm>
            <a:custGeom>
              <a:avLst/>
              <a:gdLst/>
              <a:ahLst/>
              <a:cxnLst/>
              <a:rect l="0" t="0" r="0" b="0"/>
              <a:pathLst>
                <a:path w="221099" h="326385">
                  <a:moveTo>
                    <a:pt x="0" y="0"/>
                  </a:moveTo>
                  <a:lnTo>
                    <a:pt x="14572" y="42692"/>
                  </a:lnTo>
                  <a:lnTo>
                    <a:pt x="54561" y="103238"/>
                  </a:lnTo>
                  <a:lnTo>
                    <a:pt x="99948" y="166569"/>
                  </a:lnTo>
                  <a:lnTo>
                    <a:pt x="143729" y="227986"/>
                  </a:lnTo>
                  <a:lnTo>
                    <a:pt x="185989" y="285414"/>
                  </a:lnTo>
                  <a:lnTo>
                    <a:pt x="22109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894922" y="1621822"/>
            <a:ext cx="367391" cy="40050"/>
          </a:xfrm>
          <a:custGeom>
            <a:avLst/>
            <a:gdLst/>
            <a:ahLst/>
            <a:cxnLst/>
            <a:rect l="0" t="0" r="0" b="0"/>
            <a:pathLst>
              <a:path w="367391" h="40050">
                <a:moveTo>
                  <a:pt x="326383" y="10095"/>
                </a:moveTo>
                <a:lnTo>
                  <a:pt x="288905" y="1761"/>
                </a:lnTo>
                <a:lnTo>
                  <a:pt x="237482" y="0"/>
                </a:lnTo>
                <a:lnTo>
                  <a:pt x="182264" y="822"/>
                </a:lnTo>
                <a:lnTo>
                  <a:pt x="123177" y="7916"/>
                </a:lnTo>
                <a:lnTo>
                  <a:pt x="61116" y="9665"/>
                </a:lnTo>
                <a:lnTo>
                  <a:pt x="17978" y="9967"/>
                </a:lnTo>
                <a:lnTo>
                  <a:pt x="14325" y="8840"/>
                </a:lnTo>
                <a:lnTo>
                  <a:pt x="25864" y="4468"/>
                </a:lnTo>
                <a:lnTo>
                  <a:pt x="73696" y="1704"/>
                </a:lnTo>
                <a:lnTo>
                  <a:pt x="121401" y="7089"/>
                </a:lnTo>
                <a:lnTo>
                  <a:pt x="173751" y="9204"/>
                </a:lnTo>
                <a:lnTo>
                  <a:pt x="232026" y="11001"/>
                </a:lnTo>
                <a:lnTo>
                  <a:pt x="285687" y="18422"/>
                </a:lnTo>
                <a:lnTo>
                  <a:pt x="346334" y="28290"/>
                </a:lnTo>
                <a:lnTo>
                  <a:pt x="366836" y="31050"/>
                </a:lnTo>
                <a:lnTo>
                  <a:pt x="367390" y="33423"/>
                </a:lnTo>
                <a:lnTo>
                  <a:pt x="364249" y="36176"/>
                </a:lnTo>
                <a:lnTo>
                  <a:pt x="331884" y="40049"/>
                </a:lnTo>
                <a:lnTo>
                  <a:pt x="268545" y="34122"/>
                </a:lnTo>
                <a:lnTo>
                  <a:pt x="205947" y="28619"/>
                </a:lnTo>
                <a:lnTo>
                  <a:pt x="153505" y="22203"/>
                </a:lnTo>
                <a:lnTo>
                  <a:pt x="98085" y="13700"/>
                </a:lnTo>
                <a:lnTo>
                  <a:pt x="65457" y="11163"/>
                </a:lnTo>
                <a:lnTo>
                  <a:pt x="128530" y="10157"/>
                </a:lnTo>
                <a:lnTo>
                  <a:pt x="188515" y="15696"/>
                </a:lnTo>
                <a:lnTo>
                  <a:pt x="248284" y="20820"/>
                </a:lnTo>
                <a:lnTo>
                  <a:pt x="305150" y="28764"/>
                </a:lnTo>
                <a:lnTo>
                  <a:pt x="355854" y="36269"/>
                </a:lnTo>
                <a:lnTo>
                  <a:pt x="357729" y="36903"/>
                </a:lnTo>
                <a:lnTo>
                  <a:pt x="309310" y="32140"/>
                </a:lnTo>
                <a:lnTo>
                  <a:pt x="258153" y="31444"/>
                </a:lnTo>
                <a:lnTo>
                  <a:pt x="204132" y="31238"/>
                </a:lnTo>
                <a:lnTo>
                  <a:pt x="145491" y="31177"/>
                </a:lnTo>
                <a:lnTo>
                  <a:pt x="94841" y="31159"/>
                </a:lnTo>
                <a:lnTo>
                  <a:pt x="38144" y="31153"/>
                </a:lnTo>
                <a:lnTo>
                  <a:pt x="0" y="3115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886728" y="937036"/>
            <a:ext cx="285347" cy="31586"/>
          </a:xfrm>
          <a:custGeom>
            <a:avLst/>
            <a:gdLst/>
            <a:ahLst/>
            <a:cxnLst/>
            <a:rect l="0" t="0" r="0" b="0"/>
            <a:pathLst>
              <a:path w="285347" h="31586">
                <a:moveTo>
                  <a:pt x="239821" y="0"/>
                </a:moveTo>
                <a:lnTo>
                  <a:pt x="185676" y="0"/>
                </a:lnTo>
                <a:lnTo>
                  <a:pt x="130730" y="0"/>
                </a:lnTo>
                <a:lnTo>
                  <a:pt x="74816" y="7235"/>
                </a:lnTo>
                <a:lnTo>
                  <a:pt x="18711" y="9878"/>
                </a:lnTo>
                <a:lnTo>
                  <a:pt x="0" y="10239"/>
                </a:lnTo>
                <a:lnTo>
                  <a:pt x="58490" y="10503"/>
                </a:lnTo>
                <a:lnTo>
                  <a:pt x="121811" y="10523"/>
                </a:lnTo>
                <a:lnTo>
                  <a:pt x="168590" y="10527"/>
                </a:lnTo>
                <a:lnTo>
                  <a:pt x="231210" y="16117"/>
                </a:lnTo>
                <a:lnTo>
                  <a:pt x="285346" y="20081"/>
                </a:lnTo>
                <a:lnTo>
                  <a:pt x="275652" y="20623"/>
                </a:lnTo>
                <a:lnTo>
                  <a:pt x="222939" y="13736"/>
                </a:lnTo>
                <a:lnTo>
                  <a:pt x="163133" y="11162"/>
                </a:lnTo>
                <a:lnTo>
                  <a:pt x="100930" y="10654"/>
                </a:lnTo>
                <a:lnTo>
                  <a:pt x="42413" y="10553"/>
                </a:lnTo>
                <a:lnTo>
                  <a:pt x="2215" y="11705"/>
                </a:lnTo>
                <a:lnTo>
                  <a:pt x="699" y="13653"/>
                </a:lnTo>
                <a:lnTo>
                  <a:pt x="3197" y="16121"/>
                </a:lnTo>
                <a:lnTo>
                  <a:pt x="56470" y="20082"/>
                </a:lnTo>
                <a:lnTo>
                  <a:pt x="118292" y="23984"/>
                </a:lnTo>
                <a:lnTo>
                  <a:pt x="155593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05326" y="203869"/>
            <a:ext cx="3126965" cy="712111"/>
            <a:chOff x="305326" y="203869"/>
            <a:chExt cx="3126965" cy="712111"/>
          </a:xfrm>
        </p:grpSpPr>
        <p:sp>
          <p:nvSpPr>
            <p:cNvPr id="2" name="Freeform 1"/>
            <p:cNvSpPr/>
            <p:nvPr/>
          </p:nvSpPr>
          <p:spPr>
            <a:xfrm>
              <a:off x="431668" y="305326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5" y="43082"/>
                  </a:lnTo>
                  <a:lnTo>
                    <a:pt x="11656" y="58457"/>
                  </a:lnTo>
                  <a:lnTo>
                    <a:pt x="14821" y="74930"/>
                  </a:lnTo>
                  <a:lnTo>
                    <a:pt x="18080" y="92499"/>
                  </a:lnTo>
                  <a:lnTo>
                    <a:pt x="21245" y="110841"/>
                  </a:lnTo>
                  <a:lnTo>
                    <a:pt x="23988" y="129446"/>
                  </a:lnTo>
                  <a:lnTo>
                    <a:pt x="26169" y="147988"/>
                  </a:lnTo>
                  <a:lnTo>
                    <a:pt x="27971" y="166182"/>
                  </a:lnTo>
                  <a:lnTo>
                    <a:pt x="29795" y="183704"/>
                  </a:lnTo>
                  <a:lnTo>
                    <a:pt x="31872" y="200457"/>
                  </a:lnTo>
                  <a:lnTo>
                    <a:pt x="34099" y="216673"/>
                  </a:lnTo>
                  <a:lnTo>
                    <a:pt x="36141" y="232796"/>
                  </a:lnTo>
                  <a:lnTo>
                    <a:pt x="37817" y="249085"/>
                  </a:lnTo>
                  <a:lnTo>
                    <a:pt x="39264" y="265299"/>
                  </a:lnTo>
                  <a:lnTo>
                    <a:pt x="40842" y="280813"/>
                  </a:lnTo>
                  <a:lnTo>
                    <a:pt x="42751" y="295310"/>
                  </a:lnTo>
                  <a:lnTo>
                    <a:pt x="44873" y="308358"/>
                  </a:lnTo>
                  <a:lnTo>
                    <a:pt x="47067" y="320530"/>
                  </a:lnTo>
                  <a:lnTo>
                    <a:pt x="49528" y="332891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03869"/>
              <a:ext cx="494840" cy="491982"/>
            </a:xfrm>
            <a:custGeom>
              <a:avLst/>
              <a:gdLst/>
              <a:ahLst/>
              <a:cxnLst/>
              <a:rect l="0" t="0" r="0" b="0"/>
              <a:pathLst>
                <a:path w="494840" h="491982">
                  <a:moveTo>
                    <a:pt x="0" y="101457"/>
                  </a:moveTo>
                  <a:lnTo>
                    <a:pt x="3001" y="92656"/>
                  </a:lnTo>
                  <a:lnTo>
                    <a:pt x="6423" y="84309"/>
                  </a:lnTo>
                  <a:lnTo>
                    <a:pt x="10619" y="75615"/>
                  </a:lnTo>
                  <a:lnTo>
                    <a:pt x="15519" y="66667"/>
                  </a:lnTo>
                  <a:lnTo>
                    <a:pt x="21001" y="57820"/>
                  </a:lnTo>
                  <a:lnTo>
                    <a:pt x="26936" y="49286"/>
                  </a:lnTo>
                  <a:lnTo>
                    <a:pt x="33370" y="41270"/>
                  </a:lnTo>
                  <a:lnTo>
                    <a:pt x="40517" y="34041"/>
                  </a:lnTo>
                  <a:lnTo>
                    <a:pt x="48439" y="27664"/>
                  </a:lnTo>
                  <a:lnTo>
                    <a:pt x="57216" y="22044"/>
                  </a:lnTo>
                  <a:lnTo>
                    <a:pt x="67018" y="17027"/>
                  </a:lnTo>
                  <a:lnTo>
                    <a:pt x="77842" y="12468"/>
                  </a:lnTo>
                  <a:lnTo>
                    <a:pt x="89704" y="8404"/>
                  </a:lnTo>
                  <a:lnTo>
                    <a:pt x="102724" y="5046"/>
                  </a:lnTo>
                  <a:lnTo>
                    <a:pt x="116844" y="2457"/>
                  </a:lnTo>
                  <a:lnTo>
                    <a:pt x="131563" y="718"/>
                  </a:lnTo>
                  <a:lnTo>
                    <a:pt x="146055" y="0"/>
                  </a:lnTo>
                  <a:lnTo>
                    <a:pt x="159873" y="301"/>
                  </a:lnTo>
                  <a:lnTo>
                    <a:pt x="172929" y="1640"/>
                  </a:lnTo>
                  <a:lnTo>
                    <a:pt x="185311" y="4133"/>
                  </a:lnTo>
                  <a:lnTo>
                    <a:pt x="197150" y="7741"/>
                  </a:lnTo>
                  <a:lnTo>
                    <a:pt x="208253" y="12451"/>
                  </a:lnTo>
                  <a:lnTo>
                    <a:pt x="218119" y="18361"/>
                  </a:lnTo>
                  <a:lnTo>
                    <a:pt x="226579" y="25411"/>
                  </a:lnTo>
                  <a:lnTo>
                    <a:pt x="233923" y="33415"/>
                  </a:lnTo>
                  <a:lnTo>
                    <a:pt x="240704" y="42158"/>
                  </a:lnTo>
                  <a:lnTo>
                    <a:pt x="247303" y="51446"/>
                  </a:lnTo>
                  <a:lnTo>
                    <a:pt x="253737" y="61121"/>
                  </a:lnTo>
                  <a:lnTo>
                    <a:pt x="259764" y="71069"/>
                  </a:lnTo>
                  <a:lnTo>
                    <a:pt x="265267" y="81204"/>
                  </a:lnTo>
                  <a:lnTo>
                    <a:pt x="270269" y="91468"/>
                  </a:lnTo>
                  <a:lnTo>
                    <a:pt x="274855" y="101818"/>
                  </a:lnTo>
                  <a:lnTo>
                    <a:pt x="279123" y="112227"/>
                  </a:lnTo>
                  <a:lnTo>
                    <a:pt x="283159" y="122675"/>
                  </a:lnTo>
                  <a:lnTo>
                    <a:pt x="287029" y="133150"/>
                  </a:lnTo>
                  <a:lnTo>
                    <a:pt x="290775" y="143647"/>
                  </a:lnTo>
                  <a:lnTo>
                    <a:pt x="294104" y="154325"/>
                  </a:lnTo>
                  <a:lnTo>
                    <a:pt x="296429" y="165486"/>
                  </a:lnTo>
                  <a:lnTo>
                    <a:pt x="297507" y="177252"/>
                  </a:lnTo>
                  <a:lnTo>
                    <a:pt x="297416" y="189426"/>
                  </a:lnTo>
                  <a:lnTo>
                    <a:pt x="296366" y="201598"/>
                  </a:lnTo>
                  <a:lnTo>
                    <a:pt x="294582" y="213522"/>
                  </a:lnTo>
                  <a:lnTo>
                    <a:pt x="292097" y="224968"/>
                  </a:lnTo>
                  <a:lnTo>
                    <a:pt x="288759" y="235655"/>
                  </a:lnTo>
                  <a:lnTo>
                    <a:pt x="284549" y="245494"/>
                  </a:lnTo>
                  <a:lnTo>
                    <a:pt x="279418" y="254082"/>
                  </a:lnTo>
                  <a:lnTo>
                    <a:pt x="273218" y="260648"/>
                  </a:lnTo>
                  <a:lnTo>
                    <a:pt x="265992" y="264993"/>
                  </a:lnTo>
                  <a:lnTo>
                    <a:pt x="258704" y="268779"/>
                  </a:lnTo>
                  <a:lnTo>
                    <a:pt x="253407" y="274037"/>
                  </a:lnTo>
                  <a:lnTo>
                    <a:pt x="251259" y="280681"/>
                  </a:lnTo>
                  <a:lnTo>
                    <a:pt x="251884" y="288773"/>
                  </a:lnTo>
                  <a:lnTo>
                    <a:pt x="254549" y="298277"/>
                  </a:lnTo>
                  <a:lnTo>
                    <a:pt x="258632" y="308828"/>
                  </a:lnTo>
                  <a:lnTo>
                    <a:pt x="263681" y="319861"/>
                  </a:lnTo>
                  <a:lnTo>
                    <a:pt x="269379" y="331005"/>
                  </a:lnTo>
                  <a:lnTo>
                    <a:pt x="275515" y="342257"/>
                  </a:lnTo>
                  <a:lnTo>
                    <a:pt x="281944" y="353874"/>
                  </a:lnTo>
                  <a:lnTo>
                    <a:pt x="288574" y="365976"/>
                  </a:lnTo>
                  <a:lnTo>
                    <a:pt x="295502" y="378221"/>
                  </a:lnTo>
                  <a:lnTo>
                    <a:pt x="302994" y="389917"/>
                  </a:lnTo>
                  <a:lnTo>
                    <a:pt x="311145" y="400715"/>
                  </a:lnTo>
                  <a:lnTo>
                    <a:pt x="319738" y="410763"/>
                  </a:lnTo>
                  <a:lnTo>
                    <a:pt x="328353" y="420505"/>
                  </a:lnTo>
                  <a:lnTo>
                    <a:pt x="336745" y="430240"/>
                  </a:lnTo>
                  <a:lnTo>
                    <a:pt x="345006" y="439933"/>
                  </a:lnTo>
                  <a:lnTo>
                    <a:pt x="353466" y="449301"/>
                  </a:lnTo>
                  <a:lnTo>
                    <a:pt x="362311" y="458196"/>
                  </a:lnTo>
                  <a:lnTo>
                    <a:pt x="371726" y="466458"/>
                  </a:lnTo>
                  <a:lnTo>
                    <a:pt x="381965" y="473855"/>
                  </a:lnTo>
                  <a:lnTo>
                    <a:pt x="393077" y="480336"/>
                  </a:lnTo>
                  <a:lnTo>
                    <a:pt x="404795" y="485687"/>
                  </a:lnTo>
                  <a:lnTo>
                    <a:pt x="416653" y="489458"/>
                  </a:lnTo>
                  <a:lnTo>
                    <a:pt x="428362" y="491545"/>
                  </a:lnTo>
                  <a:lnTo>
                    <a:pt x="439663" y="491981"/>
                  </a:lnTo>
                  <a:lnTo>
                    <a:pt x="450252" y="490762"/>
                  </a:lnTo>
                  <a:lnTo>
                    <a:pt x="460029" y="488063"/>
                  </a:lnTo>
                  <a:lnTo>
                    <a:pt x="468775" y="484472"/>
                  </a:lnTo>
                  <a:lnTo>
                    <a:pt x="476912" y="480544"/>
                  </a:lnTo>
                  <a:lnTo>
                    <a:pt x="485155" y="475939"/>
                  </a:lnTo>
                  <a:lnTo>
                    <a:pt x="494839" y="46995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447132"/>
              <a:ext cx="200043" cy="199785"/>
            </a:xfrm>
            <a:custGeom>
              <a:avLst/>
              <a:gdLst/>
              <a:ahLst/>
              <a:cxnLst/>
              <a:rect l="0" t="0" r="0" b="0"/>
              <a:pathLst>
                <a:path w="200043" h="199785">
                  <a:moveTo>
                    <a:pt x="0" y="58235"/>
                  </a:moveTo>
                  <a:lnTo>
                    <a:pt x="11802" y="63969"/>
                  </a:lnTo>
                  <a:lnTo>
                    <a:pt x="23572" y="68253"/>
                  </a:lnTo>
                  <a:lnTo>
                    <a:pt x="36462" y="71459"/>
                  </a:lnTo>
                  <a:lnTo>
                    <a:pt x="50310" y="73820"/>
                  </a:lnTo>
                  <a:lnTo>
                    <a:pt x="64638" y="75517"/>
                  </a:lnTo>
                  <a:lnTo>
                    <a:pt x="79107" y="76708"/>
                  </a:lnTo>
                  <a:lnTo>
                    <a:pt x="93558" y="77364"/>
                  </a:lnTo>
                  <a:lnTo>
                    <a:pt x="107933" y="77284"/>
                  </a:lnTo>
                  <a:lnTo>
                    <a:pt x="122214" y="76408"/>
                  </a:lnTo>
                  <a:lnTo>
                    <a:pt x="135920" y="74498"/>
                  </a:lnTo>
                  <a:lnTo>
                    <a:pt x="148145" y="71082"/>
                  </a:lnTo>
                  <a:lnTo>
                    <a:pt x="158506" y="66038"/>
                  </a:lnTo>
                  <a:lnTo>
                    <a:pt x="166785" y="59548"/>
                  </a:lnTo>
                  <a:lnTo>
                    <a:pt x="172680" y="51903"/>
                  </a:lnTo>
                  <a:lnTo>
                    <a:pt x="176263" y="43402"/>
                  </a:lnTo>
                  <a:lnTo>
                    <a:pt x="177569" y="34612"/>
                  </a:lnTo>
                  <a:lnTo>
                    <a:pt x="176417" y="26331"/>
                  </a:lnTo>
                  <a:lnTo>
                    <a:pt x="172939" y="18959"/>
                  </a:lnTo>
                  <a:lnTo>
                    <a:pt x="167352" y="12691"/>
                  </a:lnTo>
                  <a:lnTo>
                    <a:pt x="159792" y="7697"/>
                  </a:lnTo>
                  <a:lnTo>
                    <a:pt x="150523" y="3935"/>
                  </a:lnTo>
                  <a:lnTo>
                    <a:pt x="139895" y="1374"/>
                  </a:lnTo>
                  <a:lnTo>
                    <a:pt x="128246" y="88"/>
                  </a:lnTo>
                  <a:lnTo>
                    <a:pt x="115867" y="0"/>
                  </a:lnTo>
                  <a:lnTo>
                    <a:pt x="103302" y="1074"/>
                  </a:lnTo>
                  <a:lnTo>
                    <a:pt x="91327" y="3390"/>
                  </a:lnTo>
                  <a:lnTo>
                    <a:pt x="80317" y="6877"/>
                  </a:lnTo>
                  <a:lnTo>
                    <a:pt x="70451" y="11506"/>
                  </a:lnTo>
                  <a:lnTo>
                    <a:pt x="61889" y="17362"/>
                  </a:lnTo>
                  <a:lnTo>
                    <a:pt x="54572" y="24380"/>
                  </a:lnTo>
                  <a:lnTo>
                    <a:pt x="48302" y="32534"/>
                  </a:lnTo>
                  <a:lnTo>
                    <a:pt x="42839" y="41909"/>
                  </a:lnTo>
                  <a:lnTo>
                    <a:pt x="37981" y="52439"/>
                  </a:lnTo>
                  <a:lnTo>
                    <a:pt x="33885" y="63933"/>
                  </a:lnTo>
                  <a:lnTo>
                    <a:pt x="31037" y="76172"/>
                  </a:lnTo>
                  <a:lnTo>
                    <a:pt x="29609" y="88951"/>
                  </a:lnTo>
                  <a:lnTo>
                    <a:pt x="29633" y="101785"/>
                  </a:lnTo>
                  <a:lnTo>
                    <a:pt x="31170" y="113942"/>
                  </a:lnTo>
                  <a:lnTo>
                    <a:pt x="34095" y="125077"/>
                  </a:lnTo>
                  <a:lnTo>
                    <a:pt x="38160" y="135197"/>
                  </a:lnTo>
                  <a:lnTo>
                    <a:pt x="43098" y="144463"/>
                  </a:lnTo>
                  <a:lnTo>
                    <a:pt x="48678" y="153068"/>
                  </a:lnTo>
                  <a:lnTo>
                    <a:pt x="54880" y="161189"/>
                  </a:lnTo>
                  <a:lnTo>
                    <a:pt x="61874" y="168964"/>
                  </a:lnTo>
                  <a:lnTo>
                    <a:pt x="69695" y="176489"/>
                  </a:lnTo>
                  <a:lnTo>
                    <a:pt x="78405" y="183510"/>
                  </a:lnTo>
                  <a:lnTo>
                    <a:pt x="88163" y="189468"/>
                  </a:lnTo>
                  <a:lnTo>
                    <a:pt x="98948" y="194133"/>
                  </a:lnTo>
                  <a:lnTo>
                    <a:pt x="110446" y="197435"/>
                  </a:lnTo>
                  <a:lnTo>
                    <a:pt x="122155" y="199283"/>
                  </a:lnTo>
                  <a:lnTo>
                    <a:pt x="133765" y="199784"/>
                  </a:lnTo>
                  <a:lnTo>
                    <a:pt x="145096" y="199137"/>
                  </a:lnTo>
                  <a:lnTo>
                    <a:pt x="157335" y="197374"/>
                  </a:lnTo>
                  <a:lnTo>
                    <a:pt x="173786" y="193224"/>
                  </a:lnTo>
                  <a:lnTo>
                    <a:pt x="200042" y="18457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479185"/>
              <a:ext cx="228178" cy="426266"/>
            </a:xfrm>
            <a:custGeom>
              <a:avLst/>
              <a:gdLst/>
              <a:ahLst/>
              <a:cxnLst/>
              <a:rect l="0" t="0" r="0" b="0"/>
              <a:pathLst>
                <a:path w="228178" h="426266">
                  <a:moveTo>
                    <a:pt x="189513" y="110410"/>
                  </a:moveTo>
                  <a:lnTo>
                    <a:pt x="198181" y="104476"/>
                  </a:lnTo>
                  <a:lnTo>
                    <a:pt x="205247" y="98271"/>
                  </a:lnTo>
                  <a:lnTo>
                    <a:pt x="211343" y="91175"/>
                  </a:lnTo>
                  <a:lnTo>
                    <a:pt x="216399" y="83235"/>
                  </a:lnTo>
                  <a:lnTo>
                    <a:pt x="219965" y="74589"/>
                  </a:lnTo>
                  <a:lnTo>
                    <a:pt x="221908" y="65399"/>
                  </a:lnTo>
                  <a:lnTo>
                    <a:pt x="222078" y="55972"/>
                  </a:lnTo>
                  <a:lnTo>
                    <a:pt x="220148" y="46730"/>
                  </a:lnTo>
                  <a:lnTo>
                    <a:pt x="216145" y="37895"/>
                  </a:lnTo>
                  <a:lnTo>
                    <a:pt x="210374" y="29660"/>
                  </a:lnTo>
                  <a:lnTo>
                    <a:pt x="203220" y="22276"/>
                  </a:lnTo>
                  <a:lnTo>
                    <a:pt x="195039" y="15795"/>
                  </a:lnTo>
                  <a:lnTo>
                    <a:pt x="185955" y="10273"/>
                  </a:lnTo>
                  <a:lnTo>
                    <a:pt x="175881" y="5854"/>
                  </a:lnTo>
                  <a:lnTo>
                    <a:pt x="164856" y="2518"/>
                  </a:lnTo>
                  <a:lnTo>
                    <a:pt x="153352" y="429"/>
                  </a:lnTo>
                  <a:lnTo>
                    <a:pt x="142163" y="0"/>
                  </a:lnTo>
                  <a:lnTo>
                    <a:pt x="131717" y="1310"/>
                  </a:lnTo>
                  <a:lnTo>
                    <a:pt x="122246" y="4308"/>
                  </a:lnTo>
                  <a:lnTo>
                    <a:pt x="113957" y="8987"/>
                  </a:lnTo>
                  <a:lnTo>
                    <a:pt x="106832" y="15175"/>
                  </a:lnTo>
                  <a:lnTo>
                    <a:pt x="100861" y="22753"/>
                  </a:lnTo>
                  <a:lnTo>
                    <a:pt x="96133" y="31733"/>
                  </a:lnTo>
                  <a:lnTo>
                    <a:pt x="92586" y="41990"/>
                  </a:lnTo>
                  <a:lnTo>
                    <a:pt x="90354" y="53130"/>
                  </a:lnTo>
                  <a:lnTo>
                    <a:pt x="89828" y="64599"/>
                  </a:lnTo>
                  <a:lnTo>
                    <a:pt x="91078" y="76038"/>
                  </a:lnTo>
                  <a:lnTo>
                    <a:pt x="94205" y="86818"/>
                  </a:lnTo>
                  <a:lnTo>
                    <a:pt x="99503" y="95993"/>
                  </a:lnTo>
                  <a:lnTo>
                    <a:pt x="106911" y="103185"/>
                  </a:lnTo>
                  <a:lnTo>
                    <a:pt x="115783" y="108199"/>
                  </a:lnTo>
                  <a:lnTo>
                    <a:pt x="125106" y="110756"/>
                  </a:lnTo>
                  <a:lnTo>
                    <a:pt x="134258" y="110958"/>
                  </a:lnTo>
                  <a:lnTo>
                    <a:pt x="143009" y="109181"/>
                  </a:lnTo>
                  <a:lnTo>
                    <a:pt x="151338" y="105872"/>
                  </a:lnTo>
                  <a:lnTo>
                    <a:pt x="159304" y="101423"/>
                  </a:lnTo>
                  <a:lnTo>
                    <a:pt x="166822" y="95830"/>
                  </a:lnTo>
                  <a:lnTo>
                    <a:pt x="173660" y="88722"/>
                  </a:lnTo>
                  <a:lnTo>
                    <a:pt x="179756" y="80107"/>
                  </a:lnTo>
                  <a:lnTo>
                    <a:pt x="185478" y="73470"/>
                  </a:lnTo>
                  <a:lnTo>
                    <a:pt x="190606" y="73275"/>
                  </a:lnTo>
                  <a:lnTo>
                    <a:pt x="194197" y="78714"/>
                  </a:lnTo>
                  <a:lnTo>
                    <a:pt x="196447" y="88124"/>
                  </a:lnTo>
                  <a:lnTo>
                    <a:pt x="197984" y="100063"/>
                  </a:lnTo>
                  <a:lnTo>
                    <a:pt x="199463" y="113334"/>
                  </a:lnTo>
                  <a:lnTo>
                    <a:pt x="201227" y="127214"/>
                  </a:lnTo>
                  <a:lnTo>
                    <a:pt x="203372" y="141496"/>
                  </a:lnTo>
                  <a:lnTo>
                    <a:pt x="205870" y="156319"/>
                  </a:lnTo>
                  <a:lnTo>
                    <a:pt x="208656" y="171742"/>
                  </a:lnTo>
                  <a:lnTo>
                    <a:pt x="211658" y="187546"/>
                  </a:lnTo>
                  <a:lnTo>
                    <a:pt x="214816" y="203319"/>
                  </a:lnTo>
                  <a:lnTo>
                    <a:pt x="218082" y="218827"/>
                  </a:lnTo>
                  <a:lnTo>
                    <a:pt x="221256" y="234175"/>
                  </a:lnTo>
                  <a:lnTo>
                    <a:pt x="224007" y="249701"/>
                  </a:lnTo>
                  <a:lnTo>
                    <a:pt x="226184" y="265587"/>
                  </a:lnTo>
                  <a:lnTo>
                    <a:pt x="227646" y="281697"/>
                  </a:lnTo>
                  <a:lnTo>
                    <a:pt x="228177" y="297672"/>
                  </a:lnTo>
                  <a:lnTo>
                    <a:pt x="227751" y="313302"/>
                  </a:lnTo>
                  <a:lnTo>
                    <a:pt x="226328" y="328221"/>
                  </a:lnTo>
                  <a:lnTo>
                    <a:pt x="223779" y="341861"/>
                  </a:lnTo>
                  <a:lnTo>
                    <a:pt x="220129" y="354027"/>
                  </a:lnTo>
                  <a:lnTo>
                    <a:pt x="215222" y="364687"/>
                  </a:lnTo>
                  <a:lnTo>
                    <a:pt x="208646" y="373791"/>
                  </a:lnTo>
                  <a:lnTo>
                    <a:pt x="200332" y="381473"/>
                  </a:lnTo>
                  <a:lnTo>
                    <a:pt x="190495" y="387991"/>
                  </a:lnTo>
                  <a:lnTo>
                    <a:pt x="179450" y="393619"/>
                  </a:lnTo>
                  <a:lnTo>
                    <a:pt x="167503" y="398593"/>
                  </a:lnTo>
                  <a:lnTo>
                    <a:pt x="154907" y="402936"/>
                  </a:lnTo>
                  <a:lnTo>
                    <a:pt x="141853" y="406483"/>
                  </a:lnTo>
                  <a:lnTo>
                    <a:pt x="128479" y="409202"/>
                  </a:lnTo>
                  <a:lnTo>
                    <a:pt x="114718" y="411198"/>
                  </a:lnTo>
                  <a:lnTo>
                    <a:pt x="100335" y="412621"/>
                  </a:lnTo>
                  <a:lnTo>
                    <a:pt x="85261" y="413620"/>
                  </a:lnTo>
                  <a:lnTo>
                    <a:pt x="69938" y="414508"/>
                  </a:lnTo>
                  <a:lnTo>
                    <a:pt x="53515" y="415953"/>
                  </a:lnTo>
                  <a:lnTo>
                    <a:pt x="32313" y="419202"/>
                  </a:lnTo>
                  <a:lnTo>
                    <a:pt x="0" y="42626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0093" y="494839"/>
              <a:ext cx="121742" cy="155245"/>
            </a:xfrm>
            <a:custGeom>
              <a:avLst/>
              <a:gdLst/>
              <a:ahLst/>
              <a:cxnLst/>
              <a:rect l="0" t="0" r="0" b="0"/>
              <a:pathLst>
                <a:path w="121742" h="155245">
                  <a:moveTo>
                    <a:pt x="16456" y="0"/>
                  </a:moveTo>
                  <a:lnTo>
                    <a:pt x="10722" y="11735"/>
                  </a:lnTo>
                  <a:lnTo>
                    <a:pt x="6438" y="22864"/>
                  </a:lnTo>
                  <a:lnTo>
                    <a:pt x="3237" y="34458"/>
                  </a:lnTo>
                  <a:lnTo>
                    <a:pt x="1049" y="46446"/>
                  </a:lnTo>
                  <a:lnTo>
                    <a:pt x="0" y="58458"/>
                  </a:lnTo>
                  <a:lnTo>
                    <a:pt x="58" y="70260"/>
                  </a:lnTo>
                  <a:lnTo>
                    <a:pt x="1055" y="81787"/>
                  </a:lnTo>
                  <a:lnTo>
                    <a:pt x="2783" y="93056"/>
                  </a:lnTo>
                  <a:lnTo>
                    <a:pt x="5057" y="104110"/>
                  </a:lnTo>
                  <a:lnTo>
                    <a:pt x="7886" y="114838"/>
                  </a:lnTo>
                  <a:lnTo>
                    <a:pt x="11463" y="124975"/>
                  </a:lnTo>
                  <a:lnTo>
                    <a:pt x="15836" y="134413"/>
                  </a:lnTo>
                  <a:lnTo>
                    <a:pt x="21078" y="142717"/>
                  </a:lnTo>
                  <a:lnTo>
                    <a:pt x="27354" y="149085"/>
                  </a:lnTo>
                  <a:lnTo>
                    <a:pt x="34648" y="153247"/>
                  </a:lnTo>
                  <a:lnTo>
                    <a:pt x="42648" y="155244"/>
                  </a:lnTo>
                  <a:lnTo>
                    <a:pt x="50857" y="155155"/>
                  </a:lnTo>
                  <a:lnTo>
                    <a:pt x="58967" y="153245"/>
                  </a:lnTo>
                  <a:lnTo>
                    <a:pt x="66869" y="149880"/>
                  </a:lnTo>
                  <a:lnTo>
                    <a:pt x="74554" y="145422"/>
                  </a:lnTo>
                  <a:lnTo>
                    <a:pt x="82052" y="140163"/>
                  </a:lnTo>
                  <a:lnTo>
                    <a:pt x="89239" y="134008"/>
                  </a:lnTo>
                  <a:lnTo>
                    <a:pt x="95847" y="126513"/>
                  </a:lnTo>
                  <a:lnTo>
                    <a:pt x="101771" y="117543"/>
                  </a:lnTo>
                  <a:lnTo>
                    <a:pt x="106902" y="107247"/>
                  </a:lnTo>
                  <a:lnTo>
                    <a:pt x="111051" y="95885"/>
                  </a:lnTo>
                  <a:lnTo>
                    <a:pt x="114212" y="83727"/>
                  </a:lnTo>
                  <a:lnTo>
                    <a:pt x="116525" y="71024"/>
                  </a:lnTo>
                  <a:lnTo>
                    <a:pt x="118420" y="56447"/>
                  </a:lnTo>
                  <a:lnTo>
                    <a:pt x="120063" y="35369"/>
                  </a:lnTo>
                  <a:lnTo>
                    <a:pt x="121741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1449" y="305326"/>
              <a:ext cx="36199" cy="357970"/>
            </a:xfrm>
            <a:custGeom>
              <a:avLst/>
              <a:gdLst/>
              <a:ahLst/>
              <a:cxnLst/>
              <a:rect l="0" t="0" r="0" b="0"/>
              <a:pathLst>
                <a:path w="36199" h="357970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7" y="50487"/>
                  </a:lnTo>
                  <a:lnTo>
                    <a:pt x="1326" y="65463"/>
                  </a:lnTo>
                  <a:lnTo>
                    <a:pt x="2146" y="81191"/>
                  </a:lnTo>
                  <a:lnTo>
                    <a:pt x="3003" y="97639"/>
                  </a:lnTo>
                  <a:lnTo>
                    <a:pt x="4178" y="114960"/>
                  </a:lnTo>
                  <a:lnTo>
                    <a:pt x="5812" y="133159"/>
                  </a:lnTo>
                  <a:lnTo>
                    <a:pt x="7740" y="151954"/>
                  </a:lnTo>
                  <a:lnTo>
                    <a:pt x="9580" y="170877"/>
                  </a:lnTo>
                  <a:lnTo>
                    <a:pt x="11119" y="189639"/>
                  </a:lnTo>
                  <a:lnTo>
                    <a:pt x="12475" y="207984"/>
                  </a:lnTo>
                  <a:lnTo>
                    <a:pt x="13992" y="225608"/>
                  </a:lnTo>
                  <a:lnTo>
                    <a:pt x="15865" y="242425"/>
                  </a:lnTo>
                  <a:lnTo>
                    <a:pt x="18123" y="258515"/>
                  </a:lnTo>
                  <a:lnTo>
                    <a:pt x="20718" y="274021"/>
                  </a:lnTo>
                  <a:lnTo>
                    <a:pt x="23573" y="289074"/>
                  </a:lnTo>
                  <a:lnTo>
                    <a:pt x="26467" y="303382"/>
                  </a:lnTo>
                  <a:lnTo>
                    <a:pt x="29331" y="317747"/>
                  </a:lnTo>
                  <a:lnTo>
                    <a:pt x="32412" y="334550"/>
                  </a:lnTo>
                  <a:lnTo>
                    <a:pt x="36198" y="35796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7556" y="518692"/>
              <a:ext cx="183305" cy="134075"/>
            </a:xfrm>
            <a:custGeom>
              <a:avLst/>
              <a:gdLst/>
              <a:ahLst/>
              <a:cxnLst/>
              <a:rect l="0" t="0" r="0" b="0"/>
              <a:pathLst>
                <a:path w="183305" h="134075">
                  <a:moveTo>
                    <a:pt x="88547" y="70903"/>
                  </a:moveTo>
                  <a:lnTo>
                    <a:pt x="88480" y="59235"/>
                  </a:lnTo>
                  <a:lnTo>
                    <a:pt x="87840" y="48747"/>
                  </a:lnTo>
                  <a:lnTo>
                    <a:pt x="86534" y="38454"/>
                  </a:lnTo>
                  <a:lnTo>
                    <a:pt x="84329" y="28498"/>
                  </a:lnTo>
                  <a:lnTo>
                    <a:pt x="80716" y="19451"/>
                  </a:lnTo>
                  <a:lnTo>
                    <a:pt x="75543" y="11582"/>
                  </a:lnTo>
                  <a:lnTo>
                    <a:pt x="68968" y="5323"/>
                  </a:lnTo>
                  <a:lnTo>
                    <a:pt x="61268" y="1403"/>
                  </a:lnTo>
                  <a:lnTo>
                    <a:pt x="52725" y="0"/>
                  </a:lnTo>
                  <a:lnTo>
                    <a:pt x="43737" y="991"/>
                  </a:lnTo>
                  <a:lnTo>
                    <a:pt x="34792" y="4232"/>
                  </a:lnTo>
                  <a:lnTo>
                    <a:pt x="26161" y="9413"/>
                  </a:lnTo>
                  <a:lnTo>
                    <a:pt x="18233" y="16294"/>
                  </a:lnTo>
                  <a:lnTo>
                    <a:pt x="11586" y="24799"/>
                  </a:lnTo>
                  <a:lnTo>
                    <a:pt x="6419" y="34732"/>
                  </a:lnTo>
                  <a:lnTo>
                    <a:pt x="2762" y="45654"/>
                  </a:lnTo>
                  <a:lnTo>
                    <a:pt x="666" y="56976"/>
                  </a:lnTo>
                  <a:lnTo>
                    <a:pt x="0" y="68329"/>
                  </a:lnTo>
                  <a:lnTo>
                    <a:pt x="669" y="79562"/>
                  </a:lnTo>
                  <a:lnTo>
                    <a:pt x="2704" y="90638"/>
                  </a:lnTo>
                  <a:lnTo>
                    <a:pt x="6005" y="101556"/>
                  </a:lnTo>
                  <a:lnTo>
                    <a:pt x="10677" y="111854"/>
                  </a:lnTo>
                  <a:lnTo>
                    <a:pt x="17093" y="120639"/>
                  </a:lnTo>
                  <a:lnTo>
                    <a:pt x="25292" y="127533"/>
                  </a:lnTo>
                  <a:lnTo>
                    <a:pt x="34712" y="132161"/>
                  </a:lnTo>
                  <a:lnTo>
                    <a:pt x="44413" y="133919"/>
                  </a:lnTo>
                  <a:lnTo>
                    <a:pt x="53821" y="132763"/>
                  </a:lnTo>
                  <a:lnTo>
                    <a:pt x="62745" y="129090"/>
                  </a:lnTo>
                  <a:lnTo>
                    <a:pt x="71191" y="123435"/>
                  </a:lnTo>
                  <a:lnTo>
                    <a:pt x="79231" y="116302"/>
                  </a:lnTo>
                  <a:lnTo>
                    <a:pt x="86629" y="107941"/>
                  </a:lnTo>
                  <a:lnTo>
                    <a:pt x="92854" y="98362"/>
                  </a:lnTo>
                  <a:lnTo>
                    <a:pt x="97739" y="87732"/>
                  </a:lnTo>
                  <a:lnTo>
                    <a:pt x="102369" y="78687"/>
                  </a:lnTo>
                  <a:lnTo>
                    <a:pt x="107527" y="74896"/>
                  </a:lnTo>
                  <a:lnTo>
                    <a:pt x="112214" y="76143"/>
                  </a:lnTo>
                  <a:lnTo>
                    <a:pt x="116339" y="80871"/>
                  </a:lnTo>
                  <a:lnTo>
                    <a:pt x="120287" y="87618"/>
                  </a:lnTo>
                  <a:lnTo>
                    <a:pt x="124540" y="95233"/>
                  </a:lnTo>
                  <a:lnTo>
                    <a:pt x="129327" y="103061"/>
                  </a:lnTo>
                  <a:lnTo>
                    <a:pt x="134934" y="110523"/>
                  </a:lnTo>
                  <a:lnTo>
                    <a:pt x="142672" y="117672"/>
                  </a:lnTo>
                  <a:lnTo>
                    <a:pt x="156579" y="125127"/>
                  </a:lnTo>
                  <a:lnTo>
                    <a:pt x="183304" y="13407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2974" y="463253"/>
              <a:ext cx="126343" cy="178648"/>
            </a:xfrm>
            <a:custGeom>
              <a:avLst/>
              <a:gdLst/>
              <a:ahLst/>
              <a:cxnLst/>
              <a:rect l="0" t="0" r="0" b="0"/>
              <a:pathLst>
                <a:path w="126343" h="178648">
                  <a:moveTo>
                    <a:pt x="0" y="105285"/>
                  </a:moveTo>
                  <a:lnTo>
                    <a:pt x="3001" y="116953"/>
                  </a:lnTo>
                  <a:lnTo>
                    <a:pt x="6423" y="127442"/>
                  </a:lnTo>
                  <a:lnTo>
                    <a:pt x="10615" y="137744"/>
                  </a:lnTo>
                  <a:lnTo>
                    <a:pt x="15342" y="148045"/>
                  </a:lnTo>
                  <a:lnTo>
                    <a:pt x="20175" y="158389"/>
                  </a:lnTo>
                  <a:lnTo>
                    <a:pt x="24838" y="168708"/>
                  </a:lnTo>
                  <a:lnTo>
                    <a:pt x="28726" y="176506"/>
                  </a:lnTo>
                  <a:lnTo>
                    <a:pt x="30769" y="178647"/>
                  </a:lnTo>
                  <a:lnTo>
                    <a:pt x="30522" y="176101"/>
                  </a:lnTo>
                  <a:lnTo>
                    <a:pt x="28310" y="170508"/>
                  </a:lnTo>
                  <a:lnTo>
                    <a:pt x="24789" y="163044"/>
                  </a:lnTo>
                  <a:lnTo>
                    <a:pt x="20691" y="154440"/>
                  </a:lnTo>
                  <a:lnTo>
                    <a:pt x="16471" y="145129"/>
                  </a:lnTo>
                  <a:lnTo>
                    <a:pt x="12492" y="135212"/>
                  </a:lnTo>
                  <a:lnTo>
                    <a:pt x="9117" y="124544"/>
                  </a:lnTo>
                  <a:lnTo>
                    <a:pt x="6486" y="113103"/>
                  </a:lnTo>
                  <a:lnTo>
                    <a:pt x="4872" y="101312"/>
                  </a:lnTo>
                  <a:lnTo>
                    <a:pt x="4761" y="89926"/>
                  </a:lnTo>
                  <a:lnTo>
                    <a:pt x="6284" y="79343"/>
                  </a:lnTo>
                  <a:lnTo>
                    <a:pt x="9424" y="69610"/>
                  </a:lnTo>
                  <a:lnTo>
                    <a:pt x="14198" y="60611"/>
                  </a:lnTo>
                  <a:lnTo>
                    <a:pt x="20445" y="52193"/>
                  </a:lnTo>
                  <a:lnTo>
                    <a:pt x="27893" y="44369"/>
                  </a:lnTo>
                  <a:lnTo>
                    <a:pt x="36254" y="37326"/>
                  </a:lnTo>
                  <a:lnTo>
                    <a:pt x="45281" y="31102"/>
                  </a:lnTo>
                  <a:lnTo>
                    <a:pt x="54781" y="25598"/>
                  </a:lnTo>
                  <a:lnTo>
                    <a:pt x="64609" y="20666"/>
                  </a:lnTo>
                  <a:lnTo>
                    <a:pt x="74656" y="16166"/>
                  </a:lnTo>
                  <a:lnTo>
                    <a:pt x="84585" y="12130"/>
                  </a:lnTo>
                  <a:lnTo>
                    <a:pt x="94912" y="8362"/>
                  </a:lnTo>
                  <a:lnTo>
                    <a:pt x="107660" y="45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336911"/>
              <a:ext cx="10405" cy="357970"/>
            </a:xfrm>
            <a:custGeom>
              <a:avLst/>
              <a:gdLst/>
              <a:ahLst/>
              <a:cxnLst/>
              <a:rect l="0" t="0" r="0" b="0"/>
              <a:pathLst>
                <a:path w="10405" h="35797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0"/>
                  </a:lnTo>
                  <a:lnTo>
                    <a:pt x="177" y="89242"/>
                  </a:lnTo>
                  <a:lnTo>
                    <a:pt x="825" y="103807"/>
                  </a:lnTo>
                  <a:lnTo>
                    <a:pt x="2074" y="117681"/>
                  </a:lnTo>
                  <a:lnTo>
                    <a:pt x="3726" y="131113"/>
                  </a:lnTo>
                  <a:lnTo>
                    <a:pt x="5375" y="144811"/>
                  </a:lnTo>
                  <a:lnTo>
                    <a:pt x="6778" y="159173"/>
                  </a:lnTo>
                  <a:lnTo>
                    <a:pt x="7871" y="174109"/>
                  </a:lnTo>
                  <a:lnTo>
                    <a:pt x="8679" y="189222"/>
                  </a:lnTo>
                  <a:lnTo>
                    <a:pt x="9257" y="204246"/>
                  </a:lnTo>
                  <a:lnTo>
                    <a:pt x="9662" y="219082"/>
                  </a:lnTo>
                  <a:lnTo>
                    <a:pt x="9941" y="233722"/>
                  </a:lnTo>
                  <a:lnTo>
                    <a:pt x="10132" y="248198"/>
                  </a:lnTo>
                  <a:lnTo>
                    <a:pt x="10262" y="262544"/>
                  </a:lnTo>
                  <a:lnTo>
                    <a:pt x="10350" y="276797"/>
                  </a:lnTo>
                  <a:lnTo>
                    <a:pt x="10404" y="290968"/>
                  </a:lnTo>
                  <a:lnTo>
                    <a:pt x="10242" y="304666"/>
                  </a:lnTo>
                  <a:lnTo>
                    <a:pt x="9371" y="318546"/>
                  </a:lnTo>
                  <a:lnTo>
                    <a:pt x="6598" y="33494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6228" y="240686"/>
              <a:ext cx="285905" cy="264682"/>
            </a:xfrm>
            <a:custGeom>
              <a:avLst/>
              <a:gdLst/>
              <a:ahLst/>
              <a:cxnLst/>
              <a:rect l="0" t="0" r="0" b="0"/>
              <a:pathLst>
                <a:path w="285905" h="264682">
                  <a:moveTo>
                    <a:pt x="0" y="96225"/>
                  </a:moveTo>
                  <a:lnTo>
                    <a:pt x="3001" y="87491"/>
                  </a:lnTo>
                  <a:lnTo>
                    <a:pt x="6423" y="79785"/>
                  </a:lnTo>
                  <a:lnTo>
                    <a:pt x="10619" y="72382"/>
                  </a:lnTo>
                  <a:lnTo>
                    <a:pt x="15519" y="65121"/>
                  </a:lnTo>
                  <a:lnTo>
                    <a:pt x="21001" y="57943"/>
                  </a:lnTo>
                  <a:lnTo>
                    <a:pt x="26936" y="50817"/>
                  </a:lnTo>
                  <a:lnTo>
                    <a:pt x="33370" y="43727"/>
                  </a:lnTo>
                  <a:lnTo>
                    <a:pt x="40517" y="36660"/>
                  </a:lnTo>
                  <a:lnTo>
                    <a:pt x="48434" y="29614"/>
                  </a:lnTo>
                  <a:lnTo>
                    <a:pt x="57038" y="22746"/>
                  </a:lnTo>
                  <a:lnTo>
                    <a:pt x="66192" y="16361"/>
                  </a:lnTo>
                  <a:lnTo>
                    <a:pt x="75758" y="10595"/>
                  </a:lnTo>
                  <a:lnTo>
                    <a:pt x="85622" y="5741"/>
                  </a:lnTo>
                  <a:lnTo>
                    <a:pt x="95697" y="2311"/>
                  </a:lnTo>
                  <a:lnTo>
                    <a:pt x="105926" y="452"/>
                  </a:lnTo>
                  <a:lnTo>
                    <a:pt x="116592" y="0"/>
                  </a:lnTo>
                  <a:lnTo>
                    <a:pt x="128277" y="677"/>
                  </a:lnTo>
                  <a:lnTo>
                    <a:pt x="141204" y="2208"/>
                  </a:lnTo>
                  <a:lnTo>
                    <a:pt x="154802" y="4521"/>
                  </a:lnTo>
                  <a:lnTo>
                    <a:pt x="167937" y="7743"/>
                  </a:lnTo>
                  <a:lnTo>
                    <a:pt x="179994" y="11866"/>
                  </a:lnTo>
                  <a:lnTo>
                    <a:pt x="191037" y="16599"/>
                  </a:lnTo>
                  <a:lnTo>
                    <a:pt x="201520" y="21468"/>
                  </a:lnTo>
                  <a:lnTo>
                    <a:pt x="211785" y="26195"/>
                  </a:lnTo>
                  <a:lnTo>
                    <a:pt x="221679" y="31013"/>
                  </a:lnTo>
                  <a:lnTo>
                    <a:pt x="230658" y="36541"/>
                  </a:lnTo>
                  <a:lnTo>
                    <a:pt x="238486" y="43072"/>
                  </a:lnTo>
                  <a:lnTo>
                    <a:pt x="245390" y="50426"/>
                  </a:lnTo>
                  <a:lnTo>
                    <a:pt x="251868" y="58134"/>
                  </a:lnTo>
                  <a:lnTo>
                    <a:pt x="258259" y="65885"/>
                  </a:lnTo>
                  <a:lnTo>
                    <a:pt x="264553" y="73869"/>
                  </a:lnTo>
                  <a:lnTo>
                    <a:pt x="270486" y="82668"/>
                  </a:lnTo>
                  <a:lnTo>
                    <a:pt x="275916" y="92554"/>
                  </a:lnTo>
                  <a:lnTo>
                    <a:pt x="280529" y="103652"/>
                  </a:lnTo>
                  <a:lnTo>
                    <a:pt x="283790" y="116091"/>
                  </a:lnTo>
                  <a:lnTo>
                    <a:pt x="285533" y="129789"/>
                  </a:lnTo>
                  <a:lnTo>
                    <a:pt x="285904" y="144209"/>
                  </a:lnTo>
                  <a:lnTo>
                    <a:pt x="285172" y="158494"/>
                  </a:lnTo>
                  <a:lnTo>
                    <a:pt x="283605" y="172169"/>
                  </a:lnTo>
                  <a:lnTo>
                    <a:pt x="281267" y="185128"/>
                  </a:lnTo>
                  <a:lnTo>
                    <a:pt x="278028" y="197443"/>
                  </a:lnTo>
                  <a:lnTo>
                    <a:pt x="273885" y="209237"/>
                  </a:lnTo>
                  <a:lnTo>
                    <a:pt x="268799" y="220311"/>
                  </a:lnTo>
                  <a:lnTo>
                    <a:pt x="262629" y="230157"/>
                  </a:lnTo>
                  <a:lnTo>
                    <a:pt x="255396" y="238594"/>
                  </a:lnTo>
                  <a:lnTo>
                    <a:pt x="247098" y="245583"/>
                  </a:lnTo>
                  <a:lnTo>
                    <a:pt x="237625" y="251063"/>
                  </a:lnTo>
                  <a:lnTo>
                    <a:pt x="227033" y="255155"/>
                  </a:lnTo>
                  <a:lnTo>
                    <a:pt x="215537" y="258114"/>
                  </a:lnTo>
                  <a:lnTo>
                    <a:pt x="201977" y="260520"/>
                  </a:lnTo>
                  <a:lnTo>
                    <a:pt x="181809" y="262588"/>
                  </a:lnTo>
                  <a:lnTo>
                    <a:pt x="147399" y="26468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0742" y="568538"/>
              <a:ext cx="149778" cy="128249"/>
            </a:xfrm>
            <a:custGeom>
              <a:avLst/>
              <a:gdLst/>
              <a:ahLst/>
              <a:cxnLst/>
              <a:rect l="0" t="0" r="0" b="0"/>
              <a:pathLst>
                <a:path w="149778" h="128249">
                  <a:moveTo>
                    <a:pt x="103455" y="31586"/>
                  </a:moveTo>
                  <a:lnTo>
                    <a:pt x="94653" y="25785"/>
                  </a:lnTo>
                  <a:lnTo>
                    <a:pt x="86307" y="20861"/>
                  </a:lnTo>
                  <a:lnTo>
                    <a:pt x="77608" y="16368"/>
                  </a:lnTo>
                  <a:lnTo>
                    <a:pt x="68487" y="12492"/>
                  </a:lnTo>
                  <a:lnTo>
                    <a:pt x="58992" y="9775"/>
                  </a:lnTo>
                  <a:lnTo>
                    <a:pt x="49205" y="8430"/>
                  </a:lnTo>
                  <a:lnTo>
                    <a:pt x="39364" y="8674"/>
                  </a:lnTo>
                  <a:lnTo>
                    <a:pt x="29838" y="10888"/>
                  </a:lnTo>
                  <a:lnTo>
                    <a:pt x="20818" y="15089"/>
                  </a:lnTo>
                  <a:lnTo>
                    <a:pt x="12798" y="21164"/>
                  </a:lnTo>
                  <a:lnTo>
                    <a:pt x="6622" y="29054"/>
                  </a:lnTo>
                  <a:lnTo>
                    <a:pt x="2584" y="38539"/>
                  </a:lnTo>
                  <a:lnTo>
                    <a:pt x="500" y="49142"/>
                  </a:lnTo>
                  <a:lnTo>
                    <a:pt x="0" y="60242"/>
                  </a:lnTo>
                  <a:lnTo>
                    <a:pt x="705" y="71435"/>
                  </a:lnTo>
                  <a:lnTo>
                    <a:pt x="2615" y="82218"/>
                  </a:lnTo>
                  <a:lnTo>
                    <a:pt x="6091" y="91927"/>
                  </a:lnTo>
                  <a:lnTo>
                    <a:pt x="11203" y="100304"/>
                  </a:lnTo>
                  <a:lnTo>
                    <a:pt x="17753" y="107438"/>
                  </a:lnTo>
                  <a:lnTo>
                    <a:pt x="25444" y="113553"/>
                  </a:lnTo>
                  <a:lnTo>
                    <a:pt x="33990" y="118885"/>
                  </a:lnTo>
                  <a:lnTo>
                    <a:pt x="43151" y="123317"/>
                  </a:lnTo>
                  <a:lnTo>
                    <a:pt x="52745" y="126398"/>
                  </a:lnTo>
                  <a:lnTo>
                    <a:pt x="62640" y="127991"/>
                  </a:lnTo>
                  <a:lnTo>
                    <a:pt x="72741" y="128248"/>
                  </a:lnTo>
                  <a:lnTo>
                    <a:pt x="82981" y="127433"/>
                  </a:lnTo>
                  <a:lnTo>
                    <a:pt x="93312" y="125802"/>
                  </a:lnTo>
                  <a:lnTo>
                    <a:pt x="103538" y="123250"/>
                  </a:lnTo>
                  <a:lnTo>
                    <a:pt x="113332" y="119335"/>
                  </a:lnTo>
                  <a:lnTo>
                    <a:pt x="122540" y="113919"/>
                  </a:lnTo>
                  <a:lnTo>
                    <a:pt x="130858" y="106994"/>
                  </a:lnTo>
                  <a:lnTo>
                    <a:pt x="137768" y="98519"/>
                  </a:lnTo>
                  <a:lnTo>
                    <a:pt x="143112" y="88633"/>
                  </a:lnTo>
                  <a:lnTo>
                    <a:pt x="146887" y="77758"/>
                  </a:lnTo>
                  <a:lnTo>
                    <a:pt x="149062" y="66474"/>
                  </a:lnTo>
                  <a:lnTo>
                    <a:pt x="149777" y="55158"/>
                  </a:lnTo>
                  <a:lnTo>
                    <a:pt x="148971" y="44292"/>
                  </a:lnTo>
                  <a:lnTo>
                    <a:pt x="146311" y="34528"/>
                  </a:lnTo>
                  <a:lnTo>
                    <a:pt x="141796" y="26118"/>
                  </a:lnTo>
                  <a:lnTo>
                    <a:pt x="136145" y="19112"/>
                  </a:lnTo>
                  <a:lnTo>
                    <a:pt x="130072" y="12863"/>
                  </a:lnTo>
                  <a:lnTo>
                    <a:pt x="123045" y="6825"/>
                  </a:lnTo>
                  <a:lnTo>
                    <a:pt x="113983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0538" y="305326"/>
              <a:ext cx="42116" cy="389555"/>
            </a:xfrm>
            <a:custGeom>
              <a:avLst/>
              <a:gdLst/>
              <a:ahLst/>
              <a:cxnLst/>
              <a:rect l="0" t="0" r="0" b="0"/>
              <a:pathLst>
                <a:path w="42116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83" y="131075"/>
                  </a:lnTo>
                  <a:lnTo>
                    <a:pt x="8048" y="147873"/>
                  </a:lnTo>
                  <a:lnTo>
                    <a:pt x="9505" y="163850"/>
                  </a:lnTo>
                  <a:lnTo>
                    <a:pt x="11332" y="178712"/>
                  </a:lnTo>
                  <a:lnTo>
                    <a:pt x="13390" y="192658"/>
                  </a:lnTo>
                  <a:lnTo>
                    <a:pt x="15317" y="206179"/>
                  </a:lnTo>
                  <a:lnTo>
                    <a:pt x="16911" y="219612"/>
                  </a:lnTo>
                  <a:lnTo>
                    <a:pt x="18134" y="233112"/>
                  </a:lnTo>
                  <a:lnTo>
                    <a:pt x="19029" y="246722"/>
                  </a:lnTo>
                  <a:lnTo>
                    <a:pt x="19671" y="260436"/>
                  </a:lnTo>
                  <a:lnTo>
                    <a:pt x="20288" y="274072"/>
                  </a:lnTo>
                  <a:lnTo>
                    <a:pt x="21243" y="287300"/>
                  </a:lnTo>
                  <a:lnTo>
                    <a:pt x="22704" y="299978"/>
                  </a:lnTo>
                  <a:lnTo>
                    <a:pt x="24672" y="312287"/>
                  </a:lnTo>
                  <a:lnTo>
                    <a:pt x="27064" y="324624"/>
                  </a:lnTo>
                  <a:lnTo>
                    <a:pt x="29780" y="337206"/>
                  </a:lnTo>
                  <a:lnTo>
                    <a:pt x="32580" y="349483"/>
                  </a:lnTo>
                  <a:lnTo>
                    <a:pt x="35368" y="361436"/>
                  </a:lnTo>
                  <a:lnTo>
                    <a:pt x="38388" y="374119"/>
                  </a:lnTo>
                  <a:lnTo>
                    <a:pt x="42115" y="38955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05823" y="579067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3" y="34968"/>
                  </a:lnTo>
                  <a:lnTo>
                    <a:pt x="20176" y="44463"/>
                  </a:lnTo>
                  <a:lnTo>
                    <a:pt x="24857" y="54250"/>
                  </a:lnTo>
                  <a:lnTo>
                    <a:pt x="29466" y="64091"/>
                  </a:lnTo>
                  <a:lnTo>
                    <a:pt x="34316" y="73617"/>
                  </a:lnTo>
                  <a:lnTo>
                    <a:pt x="39569" y="82641"/>
                  </a:lnTo>
                  <a:lnTo>
                    <a:pt x="44930" y="90861"/>
                  </a:lnTo>
                  <a:lnTo>
                    <a:pt x="50264" y="98580"/>
                  </a:lnTo>
                  <a:lnTo>
                    <a:pt x="56040" y="10647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6880" y="568538"/>
              <a:ext cx="115815" cy="347442"/>
            </a:xfrm>
            <a:custGeom>
              <a:avLst/>
              <a:gdLst/>
              <a:ahLst/>
              <a:cxnLst/>
              <a:rect l="0" t="0" r="0" b="0"/>
              <a:pathLst>
                <a:path w="115815" h="347442">
                  <a:moveTo>
                    <a:pt x="115814" y="0"/>
                  </a:moveTo>
                  <a:lnTo>
                    <a:pt x="110013" y="8802"/>
                  </a:lnTo>
                  <a:lnTo>
                    <a:pt x="105089" y="17148"/>
                  </a:lnTo>
                  <a:lnTo>
                    <a:pt x="100582" y="25847"/>
                  </a:lnTo>
                  <a:lnTo>
                    <a:pt x="96188" y="34968"/>
                  </a:lnTo>
                  <a:lnTo>
                    <a:pt x="91527" y="44463"/>
                  </a:lnTo>
                  <a:lnTo>
                    <a:pt x="86416" y="54260"/>
                  </a:lnTo>
                  <a:lnTo>
                    <a:pt x="81011" y="64446"/>
                  </a:lnTo>
                  <a:lnTo>
                    <a:pt x="75688" y="75269"/>
                  </a:lnTo>
                  <a:lnTo>
                    <a:pt x="70663" y="86808"/>
                  </a:lnTo>
                  <a:lnTo>
                    <a:pt x="65984" y="98998"/>
                  </a:lnTo>
                  <a:lnTo>
                    <a:pt x="61616" y="111712"/>
                  </a:lnTo>
                  <a:lnTo>
                    <a:pt x="57494" y="124827"/>
                  </a:lnTo>
                  <a:lnTo>
                    <a:pt x="53556" y="138396"/>
                  </a:lnTo>
                  <a:lnTo>
                    <a:pt x="49752" y="152644"/>
                  </a:lnTo>
                  <a:lnTo>
                    <a:pt x="46041" y="167628"/>
                  </a:lnTo>
                  <a:lnTo>
                    <a:pt x="42395" y="182945"/>
                  </a:lnTo>
                  <a:lnTo>
                    <a:pt x="38793" y="197847"/>
                  </a:lnTo>
                  <a:lnTo>
                    <a:pt x="35221" y="211944"/>
                  </a:lnTo>
                  <a:lnTo>
                    <a:pt x="31670" y="225188"/>
                  </a:lnTo>
                  <a:lnTo>
                    <a:pt x="28133" y="237697"/>
                  </a:lnTo>
                  <a:lnTo>
                    <a:pt x="24604" y="249634"/>
                  </a:lnTo>
                  <a:lnTo>
                    <a:pt x="21082" y="261313"/>
                  </a:lnTo>
                  <a:lnTo>
                    <a:pt x="17565" y="273162"/>
                  </a:lnTo>
                  <a:lnTo>
                    <a:pt x="14054" y="285389"/>
                  </a:lnTo>
                  <a:lnTo>
                    <a:pt x="10702" y="297610"/>
                  </a:lnTo>
                  <a:lnTo>
                    <a:pt x="7474" y="310256"/>
                  </a:lnTo>
                  <a:lnTo>
                    <a:pt x="4087" y="32556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9720" y="556464"/>
              <a:ext cx="129846" cy="317402"/>
            </a:xfrm>
            <a:custGeom>
              <a:avLst/>
              <a:gdLst/>
              <a:ahLst/>
              <a:cxnLst/>
              <a:rect l="0" t="0" r="0" b="0"/>
              <a:pathLst>
                <a:path w="129846" h="317402">
                  <a:moveTo>
                    <a:pt x="101958" y="54188"/>
                  </a:moveTo>
                  <a:lnTo>
                    <a:pt x="99025" y="45387"/>
                  </a:lnTo>
                  <a:lnTo>
                    <a:pt x="96242" y="37040"/>
                  </a:lnTo>
                  <a:lnTo>
                    <a:pt x="93329" y="28355"/>
                  </a:lnTo>
                  <a:lnTo>
                    <a:pt x="89770" y="19753"/>
                  </a:lnTo>
                  <a:lnTo>
                    <a:pt x="84660" y="12203"/>
                  </a:lnTo>
                  <a:lnTo>
                    <a:pt x="77646" y="6180"/>
                  </a:lnTo>
                  <a:lnTo>
                    <a:pt x="69177" y="1988"/>
                  </a:lnTo>
                  <a:lnTo>
                    <a:pt x="60193" y="0"/>
                  </a:lnTo>
                  <a:lnTo>
                    <a:pt x="51302" y="193"/>
                  </a:lnTo>
                  <a:lnTo>
                    <a:pt x="42743" y="2408"/>
                  </a:lnTo>
                  <a:lnTo>
                    <a:pt x="34551" y="6545"/>
                  </a:lnTo>
                  <a:lnTo>
                    <a:pt x="26685" y="12363"/>
                  </a:lnTo>
                  <a:lnTo>
                    <a:pt x="19405" y="19689"/>
                  </a:lnTo>
                  <a:lnTo>
                    <a:pt x="13260" y="28500"/>
                  </a:lnTo>
                  <a:lnTo>
                    <a:pt x="8457" y="38647"/>
                  </a:lnTo>
                  <a:lnTo>
                    <a:pt x="4891" y="49883"/>
                  </a:lnTo>
                  <a:lnTo>
                    <a:pt x="2331" y="61949"/>
                  </a:lnTo>
                  <a:lnTo>
                    <a:pt x="552" y="74602"/>
                  </a:lnTo>
                  <a:lnTo>
                    <a:pt x="0" y="87012"/>
                  </a:lnTo>
                  <a:lnTo>
                    <a:pt x="1743" y="97820"/>
                  </a:lnTo>
                  <a:lnTo>
                    <a:pt x="6168" y="106400"/>
                  </a:lnTo>
                  <a:lnTo>
                    <a:pt x="12733" y="112327"/>
                  </a:lnTo>
                  <a:lnTo>
                    <a:pt x="20360" y="115039"/>
                  </a:lnTo>
                  <a:lnTo>
                    <a:pt x="28296" y="114563"/>
                  </a:lnTo>
                  <a:lnTo>
                    <a:pt x="36027" y="111363"/>
                  </a:lnTo>
                  <a:lnTo>
                    <a:pt x="43124" y="106035"/>
                  </a:lnTo>
                  <a:lnTo>
                    <a:pt x="49443" y="99130"/>
                  </a:lnTo>
                  <a:lnTo>
                    <a:pt x="55038" y="91094"/>
                  </a:lnTo>
                  <a:lnTo>
                    <a:pt x="60045" y="82264"/>
                  </a:lnTo>
                  <a:lnTo>
                    <a:pt x="64620" y="72932"/>
                  </a:lnTo>
                  <a:lnTo>
                    <a:pt x="69376" y="64869"/>
                  </a:lnTo>
                  <a:lnTo>
                    <a:pt x="74522" y="60933"/>
                  </a:lnTo>
                  <a:lnTo>
                    <a:pt x="79424" y="61621"/>
                  </a:lnTo>
                  <a:lnTo>
                    <a:pt x="84313" y="65786"/>
                  </a:lnTo>
                  <a:lnTo>
                    <a:pt x="89479" y="72241"/>
                  </a:lnTo>
                  <a:lnTo>
                    <a:pt x="94865" y="80155"/>
                  </a:lnTo>
                  <a:lnTo>
                    <a:pt x="100146" y="88993"/>
                  </a:lnTo>
                  <a:lnTo>
                    <a:pt x="105128" y="98431"/>
                  </a:lnTo>
                  <a:lnTo>
                    <a:pt x="109770" y="108585"/>
                  </a:lnTo>
                  <a:lnTo>
                    <a:pt x="114110" y="119937"/>
                  </a:lnTo>
                  <a:lnTo>
                    <a:pt x="118207" y="132656"/>
                  </a:lnTo>
                  <a:lnTo>
                    <a:pt x="121957" y="146456"/>
                  </a:lnTo>
                  <a:lnTo>
                    <a:pt x="125103" y="160792"/>
                  </a:lnTo>
                  <a:lnTo>
                    <a:pt x="127549" y="175284"/>
                  </a:lnTo>
                  <a:lnTo>
                    <a:pt x="129192" y="189591"/>
                  </a:lnTo>
                  <a:lnTo>
                    <a:pt x="129845" y="203343"/>
                  </a:lnTo>
                  <a:lnTo>
                    <a:pt x="129501" y="216400"/>
                  </a:lnTo>
                  <a:lnTo>
                    <a:pt x="128134" y="228640"/>
                  </a:lnTo>
                  <a:lnTo>
                    <a:pt x="125621" y="239875"/>
                  </a:lnTo>
                  <a:lnTo>
                    <a:pt x="121991" y="250094"/>
                  </a:lnTo>
                  <a:lnTo>
                    <a:pt x="116927" y="259111"/>
                  </a:lnTo>
                  <a:lnTo>
                    <a:pt x="109715" y="266497"/>
                  </a:lnTo>
                  <a:lnTo>
                    <a:pt x="100164" y="272179"/>
                  </a:lnTo>
                  <a:lnTo>
                    <a:pt x="88851" y="276691"/>
                  </a:lnTo>
                  <a:lnTo>
                    <a:pt x="76811" y="280958"/>
                  </a:lnTo>
                  <a:lnTo>
                    <a:pt x="64726" y="285537"/>
                  </a:lnTo>
                  <a:lnTo>
                    <a:pt x="53140" y="290495"/>
                  </a:lnTo>
                  <a:lnTo>
                    <a:pt x="41382" y="296185"/>
                  </a:lnTo>
                  <a:lnTo>
                    <a:pt x="27311" y="304234"/>
                  </a:lnTo>
                  <a:lnTo>
                    <a:pt x="7202" y="31740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5005" y="536953"/>
              <a:ext cx="111264" cy="160543"/>
            </a:xfrm>
            <a:custGeom>
              <a:avLst/>
              <a:gdLst/>
              <a:ahLst/>
              <a:cxnLst/>
              <a:rect l="0" t="0" r="0" b="0"/>
              <a:pathLst>
                <a:path w="111264" h="160543">
                  <a:moveTo>
                    <a:pt x="54072" y="0"/>
                  </a:moveTo>
                  <a:lnTo>
                    <a:pt x="45338" y="3068"/>
                  </a:lnTo>
                  <a:lnTo>
                    <a:pt x="37632" y="7130"/>
                  </a:lnTo>
                  <a:lnTo>
                    <a:pt x="30234" y="12628"/>
                  </a:lnTo>
                  <a:lnTo>
                    <a:pt x="23146" y="19560"/>
                  </a:lnTo>
                  <a:lnTo>
                    <a:pt x="16615" y="28006"/>
                  </a:lnTo>
                  <a:lnTo>
                    <a:pt x="10752" y="37852"/>
                  </a:lnTo>
                  <a:lnTo>
                    <a:pt x="5833" y="48690"/>
                  </a:lnTo>
                  <a:lnTo>
                    <a:pt x="2360" y="59944"/>
                  </a:lnTo>
                  <a:lnTo>
                    <a:pt x="471" y="71246"/>
                  </a:lnTo>
                  <a:lnTo>
                    <a:pt x="0" y="82442"/>
                  </a:lnTo>
                  <a:lnTo>
                    <a:pt x="664" y="93491"/>
                  </a:lnTo>
                  <a:lnTo>
                    <a:pt x="2187" y="104400"/>
                  </a:lnTo>
                  <a:lnTo>
                    <a:pt x="4494" y="115031"/>
                  </a:lnTo>
                  <a:lnTo>
                    <a:pt x="7712" y="125104"/>
                  </a:lnTo>
                  <a:lnTo>
                    <a:pt x="11846" y="134503"/>
                  </a:lnTo>
                  <a:lnTo>
                    <a:pt x="17095" y="142951"/>
                  </a:lnTo>
                  <a:lnTo>
                    <a:pt x="23908" y="149948"/>
                  </a:lnTo>
                  <a:lnTo>
                    <a:pt x="32377" y="155347"/>
                  </a:lnTo>
                  <a:lnTo>
                    <a:pt x="41979" y="158988"/>
                  </a:lnTo>
                  <a:lnTo>
                    <a:pt x="51803" y="160542"/>
                  </a:lnTo>
                  <a:lnTo>
                    <a:pt x="61293" y="160026"/>
                  </a:lnTo>
                  <a:lnTo>
                    <a:pt x="70273" y="157579"/>
                  </a:lnTo>
                  <a:lnTo>
                    <a:pt x="78756" y="153278"/>
                  </a:lnTo>
                  <a:lnTo>
                    <a:pt x="86820" y="147348"/>
                  </a:lnTo>
                  <a:lnTo>
                    <a:pt x="94236" y="139944"/>
                  </a:lnTo>
                  <a:lnTo>
                    <a:pt x="100471" y="131081"/>
                  </a:lnTo>
                  <a:lnTo>
                    <a:pt x="105331" y="120903"/>
                  </a:lnTo>
                  <a:lnTo>
                    <a:pt x="108765" y="109816"/>
                  </a:lnTo>
                  <a:lnTo>
                    <a:pt x="110705" y="98383"/>
                  </a:lnTo>
                  <a:lnTo>
                    <a:pt x="111263" y="86958"/>
                  </a:lnTo>
                  <a:lnTo>
                    <a:pt x="110520" y="75848"/>
                  </a:lnTo>
                  <a:lnTo>
                    <a:pt x="108434" y="65387"/>
                  </a:lnTo>
                  <a:lnTo>
                    <a:pt x="105118" y="55695"/>
                  </a:lnTo>
                  <a:lnTo>
                    <a:pt x="101095" y="47006"/>
                  </a:lnTo>
                  <a:lnTo>
                    <a:pt x="96822" y="38914"/>
                  </a:lnTo>
                  <a:lnTo>
                    <a:pt x="91928" y="30707"/>
                  </a:lnTo>
                  <a:lnTo>
                    <a:pt x="85658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504884"/>
              <a:ext cx="157929" cy="221583"/>
            </a:xfrm>
            <a:custGeom>
              <a:avLst/>
              <a:gdLst/>
              <a:ahLst/>
              <a:cxnLst/>
              <a:rect l="0" t="0" r="0" b="0"/>
              <a:pathLst>
                <a:path w="157929" h="221583">
                  <a:moveTo>
                    <a:pt x="0" y="42597"/>
                  </a:moveTo>
                  <a:lnTo>
                    <a:pt x="2867" y="51533"/>
                  </a:lnTo>
                  <a:lnTo>
                    <a:pt x="5009" y="61160"/>
                  </a:lnTo>
                  <a:lnTo>
                    <a:pt x="6617" y="72443"/>
                  </a:lnTo>
                  <a:lnTo>
                    <a:pt x="7970" y="84937"/>
                  </a:lnTo>
                  <a:lnTo>
                    <a:pt x="9467" y="97769"/>
                  </a:lnTo>
                  <a:lnTo>
                    <a:pt x="11318" y="110387"/>
                  </a:lnTo>
                  <a:lnTo>
                    <a:pt x="13557" y="122597"/>
                  </a:lnTo>
                  <a:lnTo>
                    <a:pt x="16138" y="134392"/>
                  </a:lnTo>
                  <a:lnTo>
                    <a:pt x="18962" y="145761"/>
                  </a:lnTo>
                  <a:lnTo>
                    <a:pt x="21069" y="154076"/>
                  </a:lnTo>
                  <a:lnTo>
                    <a:pt x="21364" y="155981"/>
                  </a:lnTo>
                  <a:lnTo>
                    <a:pt x="20267" y="152489"/>
                  </a:lnTo>
                  <a:lnTo>
                    <a:pt x="18454" y="145152"/>
                  </a:lnTo>
                  <a:lnTo>
                    <a:pt x="16564" y="134944"/>
                  </a:lnTo>
                  <a:lnTo>
                    <a:pt x="14933" y="122584"/>
                  </a:lnTo>
                  <a:lnTo>
                    <a:pt x="13655" y="108815"/>
                  </a:lnTo>
                  <a:lnTo>
                    <a:pt x="12707" y="94395"/>
                  </a:lnTo>
                  <a:lnTo>
                    <a:pt x="12037" y="79800"/>
                  </a:lnTo>
                  <a:lnTo>
                    <a:pt x="11906" y="65569"/>
                  </a:lnTo>
                  <a:lnTo>
                    <a:pt x="12873" y="52388"/>
                  </a:lnTo>
                  <a:lnTo>
                    <a:pt x="15158" y="40527"/>
                  </a:lnTo>
                  <a:lnTo>
                    <a:pt x="18829" y="30070"/>
                  </a:lnTo>
                  <a:lnTo>
                    <a:pt x="23967" y="21102"/>
                  </a:lnTo>
                  <a:lnTo>
                    <a:pt x="30463" y="13519"/>
                  </a:lnTo>
                  <a:lnTo>
                    <a:pt x="38078" y="7407"/>
                  </a:lnTo>
                  <a:lnTo>
                    <a:pt x="46552" y="3115"/>
                  </a:lnTo>
                  <a:lnTo>
                    <a:pt x="55651" y="675"/>
                  </a:lnTo>
                  <a:lnTo>
                    <a:pt x="65029" y="0"/>
                  </a:lnTo>
                  <a:lnTo>
                    <a:pt x="74244" y="1059"/>
                  </a:lnTo>
                  <a:lnTo>
                    <a:pt x="83064" y="3664"/>
                  </a:lnTo>
                  <a:lnTo>
                    <a:pt x="91291" y="7683"/>
                  </a:lnTo>
                  <a:lnTo>
                    <a:pt x="98671" y="13121"/>
                  </a:lnTo>
                  <a:lnTo>
                    <a:pt x="105154" y="19855"/>
                  </a:lnTo>
                  <a:lnTo>
                    <a:pt x="110847" y="27816"/>
                  </a:lnTo>
                  <a:lnTo>
                    <a:pt x="115913" y="37062"/>
                  </a:lnTo>
                  <a:lnTo>
                    <a:pt x="120511" y="47505"/>
                  </a:lnTo>
                  <a:lnTo>
                    <a:pt x="124770" y="58941"/>
                  </a:lnTo>
                  <a:lnTo>
                    <a:pt x="128792" y="71141"/>
                  </a:lnTo>
                  <a:lnTo>
                    <a:pt x="132649" y="83903"/>
                  </a:lnTo>
                  <a:lnTo>
                    <a:pt x="136393" y="97065"/>
                  </a:lnTo>
                  <a:lnTo>
                    <a:pt x="140060" y="110507"/>
                  </a:lnTo>
                  <a:lnTo>
                    <a:pt x="143672" y="124141"/>
                  </a:lnTo>
                  <a:lnTo>
                    <a:pt x="147079" y="137907"/>
                  </a:lnTo>
                  <a:lnTo>
                    <a:pt x="149987" y="151762"/>
                  </a:lnTo>
                  <a:lnTo>
                    <a:pt x="152276" y="165659"/>
                  </a:lnTo>
                  <a:lnTo>
                    <a:pt x="153984" y="178972"/>
                  </a:lnTo>
                  <a:lnTo>
                    <a:pt x="155399" y="191808"/>
                  </a:lnTo>
                  <a:lnTo>
                    <a:pt x="156642" y="205293"/>
                  </a:lnTo>
                  <a:lnTo>
                    <a:pt x="157928" y="22158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725" y="721773"/>
              <a:ext cx="2958509" cy="46808"/>
            </a:xfrm>
            <a:custGeom>
              <a:avLst/>
              <a:gdLst/>
              <a:ahLst/>
              <a:cxnLst/>
              <a:rect l="0" t="0" r="0" b="0"/>
              <a:pathLst>
                <a:path w="2958509" h="46808">
                  <a:moveTo>
                    <a:pt x="2958508" y="25750"/>
                  </a:moveTo>
                  <a:lnTo>
                    <a:pt x="2946772" y="25750"/>
                  </a:lnTo>
                  <a:lnTo>
                    <a:pt x="2935644" y="25750"/>
                  </a:lnTo>
                  <a:lnTo>
                    <a:pt x="2924045" y="25754"/>
                  </a:lnTo>
                  <a:lnTo>
                    <a:pt x="2911884" y="25927"/>
                  </a:lnTo>
                  <a:lnTo>
                    <a:pt x="2899224" y="26576"/>
                  </a:lnTo>
                  <a:lnTo>
                    <a:pt x="2886173" y="27820"/>
                  </a:lnTo>
                  <a:lnTo>
                    <a:pt x="2872994" y="29300"/>
                  </a:lnTo>
                  <a:lnTo>
                    <a:pt x="2860077" y="30299"/>
                  </a:lnTo>
                  <a:lnTo>
                    <a:pt x="2847610" y="30454"/>
                  </a:lnTo>
                  <a:lnTo>
                    <a:pt x="2835444" y="29894"/>
                  </a:lnTo>
                  <a:lnTo>
                    <a:pt x="2823202" y="29053"/>
                  </a:lnTo>
                  <a:lnTo>
                    <a:pt x="2810666" y="28229"/>
                  </a:lnTo>
                  <a:lnTo>
                    <a:pt x="2797788" y="27541"/>
                  </a:lnTo>
                  <a:lnTo>
                    <a:pt x="2784602" y="27012"/>
                  </a:lnTo>
                  <a:lnTo>
                    <a:pt x="2771172" y="26625"/>
                  </a:lnTo>
                  <a:lnTo>
                    <a:pt x="2757559" y="26350"/>
                  </a:lnTo>
                  <a:lnTo>
                    <a:pt x="2743814" y="26158"/>
                  </a:lnTo>
                  <a:lnTo>
                    <a:pt x="2729977" y="26026"/>
                  </a:lnTo>
                  <a:lnTo>
                    <a:pt x="2716074" y="25936"/>
                  </a:lnTo>
                  <a:lnTo>
                    <a:pt x="2702128" y="25875"/>
                  </a:lnTo>
                  <a:lnTo>
                    <a:pt x="2688147" y="25834"/>
                  </a:lnTo>
                  <a:lnTo>
                    <a:pt x="2673977" y="25806"/>
                  </a:lnTo>
                  <a:lnTo>
                    <a:pt x="2659319" y="25787"/>
                  </a:lnTo>
                  <a:lnTo>
                    <a:pt x="2644051" y="25775"/>
                  </a:lnTo>
                  <a:lnTo>
                    <a:pt x="2628373" y="25767"/>
                  </a:lnTo>
                  <a:lnTo>
                    <a:pt x="2612695" y="25761"/>
                  </a:lnTo>
                  <a:lnTo>
                    <a:pt x="2597264" y="25753"/>
                  </a:lnTo>
                  <a:lnTo>
                    <a:pt x="2582310" y="25577"/>
                  </a:lnTo>
                  <a:lnTo>
                    <a:pt x="2568115" y="24927"/>
                  </a:lnTo>
                  <a:lnTo>
                    <a:pt x="2554744" y="23678"/>
                  </a:lnTo>
                  <a:lnTo>
                    <a:pt x="2541782" y="22024"/>
                  </a:lnTo>
                  <a:lnTo>
                    <a:pt x="2528465" y="20376"/>
                  </a:lnTo>
                  <a:lnTo>
                    <a:pt x="2514386" y="18977"/>
                  </a:lnTo>
                  <a:lnTo>
                    <a:pt x="2499486" y="18057"/>
                  </a:lnTo>
                  <a:lnTo>
                    <a:pt x="2483872" y="17897"/>
                  </a:lnTo>
                  <a:lnTo>
                    <a:pt x="2467702" y="18568"/>
                  </a:lnTo>
                  <a:lnTo>
                    <a:pt x="2451284" y="19815"/>
                  </a:lnTo>
                  <a:lnTo>
                    <a:pt x="2435043" y="21184"/>
                  </a:lnTo>
                  <a:lnTo>
                    <a:pt x="2419202" y="22391"/>
                  </a:lnTo>
                  <a:lnTo>
                    <a:pt x="2403957" y="23181"/>
                  </a:lnTo>
                  <a:lnTo>
                    <a:pt x="2389559" y="23253"/>
                  </a:lnTo>
                  <a:lnTo>
                    <a:pt x="2376054" y="22524"/>
                  </a:lnTo>
                  <a:lnTo>
                    <a:pt x="2363170" y="21236"/>
                  </a:lnTo>
                  <a:lnTo>
                    <a:pt x="2350438" y="19841"/>
                  </a:lnTo>
                  <a:lnTo>
                    <a:pt x="2337569" y="18611"/>
                  </a:lnTo>
                  <a:lnTo>
                    <a:pt x="2324465" y="17637"/>
                  </a:lnTo>
                  <a:lnTo>
                    <a:pt x="2311128" y="16908"/>
                  </a:lnTo>
                  <a:lnTo>
                    <a:pt x="2297596" y="16384"/>
                  </a:lnTo>
                  <a:lnTo>
                    <a:pt x="2283915" y="16015"/>
                  </a:lnTo>
                  <a:lnTo>
                    <a:pt x="2270124" y="15760"/>
                  </a:lnTo>
                  <a:lnTo>
                    <a:pt x="2256255" y="15585"/>
                  </a:lnTo>
                  <a:lnTo>
                    <a:pt x="2242333" y="15466"/>
                  </a:lnTo>
                  <a:lnTo>
                    <a:pt x="2228373" y="15385"/>
                  </a:lnTo>
                  <a:lnTo>
                    <a:pt x="2214387" y="15331"/>
                  </a:lnTo>
                  <a:lnTo>
                    <a:pt x="2200384" y="15295"/>
                  </a:lnTo>
                  <a:lnTo>
                    <a:pt x="2186370" y="15270"/>
                  </a:lnTo>
                  <a:lnTo>
                    <a:pt x="2172348" y="15254"/>
                  </a:lnTo>
                  <a:lnTo>
                    <a:pt x="2158321" y="15243"/>
                  </a:lnTo>
                  <a:lnTo>
                    <a:pt x="2144290" y="15236"/>
                  </a:lnTo>
                  <a:lnTo>
                    <a:pt x="2130257" y="15231"/>
                  </a:lnTo>
                  <a:lnTo>
                    <a:pt x="2116222" y="15228"/>
                  </a:lnTo>
                  <a:lnTo>
                    <a:pt x="2102186" y="15226"/>
                  </a:lnTo>
                  <a:lnTo>
                    <a:pt x="2088149" y="15224"/>
                  </a:lnTo>
                  <a:lnTo>
                    <a:pt x="2074112" y="15223"/>
                  </a:lnTo>
                  <a:lnTo>
                    <a:pt x="2060075" y="15223"/>
                  </a:lnTo>
                  <a:lnTo>
                    <a:pt x="2046037" y="15222"/>
                  </a:lnTo>
                  <a:lnTo>
                    <a:pt x="2032000" y="15222"/>
                  </a:lnTo>
                  <a:lnTo>
                    <a:pt x="2017962" y="15222"/>
                  </a:lnTo>
                  <a:lnTo>
                    <a:pt x="2003924" y="15222"/>
                  </a:lnTo>
                  <a:lnTo>
                    <a:pt x="1989886" y="15221"/>
                  </a:lnTo>
                  <a:lnTo>
                    <a:pt x="1975848" y="15221"/>
                  </a:lnTo>
                  <a:lnTo>
                    <a:pt x="1961810" y="15221"/>
                  </a:lnTo>
                  <a:lnTo>
                    <a:pt x="1947772" y="15221"/>
                  </a:lnTo>
                  <a:lnTo>
                    <a:pt x="1933734" y="15221"/>
                  </a:lnTo>
                  <a:lnTo>
                    <a:pt x="1919696" y="15221"/>
                  </a:lnTo>
                  <a:lnTo>
                    <a:pt x="1905658" y="15221"/>
                  </a:lnTo>
                  <a:lnTo>
                    <a:pt x="1891620" y="15221"/>
                  </a:lnTo>
                  <a:lnTo>
                    <a:pt x="1877577" y="15221"/>
                  </a:lnTo>
                  <a:lnTo>
                    <a:pt x="1863367" y="15221"/>
                  </a:lnTo>
                  <a:lnTo>
                    <a:pt x="1848680" y="15221"/>
                  </a:lnTo>
                  <a:lnTo>
                    <a:pt x="1833393" y="15221"/>
                  </a:lnTo>
                  <a:lnTo>
                    <a:pt x="1817703" y="15221"/>
                  </a:lnTo>
                  <a:lnTo>
                    <a:pt x="1802017" y="15221"/>
                  </a:lnTo>
                  <a:lnTo>
                    <a:pt x="1786576" y="15221"/>
                  </a:lnTo>
                  <a:lnTo>
                    <a:pt x="1771445" y="15221"/>
                  </a:lnTo>
                  <a:lnTo>
                    <a:pt x="1756599" y="15221"/>
                  </a:lnTo>
                  <a:lnTo>
                    <a:pt x="1741979" y="15221"/>
                  </a:lnTo>
                  <a:lnTo>
                    <a:pt x="1727363" y="15221"/>
                  </a:lnTo>
                  <a:lnTo>
                    <a:pt x="1712397" y="15221"/>
                  </a:lnTo>
                  <a:lnTo>
                    <a:pt x="1696919" y="15221"/>
                  </a:lnTo>
                  <a:lnTo>
                    <a:pt x="1681099" y="15221"/>
                  </a:lnTo>
                  <a:lnTo>
                    <a:pt x="1665325" y="15221"/>
                  </a:lnTo>
                  <a:lnTo>
                    <a:pt x="1649825" y="15221"/>
                  </a:lnTo>
                  <a:lnTo>
                    <a:pt x="1634655" y="15221"/>
                  </a:lnTo>
                  <a:lnTo>
                    <a:pt x="1619782" y="15221"/>
                  </a:lnTo>
                  <a:lnTo>
                    <a:pt x="1605144" y="15221"/>
                  </a:lnTo>
                  <a:lnTo>
                    <a:pt x="1590516" y="15221"/>
                  </a:lnTo>
                  <a:lnTo>
                    <a:pt x="1575542" y="15221"/>
                  </a:lnTo>
                  <a:lnTo>
                    <a:pt x="1560059" y="15221"/>
                  </a:lnTo>
                  <a:lnTo>
                    <a:pt x="1544235" y="15221"/>
                  </a:lnTo>
                  <a:lnTo>
                    <a:pt x="1528459" y="15221"/>
                  </a:lnTo>
                  <a:lnTo>
                    <a:pt x="1512953" y="15221"/>
                  </a:lnTo>
                  <a:lnTo>
                    <a:pt x="1497609" y="15221"/>
                  </a:lnTo>
                  <a:lnTo>
                    <a:pt x="1482087" y="15221"/>
                  </a:lnTo>
                  <a:lnTo>
                    <a:pt x="1466204" y="15221"/>
                  </a:lnTo>
                  <a:lnTo>
                    <a:pt x="1450097" y="15221"/>
                  </a:lnTo>
                  <a:lnTo>
                    <a:pt x="1434123" y="15221"/>
                  </a:lnTo>
                  <a:lnTo>
                    <a:pt x="1418481" y="15221"/>
                  </a:lnTo>
                  <a:lnTo>
                    <a:pt x="1403044" y="15221"/>
                  </a:lnTo>
                  <a:lnTo>
                    <a:pt x="1387460" y="15221"/>
                  </a:lnTo>
                  <a:lnTo>
                    <a:pt x="1371534" y="15221"/>
                  </a:lnTo>
                  <a:lnTo>
                    <a:pt x="1355398" y="15221"/>
                  </a:lnTo>
                  <a:lnTo>
                    <a:pt x="1339405" y="15221"/>
                  </a:lnTo>
                  <a:lnTo>
                    <a:pt x="1323755" y="15221"/>
                  </a:lnTo>
                  <a:lnTo>
                    <a:pt x="1308482" y="15221"/>
                  </a:lnTo>
                  <a:lnTo>
                    <a:pt x="1293540" y="15221"/>
                  </a:lnTo>
                  <a:lnTo>
                    <a:pt x="1278855" y="15221"/>
                  </a:lnTo>
                  <a:lnTo>
                    <a:pt x="1264196" y="15221"/>
                  </a:lnTo>
                  <a:lnTo>
                    <a:pt x="1249201" y="15221"/>
                  </a:lnTo>
                  <a:lnTo>
                    <a:pt x="1233704" y="15221"/>
                  </a:lnTo>
                  <a:lnTo>
                    <a:pt x="1217871" y="15221"/>
                  </a:lnTo>
                  <a:lnTo>
                    <a:pt x="1202088" y="15221"/>
                  </a:lnTo>
                  <a:lnTo>
                    <a:pt x="1186583" y="15221"/>
                  </a:lnTo>
                  <a:lnTo>
                    <a:pt x="1171409" y="15221"/>
                  </a:lnTo>
                  <a:lnTo>
                    <a:pt x="1156533" y="15221"/>
                  </a:lnTo>
                  <a:lnTo>
                    <a:pt x="1141893" y="15221"/>
                  </a:lnTo>
                  <a:lnTo>
                    <a:pt x="1127265" y="15221"/>
                  </a:lnTo>
                  <a:lnTo>
                    <a:pt x="1112290" y="15221"/>
                  </a:lnTo>
                  <a:lnTo>
                    <a:pt x="1096802" y="15221"/>
                  </a:lnTo>
                  <a:lnTo>
                    <a:pt x="1080805" y="15221"/>
                  </a:lnTo>
                  <a:lnTo>
                    <a:pt x="1064380" y="15221"/>
                  </a:lnTo>
                  <a:lnTo>
                    <a:pt x="1047630" y="15221"/>
                  </a:lnTo>
                  <a:lnTo>
                    <a:pt x="1030805" y="15221"/>
                  </a:lnTo>
                  <a:lnTo>
                    <a:pt x="1014284" y="15221"/>
                  </a:lnTo>
                  <a:lnTo>
                    <a:pt x="998247" y="15217"/>
                  </a:lnTo>
                  <a:lnTo>
                    <a:pt x="982699" y="15044"/>
                  </a:lnTo>
                  <a:lnTo>
                    <a:pt x="967565" y="14396"/>
                  </a:lnTo>
                  <a:lnTo>
                    <a:pt x="952748" y="13147"/>
                  </a:lnTo>
                  <a:lnTo>
                    <a:pt x="937999" y="11494"/>
                  </a:lnTo>
                  <a:lnTo>
                    <a:pt x="922943" y="9846"/>
                  </a:lnTo>
                  <a:lnTo>
                    <a:pt x="907405" y="8443"/>
                  </a:lnTo>
                  <a:lnTo>
                    <a:pt x="891544" y="7350"/>
                  </a:lnTo>
                  <a:lnTo>
                    <a:pt x="875742" y="6542"/>
                  </a:lnTo>
                  <a:lnTo>
                    <a:pt x="860220" y="5964"/>
                  </a:lnTo>
                  <a:lnTo>
                    <a:pt x="844865" y="5559"/>
                  </a:lnTo>
                  <a:lnTo>
                    <a:pt x="829336" y="5280"/>
                  </a:lnTo>
                  <a:lnTo>
                    <a:pt x="813448" y="5089"/>
                  </a:lnTo>
                  <a:lnTo>
                    <a:pt x="797337" y="4959"/>
                  </a:lnTo>
                  <a:lnTo>
                    <a:pt x="781360" y="4871"/>
                  </a:lnTo>
                  <a:lnTo>
                    <a:pt x="765722" y="4808"/>
                  </a:lnTo>
                  <a:lnTo>
                    <a:pt x="750456" y="4596"/>
                  </a:lnTo>
                  <a:lnTo>
                    <a:pt x="735520" y="3921"/>
                  </a:lnTo>
                  <a:lnTo>
                    <a:pt x="720847" y="2659"/>
                  </a:lnTo>
                  <a:lnTo>
                    <a:pt x="706536" y="1167"/>
                  </a:lnTo>
                  <a:lnTo>
                    <a:pt x="692839" y="159"/>
                  </a:lnTo>
                  <a:lnTo>
                    <a:pt x="679841" y="0"/>
                  </a:lnTo>
                  <a:lnTo>
                    <a:pt x="667313" y="556"/>
                  </a:lnTo>
                  <a:lnTo>
                    <a:pt x="654828" y="1394"/>
                  </a:lnTo>
                  <a:lnTo>
                    <a:pt x="642123" y="2217"/>
                  </a:lnTo>
                  <a:lnTo>
                    <a:pt x="628962" y="2904"/>
                  </a:lnTo>
                  <a:lnTo>
                    <a:pt x="615055" y="3432"/>
                  </a:lnTo>
                  <a:lnTo>
                    <a:pt x="600327" y="3818"/>
                  </a:lnTo>
                  <a:lnTo>
                    <a:pt x="585028" y="4093"/>
                  </a:lnTo>
                  <a:lnTo>
                    <a:pt x="569613" y="4285"/>
                  </a:lnTo>
                  <a:lnTo>
                    <a:pt x="554357" y="4417"/>
                  </a:lnTo>
                  <a:lnTo>
                    <a:pt x="539353" y="4507"/>
                  </a:lnTo>
                  <a:lnTo>
                    <a:pt x="524591" y="4568"/>
                  </a:lnTo>
                  <a:lnTo>
                    <a:pt x="510028" y="4609"/>
                  </a:lnTo>
                  <a:lnTo>
                    <a:pt x="495451" y="4637"/>
                  </a:lnTo>
                  <a:lnTo>
                    <a:pt x="480511" y="4655"/>
                  </a:lnTo>
                  <a:lnTo>
                    <a:pt x="465050" y="4668"/>
                  </a:lnTo>
                  <a:lnTo>
                    <a:pt x="449241" y="4676"/>
                  </a:lnTo>
                  <a:lnTo>
                    <a:pt x="433475" y="4682"/>
                  </a:lnTo>
                  <a:lnTo>
                    <a:pt x="417976" y="4685"/>
                  </a:lnTo>
                  <a:lnTo>
                    <a:pt x="402636" y="4688"/>
                  </a:lnTo>
                  <a:lnTo>
                    <a:pt x="387118" y="4690"/>
                  </a:lnTo>
                  <a:lnTo>
                    <a:pt x="371237" y="4691"/>
                  </a:lnTo>
                  <a:lnTo>
                    <a:pt x="355130" y="4691"/>
                  </a:lnTo>
                  <a:lnTo>
                    <a:pt x="339157" y="4692"/>
                  </a:lnTo>
                  <a:lnTo>
                    <a:pt x="323516" y="4692"/>
                  </a:lnTo>
                  <a:lnTo>
                    <a:pt x="308079" y="4692"/>
                  </a:lnTo>
                  <a:lnTo>
                    <a:pt x="292495" y="4693"/>
                  </a:lnTo>
                  <a:lnTo>
                    <a:pt x="276570" y="4697"/>
                  </a:lnTo>
                  <a:lnTo>
                    <a:pt x="260434" y="4870"/>
                  </a:lnTo>
                  <a:lnTo>
                    <a:pt x="244441" y="5518"/>
                  </a:lnTo>
                  <a:lnTo>
                    <a:pt x="228791" y="6772"/>
                  </a:lnTo>
                  <a:lnTo>
                    <a:pt x="213518" y="8597"/>
                  </a:lnTo>
                  <a:lnTo>
                    <a:pt x="198576" y="10894"/>
                  </a:lnTo>
                  <a:lnTo>
                    <a:pt x="183891" y="13545"/>
                  </a:lnTo>
                  <a:lnTo>
                    <a:pt x="169232" y="16291"/>
                  </a:lnTo>
                  <a:lnTo>
                    <a:pt x="154238" y="18747"/>
                  </a:lnTo>
                  <a:lnTo>
                    <a:pt x="138740" y="20732"/>
                  </a:lnTo>
                  <a:lnTo>
                    <a:pt x="122907" y="22403"/>
                  </a:lnTo>
                  <a:lnTo>
                    <a:pt x="107125" y="24139"/>
                  </a:lnTo>
                  <a:lnTo>
                    <a:pt x="91624" y="26161"/>
                  </a:lnTo>
                  <a:lnTo>
                    <a:pt x="76622" y="28521"/>
                  </a:lnTo>
                  <a:lnTo>
                    <a:pt x="62395" y="31185"/>
                  </a:lnTo>
                  <a:lnTo>
                    <a:pt x="49027" y="34087"/>
                  </a:lnTo>
                  <a:lnTo>
                    <a:pt x="36874" y="37013"/>
                  </a:lnTo>
                  <a:lnTo>
                    <a:pt x="25467" y="39901"/>
                  </a:lnTo>
                  <a:lnTo>
                    <a:pt x="13803" y="43002"/>
                  </a:lnTo>
                  <a:lnTo>
                    <a:pt x="0" y="4680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869161" y="1000207"/>
            <a:ext cx="4005949" cy="595685"/>
            <a:chOff x="2869161" y="1000207"/>
            <a:chExt cx="4005949" cy="595685"/>
          </a:xfrm>
        </p:grpSpPr>
        <p:sp>
          <p:nvSpPr>
            <p:cNvPr id="21" name="Freeform 20"/>
            <p:cNvSpPr/>
            <p:nvPr/>
          </p:nvSpPr>
          <p:spPr>
            <a:xfrm>
              <a:off x="3017066" y="1158134"/>
              <a:ext cx="4613" cy="231628"/>
            </a:xfrm>
            <a:custGeom>
              <a:avLst/>
              <a:gdLst/>
              <a:ahLst/>
              <a:cxnLst/>
              <a:rect l="0" t="0" r="0" b="0"/>
              <a:pathLst>
                <a:path w="4613" h="231628">
                  <a:moveTo>
                    <a:pt x="4612" y="0"/>
                  </a:moveTo>
                  <a:lnTo>
                    <a:pt x="1812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6" y="55997"/>
                  </a:lnTo>
                  <a:lnTo>
                    <a:pt x="2141" y="69869"/>
                  </a:lnTo>
                  <a:lnTo>
                    <a:pt x="2825" y="83905"/>
                  </a:lnTo>
                  <a:lnTo>
                    <a:pt x="3351" y="97996"/>
                  </a:lnTo>
                  <a:lnTo>
                    <a:pt x="3737" y="112097"/>
                  </a:lnTo>
                  <a:lnTo>
                    <a:pt x="4012" y="126191"/>
                  </a:lnTo>
                  <a:lnTo>
                    <a:pt x="4204" y="140273"/>
                  </a:lnTo>
                  <a:lnTo>
                    <a:pt x="4336" y="154334"/>
                  </a:lnTo>
                  <a:lnTo>
                    <a:pt x="4426" y="168157"/>
                  </a:lnTo>
                  <a:lnTo>
                    <a:pt x="4497" y="182878"/>
                  </a:lnTo>
                  <a:lnTo>
                    <a:pt x="4556" y="202028"/>
                  </a:lnTo>
                  <a:lnTo>
                    <a:pt x="4612" y="23162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9161" y="1036393"/>
              <a:ext cx="414006" cy="442906"/>
            </a:xfrm>
            <a:custGeom>
              <a:avLst/>
              <a:gdLst/>
              <a:ahLst/>
              <a:cxnLst/>
              <a:rect l="0" t="0" r="0" b="0"/>
              <a:pathLst>
                <a:path w="414006" h="442906">
                  <a:moveTo>
                    <a:pt x="299916" y="16456"/>
                  </a:moveTo>
                  <a:lnTo>
                    <a:pt x="288181" y="10723"/>
                  </a:lnTo>
                  <a:lnTo>
                    <a:pt x="277052" y="6439"/>
                  </a:lnTo>
                  <a:lnTo>
                    <a:pt x="265454" y="3237"/>
                  </a:lnTo>
                  <a:lnTo>
                    <a:pt x="253293" y="1049"/>
                  </a:lnTo>
                  <a:lnTo>
                    <a:pt x="240633" y="0"/>
                  </a:lnTo>
                  <a:lnTo>
                    <a:pt x="227581" y="58"/>
                  </a:lnTo>
                  <a:lnTo>
                    <a:pt x="214402" y="1055"/>
                  </a:lnTo>
                  <a:lnTo>
                    <a:pt x="201485" y="2783"/>
                  </a:lnTo>
                  <a:lnTo>
                    <a:pt x="189024" y="5053"/>
                  </a:lnTo>
                  <a:lnTo>
                    <a:pt x="177030" y="7709"/>
                  </a:lnTo>
                  <a:lnTo>
                    <a:pt x="165436" y="10637"/>
                  </a:lnTo>
                  <a:lnTo>
                    <a:pt x="154154" y="13762"/>
                  </a:lnTo>
                  <a:lnTo>
                    <a:pt x="143101" y="17352"/>
                  </a:lnTo>
                  <a:lnTo>
                    <a:pt x="132212" y="21979"/>
                  </a:lnTo>
                  <a:lnTo>
                    <a:pt x="121438" y="27871"/>
                  </a:lnTo>
                  <a:lnTo>
                    <a:pt x="110743" y="34778"/>
                  </a:lnTo>
                  <a:lnTo>
                    <a:pt x="100103" y="42179"/>
                  </a:lnTo>
                  <a:lnTo>
                    <a:pt x="89503" y="49720"/>
                  </a:lnTo>
                  <a:lnTo>
                    <a:pt x="79097" y="57562"/>
                  </a:lnTo>
                  <a:lnTo>
                    <a:pt x="69183" y="66265"/>
                  </a:lnTo>
                  <a:lnTo>
                    <a:pt x="59890" y="76078"/>
                  </a:lnTo>
                  <a:lnTo>
                    <a:pt x="51344" y="86786"/>
                  </a:lnTo>
                  <a:lnTo>
                    <a:pt x="43751" y="97900"/>
                  </a:lnTo>
                  <a:lnTo>
                    <a:pt x="37120" y="109086"/>
                  </a:lnTo>
                  <a:lnTo>
                    <a:pt x="31158" y="120360"/>
                  </a:lnTo>
                  <a:lnTo>
                    <a:pt x="25379" y="131988"/>
                  </a:lnTo>
                  <a:lnTo>
                    <a:pt x="19495" y="144110"/>
                  </a:lnTo>
                  <a:lnTo>
                    <a:pt x="13727" y="156877"/>
                  </a:lnTo>
                  <a:lnTo>
                    <a:pt x="8686" y="170519"/>
                  </a:lnTo>
                  <a:lnTo>
                    <a:pt x="4671" y="185069"/>
                  </a:lnTo>
                  <a:lnTo>
                    <a:pt x="1824" y="200249"/>
                  </a:lnTo>
                  <a:lnTo>
                    <a:pt x="288" y="215584"/>
                  </a:lnTo>
                  <a:lnTo>
                    <a:pt x="0" y="230791"/>
                  </a:lnTo>
                  <a:lnTo>
                    <a:pt x="756" y="245933"/>
                  </a:lnTo>
                  <a:lnTo>
                    <a:pt x="2319" y="261318"/>
                  </a:lnTo>
                  <a:lnTo>
                    <a:pt x="4480" y="277105"/>
                  </a:lnTo>
                  <a:lnTo>
                    <a:pt x="7233" y="292979"/>
                  </a:lnTo>
                  <a:lnTo>
                    <a:pt x="10758" y="308264"/>
                  </a:lnTo>
                  <a:lnTo>
                    <a:pt x="15092" y="322616"/>
                  </a:lnTo>
                  <a:lnTo>
                    <a:pt x="20138" y="335863"/>
                  </a:lnTo>
                  <a:lnTo>
                    <a:pt x="25751" y="347842"/>
                  </a:lnTo>
                  <a:lnTo>
                    <a:pt x="31785" y="358602"/>
                  </a:lnTo>
                  <a:lnTo>
                    <a:pt x="38127" y="368336"/>
                  </a:lnTo>
                  <a:lnTo>
                    <a:pt x="44682" y="377276"/>
                  </a:lnTo>
                  <a:lnTo>
                    <a:pt x="51386" y="385631"/>
                  </a:lnTo>
                  <a:lnTo>
                    <a:pt x="58193" y="393568"/>
                  </a:lnTo>
                  <a:lnTo>
                    <a:pt x="65069" y="401212"/>
                  </a:lnTo>
                  <a:lnTo>
                    <a:pt x="71997" y="408650"/>
                  </a:lnTo>
                  <a:lnTo>
                    <a:pt x="79125" y="415781"/>
                  </a:lnTo>
                  <a:lnTo>
                    <a:pt x="86749" y="422344"/>
                  </a:lnTo>
                  <a:lnTo>
                    <a:pt x="95002" y="428234"/>
                  </a:lnTo>
                  <a:lnTo>
                    <a:pt x="104173" y="433341"/>
                  </a:lnTo>
                  <a:lnTo>
                    <a:pt x="114772" y="437472"/>
                  </a:lnTo>
                  <a:lnTo>
                    <a:pt x="126936" y="440612"/>
                  </a:lnTo>
                  <a:lnTo>
                    <a:pt x="140173" y="442567"/>
                  </a:lnTo>
                  <a:lnTo>
                    <a:pt x="153589" y="442905"/>
                  </a:lnTo>
                  <a:lnTo>
                    <a:pt x="166645" y="441544"/>
                  </a:lnTo>
                  <a:lnTo>
                    <a:pt x="179171" y="438851"/>
                  </a:lnTo>
                  <a:lnTo>
                    <a:pt x="191189" y="435442"/>
                  </a:lnTo>
                  <a:lnTo>
                    <a:pt x="202789" y="431741"/>
                  </a:lnTo>
                  <a:lnTo>
                    <a:pt x="214070" y="427802"/>
                  </a:lnTo>
                  <a:lnTo>
                    <a:pt x="225119" y="423406"/>
                  </a:lnTo>
                  <a:lnTo>
                    <a:pt x="236005" y="418452"/>
                  </a:lnTo>
                  <a:lnTo>
                    <a:pt x="246775" y="412972"/>
                  </a:lnTo>
                  <a:lnTo>
                    <a:pt x="257468" y="407061"/>
                  </a:lnTo>
                  <a:lnTo>
                    <a:pt x="268102" y="400822"/>
                  </a:lnTo>
                  <a:lnTo>
                    <a:pt x="278532" y="394343"/>
                  </a:lnTo>
                  <a:lnTo>
                    <a:pt x="288462" y="387694"/>
                  </a:lnTo>
                  <a:lnTo>
                    <a:pt x="297770" y="380922"/>
                  </a:lnTo>
                  <a:lnTo>
                    <a:pt x="306495" y="373900"/>
                  </a:lnTo>
                  <a:lnTo>
                    <a:pt x="314742" y="366348"/>
                  </a:lnTo>
                  <a:lnTo>
                    <a:pt x="322625" y="358157"/>
                  </a:lnTo>
                  <a:lnTo>
                    <a:pt x="330241" y="349537"/>
                  </a:lnTo>
                  <a:lnTo>
                    <a:pt x="337670" y="340904"/>
                  </a:lnTo>
                  <a:lnTo>
                    <a:pt x="344963" y="332501"/>
                  </a:lnTo>
                  <a:lnTo>
                    <a:pt x="351997" y="324232"/>
                  </a:lnTo>
                  <a:lnTo>
                    <a:pt x="358495" y="315767"/>
                  </a:lnTo>
                  <a:lnTo>
                    <a:pt x="364350" y="306924"/>
                  </a:lnTo>
                  <a:lnTo>
                    <a:pt x="369774" y="297679"/>
                  </a:lnTo>
                  <a:lnTo>
                    <a:pt x="375183" y="288087"/>
                  </a:lnTo>
                  <a:lnTo>
                    <a:pt x="380820" y="278222"/>
                  </a:lnTo>
                  <a:lnTo>
                    <a:pt x="386590" y="268157"/>
                  </a:lnTo>
                  <a:lnTo>
                    <a:pt x="392165" y="257947"/>
                  </a:lnTo>
                  <a:lnTo>
                    <a:pt x="397355" y="247626"/>
                  </a:lnTo>
                  <a:lnTo>
                    <a:pt x="401976" y="236899"/>
                  </a:lnTo>
                  <a:lnTo>
                    <a:pt x="405774" y="225173"/>
                  </a:lnTo>
                  <a:lnTo>
                    <a:pt x="408695" y="212209"/>
                  </a:lnTo>
                  <a:lnTo>
                    <a:pt x="410842" y="198247"/>
                  </a:lnTo>
                  <a:lnTo>
                    <a:pt x="412373" y="183804"/>
                  </a:lnTo>
                  <a:lnTo>
                    <a:pt x="413439" y="169241"/>
                  </a:lnTo>
                  <a:lnTo>
                    <a:pt x="414005" y="154888"/>
                  </a:lnTo>
                  <a:lnTo>
                    <a:pt x="413860" y="141104"/>
                  </a:lnTo>
                  <a:lnTo>
                    <a:pt x="412945" y="128023"/>
                  </a:lnTo>
                  <a:lnTo>
                    <a:pt x="411177" y="115596"/>
                  </a:lnTo>
                  <a:lnTo>
                    <a:pt x="408388" y="103703"/>
                  </a:lnTo>
                  <a:lnTo>
                    <a:pt x="404579" y="92220"/>
                  </a:lnTo>
                  <a:lnTo>
                    <a:pt x="399732" y="81201"/>
                  </a:lnTo>
                  <a:lnTo>
                    <a:pt x="393729" y="70867"/>
                  </a:lnTo>
                  <a:lnTo>
                    <a:pt x="386617" y="61288"/>
                  </a:lnTo>
                  <a:lnTo>
                    <a:pt x="378571" y="52549"/>
                  </a:lnTo>
                  <a:lnTo>
                    <a:pt x="369800" y="44825"/>
                  </a:lnTo>
                  <a:lnTo>
                    <a:pt x="360494" y="38111"/>
                  </a:lnTo>
                  <a:lnTo>
                    <a:pt x="350805" y="32264"/>
                  </a:lnTo>
                  <a:lnTo>
                    <a:pt x="340850" y="27094"/>
                  </a:lnTo>
                  <a:lnTo>
                    <a:pt x="330723" y="22432"/>
                  </a:lnTo>
                  <a:lnTo>
                    <a:pt x="320938" y="18285"/>
                  </a:lnTo>
                  <a:lnTo>
                    <a:pt x="311468" y="14429"/>
                  </a:lnTo>
                  <a:lnTo>
                    <a:pt x="301482" y="10522"/>
                  </a:lnTo>
                  <a:lnTo>
                    <a:pt x="289388" y="592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86510" y="1093629"/>
              <a:ext cx="219522" cy="339243"/>
            </a:xfrm>
            <a:custGeom>
              <a:avLst/>
              <a:gdLst/>
              <a:ahLst/>
              <a:cxnLst/>
              <a:rect l="0" t="0" r="0" b="0"/>
              <a:pathLst>
                <a:path w="219522" h="339243">
                  <a:moveTo>
                    <a:pt x="166878" y="32920"/>
                  </a:moveTo>
                  <a:lnTo>
                    <a:pt x="160944" y="24252"/>
                  </a:lnTo>
                  <a:lnTo>
                    <a:pt x="154739" y="17186"/>
                  </a:lnTo>
                  <a:lnTo>
                    <a:pt x="147639" y="11090"/>
                  </a:lnTo>
                  <a:lnTo>
                    <a:pt x="139526" y="6034"/>
                  </a:lnTo>
                  <a:lnTo>
                    <a:pt x="130231" y="2469"/>
                  </a:lnTo>
                  <a:lnTo>
                    <a:pt x="119788" y="516"/>
                  </a:lnTo>
                  <a:lnTo>
                    <a:pt x="108535" y="0"/>
                  </a:lnTo>
                  <a:lnTo>
                    <a:pt x="96997" y="634"/>
                  </a:lnTo>
                  <a:lnTo>
                    <a:pt x="85506" y="2144"/>
                  </a:lnTo>
                  <a:lnTo>
                    <a:pt x="74353" y="4783"/>
                  </a:lnTo>
                  <a:lnTo>
                    <a:pt x="63864" y="9288"/>
                  </a:lnTo>
                  <a:lnTo>
                    <a:pt x="54149" y="15908"/>
                  </a:lnTo>
                  <a:lnTo>
                    <a:pt x="45304" y="24286"/>
                  </a:lnTo>
                  <a:lnTo>
                    <a:pt x="37500" y="33744"/>
                  </a:lnTo>
                  <a:lnTo>
                    <a:pt x="30731" y="43771"/>
                  </a:lnTo>
                  <a:lnTo>
                    <a:pt x="24843" y="54078"/>
                  </a:lnTo>
                  <a:lnTo>
                    <a:pt x="19646" y="64516"/>
                  </a:lnTo>
                  <a:lnTo>
                    <a:pt x="14965" y="75018"/>
                  </a:lnTo>
                  <a:lnTo>
                    <a:pt x="10819" y="85712"/>
                  </a:lnTo>
                  <a:lnTo>
                    <a:pt x="7406" y="96892"/>
                  </a:lnTo>
                  <a:lnTo>
                    <a:pt x="4776" y="108683"/>
                  </a:lnTo>
                  <a:lnTo>
                    <a:pt x="2840" y="121215"/>
                  </a:lnTo>
                  <a:lnTo>
                    <a:pt x="1458" y="134692"/>
                  </a:lnTo>
                  <a:lnTo>
                    <a:pt x="494" y="149124"/>
                  </a:lnTo>
                  <a:lnTo>
                    <a:pt x="0" y="164053"/>
                  </a:lnTo>
                  <a:lnTo>
                    <a:pt x="192" y="178687"/>
                  </a:lnTo>
                  <a:lnTo>
                    <a:pt x="1136" y="192605"/>
                  </a:lnTo>
                  <a:lnTo>
                    <a:pt x="2752" y="205898"/>
                  </a:lnTo>
                  <a:lnTo>
                    <a:pt x="4909" y="218971"/>
                  </a:lnTo>
                  <a:lnTo>
                    <a:pt x="7475" y="232096"/>
                  </a:lnTo>
                  <a:lnTo>
                    <a:pt x="10502" y="245217"/>
                  </a:lnTo>
                  <a:lnTo>
                    <a:pt x="14213" y="258040"/>
                  </a:lnTo>
                  <a:lnTo>
                    <a:pt x="18677" y="270408"/>
                  </a:lnTo>
                  <a:lnTo>
                    <a:pt x="23979" y="282156"/>
                  </a:lnTo>
                  <a:lnTo>
                    <a:pt x="30296" y="293046"/>
                  </a:lnTo>
                  <a:lnTo>
                    <a:pt x="37622" y="303031"/>
                  </a:lnTo>
                  <a:lnTo>
                    <a:pt x="45813" y="312057"/>
                  </a:lnTo>
                  <a:lnTo>
                    <a:pt x="54682" y="319981"/>
                  </a:lnTo>
                  <a:lnTo>
                    <a:pt x="64058" y="326823"/>
                  </a:lnTo>
                  <a:lnTo>
                    <a:pt x="73963" y="332419"/>
                  </a:lnTo>
                  <a:lnTo>
                    <a:pt x="84597" y="336356"/>
                  </a:lnTo>
                  <a:lnTo>
                    <a:pt x="96006" y="338559"/>
                  </a:lnTo>
                  <a:lnTo>
                    <a:pt x="107939" y="339242"/>
                  </a:lnTo>
                  <a:lnTo>
                    <a:pt x="119949" y="338721"/>
                  </a:lnTo>
                  <a:lnTo>
                    <a:pt x="131764" y="337295"/>
                  </a:lnTo>
                  <a:lnTo>
                    <a:pt x="143137" y="335052"/>
                  </a:lnTo>
                  <a:lnTo>
                    <a:pt x="153775" y="331877"/>
                  </a:lnTo>
                  <a:lnTo>
                    <a:pt x="163595" y="327777"/>
                  </a:lnTo>
                  <a:lnTo>
                    <a:pt x="172681" y="322719"/>
                  </a:lnTo>
                  <a:lnTo>
                    <a:pt x="181177" y="316568"/>
                  </a:lnTo>
                  <a:lnTo>
                    <a:pt x="189222" y="309366"/>
                  </a:lnTo>
                  <a:lnTo>
                    <a:pt x="196635" y="301736"/>
                  </a:lnTo>
                  <a:lnTo>
                    <a:pt x="203651" y="294035"/>
                  </a:lnTo>
                  <a:lnTo>
                    <a:pt x="210891" y="285590"/>
                  </a:lnTo>
                  <a:lnTo>
                    <a:pt x="219521" y="27507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75122" y="1063378"/>
              <a:ext cx="36195" cy="347441"/>
            </a:xfrm>
            <a:custGeom>
              <a:avLst/>
              <a:gdLst/>
              <a:ahLst/>
              <a:cxnLst/>
              <a:rect l="0" t="0" r="0" b="0"/>
              <a:pathLst>
                <a:path w="36195" h="347441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8" y="52294"/>
                  </a:lnTo>
                  <a:lnTo>
                    <a:pt x="4212" y="67254"/>
                  </a:lnTo>
                  <a:lnTo>
                    <a:pt x="6548" y="83670"/>
                  </a:lnTo>
                  <a:lnTo>
                    <a:pt x="8723" y="100896"/>
                  </a:lnTo>
                  <a:lnTo>
                    <a:pt x="10516" y="118467"/>
                  </a:lnTo>
                  <a:lnTo>
                    <a:pt x="12056" y="135821"/>
                  </a:lnTo>
                  <a:lnTo>
                    <a:pt x="13704" y="152239"/>
                  </a:lnTo>
                  <a:lnTo>
                    <a:pt x="15663" y="167428"/>
                  </a:lnTo>
                  <a:lnTo>
                    <a:pt x="17811" y="181610"/>
                  </a:lnTo>
                  <a:lnTo>
                    <a:pt x="19800" y="195295"/>
                  </a:lnTo>
                  <a:lnTo>
                    <a:pt x="21435" y="208843"/>
                  </a:lnTo>
                  <a:lnTo>
                    <a:pt x="22685" y="222421"/>
                  </a:lnTo>
                  <a:lnTo>
                    <a:pt x="23599" y="236084"/>
                  </a:lnTo>
                  <a:lnTo>
                    <a:pt x="24254" y="249835"/>
                  </a:lnTo>
                  <a:lnTo>
                    <a:pt x="24879" y="263494"/>
                  </a:lnTo>
                  <a:lnTo>
                    <a:pt x="25839" y="276739"/>
                  </a:lnTo>
                  <a:lnTo>
                    <a:pt x="27300" y="289414"/>
                  </a:lnTo>
                  <a:lnTo>
                    <a:pt x="29106" y="301280"/>
                  </a:lnTo>
                  <a:lnTo>
                    <a:pt x="31046" y="313200"/>
                  </a:lnTo>
                  <a:lnTo>
                    <a:pt x="33293" y="327336"/>
                  </a:lnTo>
                  <a:lnTo>
                    <a:pt x="36194" y="34744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80340" y="1263419"/>
              <a:ext cx="182964" cy="158954"/>
            </a:xfrm>
            <a:custGeom>
              <a:avLst/>
              <a:gdLst/>
              <a:ahLst/>
              <a:cxnLst/>
              <a:rect l="0" t="0" r="0" b="0"/>
              <a:pathLst>
                <a:path w="182964" h="158954">
                  <a:moveTo>
                    <a:pt x="88903" y="10529"/>
                  </a:moveTo>
                  <a:lnTo>
                    <a:pt x="82969" y="4929"/>
                  </a:lnTo>
                  <a:lnTo>
                    <a:pt x="76764" y="1926"/>
                  </a:lnTo>
                  <a:lnTo>
                    <a:pt x="69673" y="1313"/>
                  </a:lnTo>
                  <a:lnTo>
                    <a:pt x="61905" y="2671"/>
                  </a:lnTo>
                  <a:lnTo>
                    <a:pt x="53907" y="5607"/>
                  </a:lnTo>
                  <a:lnTo>
                    <a:pt x="45966" y="9749"/>
                  </a:lnTo>
                  <a:lnTo>
                    <a:pt x="38192" y="14941"/>
                  </a:lnTo>
                  <a:lnTo>
                    <a:pt x="30599" y="21235"/>
                  </a:lnTo>
                  <a:lnTo>
                    <a:pt x="23171" y="28577"/>
                  </a:lnTo>
                  <a:lnTo>
                    <a:pt x="16201" y="36961"/>
                  </a:lnTo>
                  <a:lnTo>
                    <a:pt x="10273" y="46499"/>
                  </a:lnTo>
                  <a:lnTo>
                    <a:pt x="5623" y="57135"/>
                  </a:lnTo>
                  <a:lnTo>
                    <a:pt x="2331" y="68533"/>
                  </a:lnTo>
                  <a:lnTo>
                    <a:pt x="489" y="80176"/>
                  </a:lnTo>
                  <a:lnTo>
                    <a:pt x="0" y="91741"/>
                  </a:lnTo>
                  <a:lnTo>
                    <a:pt x="960" y="102946"/>
                  </a:lnTo>
                  <a:lnTo>
                    <a:pt x="3723" y="113470"/>
                  </a:lnTo>
                  <a:lnTo>
                    <a:pt x="8321" y="123209"/>
                  </a:lnTo>
                  <a:lnTo>
                    <a:pt x="14509" y="132071"/>
                  </a:lnTo>
                  <a:lnTo>
                    <a:pt x="21950" y="139884"/>
                  </a:lnTo>
                  <a:lnTo>
                    <a:pt x="30324" y="146653"/>
                  </a:lnTo>
                  <a:lnTo>
                    <a:pt x="39368" y="152199"/>
                  </a:lnTo>
                  <a:lnTo>
                    <a:pt x="48883" y="156103"/>
                  </a:lnTo>
                  <a:lnTo>
                    <a:pt x="58725" y="158284"/>
                  </a:lnTo>
                  <a:lnTo>
                    <a:pt x="68790" y="158953"/>
                  </a:lnTo>
                  <a:lnTo>
                    <a:pt x="79007" y="158422"/>
                  </a:lnTo>
                  <a:lnTo>
                    <a:pt x="89326" y="156994"/>
                  </a:lnTo>
                  <a:lnTo>
                    <a:pt x="99714" y="154920"/>
                  </a:lnTo>
                  <a:lnTo>
                    <a:pt x="110149" y="152390"/>
                  </a:lnTo>
                  <a:lnTo>
                    <a:pt x="120605" y="149537"/>
                  </a:lnTo>
                  <a:lnTo>
                    <a:pt x="130746" y="146130"/>
                  </a:lnTo>
                  <a:lnTo>
                    <a:pt x="139950" y="141626"/>
                  </a:lnTo>
                  <a:lnTo>
                    <a:pt x="147958" y="135813"/>
                  </a:lnTo>
                  <a:lnTo>
                    <a:pt x="154996" y="128788"/>
                  </a:lnTo>
                  <a:lnTo>
                    <a:pt x="161571" y="120776"/>
                  </a:lnTo>
                  <a:lnTo>
                    <a:pt x="168022" y="112016"/>
                  </a:lnTo>
                  <a:lnTo>
                    <a:pt x="174017" y="102710"/>
                  </a:lnTo>
                  <a:lnTo>
                    <a:pt x="178686" y="93019"/>
                  </a:lnTo>
                  <a:lnTo>
                    <a:pt x="181641" y="83059"/>
                  </a:lnTo>
                  <a:lnTo>
                    <a:pt x="182963" y="72915"/>
                  </a:lnTo>
                  <a:lnTo>
                    <a:pt x="182938" y="62646"/>
                  </a:lnTo>
                  <a:lnTo>
                    <a:pt x="181877" y="52296"/>
                  </a:lnTo>
                  <a:lnTo>
                    <a:pt x="179895" y="42057"/>
                  </a:lnTo>
                  <a:lnTo>
                    <a:pt x="176902" y="32255"/>
                  </a:lnTo>
                  <a:lnTo>
                    <a:pt x="172932" y="23045"/>
                  </a:lnTo>
                  <a:lnTo>
                    <a:pt x="168055" y="14897"/>
                  </a:lnTo>
                  <a:lnTo>
                    <a:pt x="161620" y="7977"/>
                  </a:lnTo>
                  <a:lnTo>
                    <a:pt x="150828" y="2799"/>
                  </a:lnTo>
                  <a:lnTo>
                    <a:pt x="131017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50055" y="1237260"/>
              <a:ext cx="156751" cy="189636"/>
            </a:xfrm>
            <a:custGeom>
              <a:avLst/>
              <a:gdLst/>
              <a:ahLst/>
              <a:cxnLst/>
              <a:rect l="0" t="0" r="0" b="0"/>
              <a:pathLst>
                <a:path w="156751" h="189636">
                  <a:moveTo>
                    <a:pt x="92929" y="15631"/>
                  </a:moveTo>
                  <a:lnTo>
                    <a:pt x="86927" y="9897"/>
                  </a:lnTo>
                  <a:lnTo>
                    <a:pt x="80083" y="5613"/>
                  </a:lnTo>
                  <a:lnTo>
                    <a:pt x="71700" y="2416"/>
                  </a:lnTo>
                  <a:lnTo>
                    <a:pt x="62245" y="401"/>
                  </a:lnTo>
                  <a:lnTo>
                    <a:pt x="52579" y="0"/>
                  </a:lnTo>
                  <a:lnTo>
                    <a:pt x="43224" y="1312"/>
                  </a:lnTo>
                  <a:lnTo>
                    <a:pt x="34352" y="4134"/>
                  </a:lnTo>
                  <a:lnTo>
                    <a:pt x="25948" y="8159"/>
                  </a:lnTo>
                  <a:lnTo>
                    <a:pt x="17946" y="13089"/>
                  </a:lnTo>
                  <a:lnTo>
                    <a:pt x="10744" y="18837"/>
                  </a:lnTo>
                  <a:lnTo>
                    <a:pt x="5184" y="25517"/>
                  </a:lnTo>
                  <a:lnTo>
                    <a:pt x="1596" y="33116"/>
                  </a:lnTo>
                  <a:lnTo>
                    <a:pt x="0" y="41335"/>
                  </a:lnTo>
                  <a:lnTo>
                    <a:pt x="366" y="49698"/>
                  </a:lnTo>
                  <a:lnTo>
                    <a:pt x="2474" y="57907"/>
                  </a:lnTo>
                  <a:lnTo>
                    <a:pt x="6312" y="65536"/>
                  </a:lnTo>
                  <a:lnTo>
                    <a:pt x="12153" y="71975"/>
                  </a:lnTo>
                  <a:lnTo>
                    <a:pt x="19968" y="77005"/>
                  </a:lnTo>
                  <a:lnTo>
                    <a:pt x="29468" y="80737"/>
                  </a:lnTo>
                  <a:lnTo>
                    <a:pt x="40284" y="83415"/>
                  </a:lnTo>
                  <a:lnTo>
                    <a:pt x="52073" y="85299"/>
                  </a:lnTo>
                  <a:lnTo>
                    <a:pt x="64394" y="86772"/>
                  </a:lnTo>
                  <a:lnTo>
                    <a:pt x="76731" y="88310"/>
                  </a:lnTo>
                  <a:lnTo>
                    <a:pt x="88797" y="90172"/>
                  </a:lnTo>
                  <a:lnTo>
                    <a:pt x="100356" y="92579"/>
                  </a:lnTo>
                  <a:lnTo>
                    <a:pt x="111125" y="95799"/>
                  </a:lnTo>
                  <a:lnTo>
                    <a:pt x="121032" y="99897"/>
                  </a:lnTo>
                  <a:lnTo>
                    <a:pt x="130008" y="104938"/>
                  </a:lnTo>
                  <a:lnTo>
                    <a:pt x="137899" y="111070"/>
                  </a:lnTo>
                  <a:lnTo>
                    <a:pt x="144720" y="118269"/>
                  </a:lnTo>
                  <a:lnTo>
                    <a:pt x="150301" y="126373"/>
                  </a:lnTo>
                  <a:lnTo>
                    <a:pt x="154228" y="135183"/>
                  </a:lnTo>
                  <a:lnTo>
                    <a:pt x="156416" y="144505"/>
                  </a:lnTo>
                  <a:lnTo>
                    <a:pt x="156750" y="153865"/>
                  </a:lnTo>
                  <a:lnTo>
                    <a:pt x="154930" y="162536"/>
                  </a:lnTo>
                  <a:lnTo>
                    <a:pt x="150995" y="170174"/>
                  </a:lnTo>
                  <a:lnTo>
                    <a:pt x="145100" y="176622"/>
                  </a:lnTo>
                  <a:lnTo>
                    <a:pt x="137331" y="181737"/>
                  </a:lnTo>
                  <a:lnTo>
                    <a:pt x="127927" y="185580"/>
                  </a:lnTo>
                  <a:lnTo>
                    <a:pt x="117378" y="188196"/>
                  </a:lnTo>
                  <a:lnTo>
                    <a:pt x="106314" y="189518"/>
                  </a:lnTo>
                  <a:lnTo>
                    <a:pt x="95150" y="189635"/>
                  </a:lnTo>
                  <a:lnTo>
                    <a:pt x="84518" y="188714"/>
                  </a:lnTo>
                  <a:lnTo>
                    <a:pt x="74313" y="186730"/>
                  </a:lnTo>
                  <a:lnTo>
                    <a:pt x="63646" y="182393"/>
                  </a:lnTo>
                  <a:lnTo>
                    <a:pt x="50815" y="17355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58798" y="1283722"/>
              <a:ext cx="132973" cy="138929"/>
            </a:xfrm>
            <a:custGeom>
              <a:avLst/>
              <a:gdLst/>
              <a:ahLst/>
              <a:cxnLst/>
              <a:rect l="0" t="0" r="0" b="0"/>
              <a:pathLst>
                <a:path w="132973" h="138929">
                  <a:moveTo>
                    <a:pt x="0" y="63925"/>
                  </a:moveTo>
                  <a:lnTo>
                    <a:pt x="11735" y="63925"/>
                  </a:lnTo>
                  <a:lnTo>
                    <a:pt x="22864" y="63925"/>
                  </a:lnTo>
                  <a:lnTo>
                    <a:pt x="34462" y="63920"/>
                  </a:lnTo>
                  <a:lnTo>
                    <a:pt x="46623" y="63748"/>
                  </a:lnTo>
                  <a:lnTo>
                    <a:pt x="59283" y="63099"/>
                  </a:lnTo>
                  <a:lnTo>
                    <a:pt x="72330" y="61842"/>
                  </a:lnTo>
                  <a:lnTo>
                    <a:pt x="85336" y="59843"/>
                  </a:lnTo>
                  <a:lnTo>
                    <a:pt x="97605" y="56899"/>
                  </a:lnTo>
                  <a:lnTo>
                    <a:pt x="108800" y="52985"/>
                  </a:lnTo>
                  <a:lnTo>
                    <a:pt x="118449" y="48068"/>
                  </a:lnTo>
                  <a:lnTo>
                    <a:pt x="125802" y="42019"/>
                  </a:lnTo>
                  <a:lnTo>
                    <a:pt x="130659" y="34884"/>
                  </a:lnTo>
                  <a:lnTo>
                    <a:pt x="132972" y="27163"/>
                  </a:lnTo>
                  <a:lnTo>
                    <a:pt x="132570" y="19674"/>
                  </a:lnTo>
                  <a:lnTo>
                    <a:pt x="129635" y="12875"/>
                  </a:lnTo>
                  <a:lnTo>
                    <a:pt x="124600" y="7177"/>
                  </a:lnTo>
                  <a:lnTo>
                    <a:pt x="117950" y="3107"/>
                  </a:lnTo>
                  <a:lnTo>
                    <a:pt x="110114" y="781"/>
                  </a:lnTo>
                  <a:lnTo>
                    <a:pt x="101435" y="0"/>
                  </a:lnTo>
                  <a:lnTo>
                    <a:pt x="92164" y="449"/>
                  </a:lnTo>
                  <a:lnTo>
                    <a:pt x="82492" y="1826"/>
                  </a:lnTo>
                  <a:lnTo>
                    <a:pt x="72710" y="4205"/>
                  </a:lnTo>
                  <a:lnTo>
                    <a:pt x="63216" y="8003"/>
                  </a:lnTo>
                  <a:lnTo>
                    <a:pt x="54203" y="13335"/>
                  </a:lnTo>
                  <a:lnTo>
                    <a:pt x="45847" y="20033"/>
                  </a:lnTo>
                  <a:lnTo>
                    <a:pt x="38379" y="27825"/>
                  </a:lnTo>
                  <a:lnTo>
                    <a:pt x="31842" y="36442"/>
                  </a:lnTo>
                  <a:lnTo>
                    <a:pt x="26282" y="45821"/>
                  </a:lnTo>
                  <a:lnTo>
                    <a:pt x="21837" y="56094"/>
                  </a:lnTo>
                  <a:lnTo>
                    <a:pt x="18484" y="67253"/>
                  </a:lnTo>
                  <a:lnTo>
                    <a:pt x="16384" y="78848"/>
                  </a:lnTo>
                  <a:lnTo>
                    <a:pt x="15947" y="90097"/>
                  </a:lnTo>
                  <a:lnTo>
                    <a:pt x="17251" y="100583"/>
                  </a:lnTo>
                  <a:lnTo>
                    <a:pt x="20246" y="110081"/>
                  </a:lnTo>
                  <a:lnTo>
                    <a:pt x="24923" y="118389"/>
                  </a:lnTo>
                  <a:lnTo>
                    <a:pt x="31105" y="125521"/>
                  </a:lnTo>
                  <a:lnTo>
                    <a:pt x="38508" y="131327"/>
                  </a:lnTo>
                  <a:lnTo>
                    <a:pt x="46840" y="135413"/>
                  </a:lnTo>
                  <a:lnTo>
                    <a:pt x="55839" y="137724"/>
                  </a:lnTo>
                  <a:lnTo>
                    <a:pt x="65043" y="138647"/>
                  </a:lnTo>
                  <a:lnTo>
                    <a:pt x="74797" y="138928"/>
                  </a:lnTo>
                  <a:lnTo>
                    <a:pt x="87069" y="138591"/>
                  </a:lnTo>
                  <a:lnTo>
                    <a:pt x="105284" y="13762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3842" y="1115016"/>
              <a:ext cx="140812" cy="309891"/>
            </a:xfrm>
            <a:custGeom>
              <a:avLst/>
              <a:gdLst/>
              <a:ahLst/>
              <a:cxnLst/>
              <a:rect l="0" t="0" r="0" b="0"/>
              <a:pathLst>
                <a:path w="140812" h="309891">
                  <a:moveTo>
                    <a:pt x="67111" y="264217"/>
                  </a:moveTo>
                  <a:lnTo>
                    <a:pt x="66910" y="252683"/>
                  </a:lnTo>
                  <a:lnTo>
                    <a:pt x="64990" y="243474"/>
                  </a:lnTo>
                  <a:lnTo>
                    <a:pt x="61100" y="235779"/>
                  </a:lnTo>
                  <a:lnTo>
                    <a:pt x="55521" y="229716"/>
                  </a:lnTo>
                  <a:lnTo>
                    <a:pt x="48572" y="225950"/>
                  </a:lnTo>
                  <a:lnTo>
                    <a:pt x="40581" y="224658"/>
                  </a:lnTo>
                  <a:lnTo>
                    <a:pt x="32156" y="225726"/>
                  </a:lnTo>
                  <a:lnTo>
                    <a:pt x="24131" y="229020"/>
                  </a:lnTo>
                  <a:lnTo>
                    <a:pt x="16936" y="234237"/>
                  </a:lnTo>
                  <a:lnTo>
                    <a:pt x="10788" y="241143"/>
                  </a:lnTo>
                  <a:lnTo>
                    <a:pt x="5877" y="249665"/>
                  </a:lnTo>
                  <a:lnTo>
                    <a:pt x="2179" y="259605"/>
                  </a:lnTo>
                  <a:lnTo>
                    <a:pt x="0" y="270361"/>
                  </a:lnTo>
                  <a:lnTo>
                    <a:pt x="35" y="281039"/>
                  </a:lnTo>
                  <a:lnTo>
                    <a:pt x="2466" y="291125"/>
                  </a:lnTo>
                  <a:lnTo>
                    <a:pt x="7030" y="299843"/>
                  </a:lnTo>
                  <a:lnTo>
                    <a:pt x="13298" y="306030"/>
                  </a:lnTo>
                  <a:lnTo>
                    <a:pt x="20840" y="309293"/>
                  </a:lnTo>
                  <a:lnTo>
                    <a:pt x="29138" y="309890"/>
                  </a:lnTo>
                  <a:lnTo>
                    <a:pt x="37612" y="308330"/>
                  </a:lnTo>
                  <a:lnTo>
                    <a:pt x="45928" y="305130"/>
                  </a:lnTo>
                  <a:lnTo>
                    <a:pt x="53814" y="300412"/>
                  </a:lnTo>
                  <a:lnTo>
                    <a:pt x="60964" y="293906"/>
                  </a:lnTo>
                  <a:lnTo>
                    <a:pt x="67292" y="285615"/>
                  </a:lnTo>
                  <a:lnTo>
                    <a:pt x="72881" y="275948"/>
                  </a:lnTo>
                  <a:lnTo>
                    <a:pt x="77878" y="265544"/>
                  </a:lnTo>
                  <a:lnTo>
                    <a:pt x="82425" y="254837"/>
                  </a:lnTo>
                  <a:lnTo>
                    <a:pt x="86481" y="243886"/>
                  </a:lnTo>
                  <a:lnTo>
                    <a:pt x="89833" y="232475"/>
                  </a:lnTo>
                  <a:lnTo>
                    <a:pt x="92424" y="220503"/>
                  </a:lnTo>
                  <a:lnTo>
                    <a:pt x="94332" y="208005"/>
                  </a:lnTo>
                  <a:lnTo>
                    <a:pt x="95697" y="195076"/>
                  </a:lnTo>
                  <a:lnTo>
                    <a:pt x="96653" y="181819"/>
                  </a:lnTo>
                  <a:lnTo>
                    <a:pt x="97312" y="168321"/>
                  </a:lnTo>
                  <a:lnTo>
                    <a:pt x="97763" y="154653"/>
                  </a:lnTo>
                  <a:lnTo>
                    <a:pt x="98069" y="140867"/>
                  </a:lnTo>
                  <a:lnTo>
                    <a:pt x="98276" y="126999"/>
                  </a:lnTo>
                  <a:lnTo>
                    <a:pt x="98415" y="113075"/>
                  </a:lnTo>
                  <a:lnTo>
                    <a:pt x="98508" y="99115"/>
                  </a:lnTo>
                  <a:lnTo>
                    <a:pt x="98571" y="85128"/>
                  </a:lnTo>
                  <a:lnTo>
                    <a:pt x="98612" y="71125"/>
                  </a:lnTo>
                  <a:lnTo>
                    <a:pt x="98636" y="57114"/>
                  </a:lnTo>
                  <a:lnTo>
                    <a:pt x="98482" y="43265"/>
                  </a:lnTo>
                  <a:lnTo>
                    <a:pt x="97846" y="29885"/>
                  </a:lnTo>
                  <a:lnTo>
                    <a:pt x="96589" y="17138"/>
                  </a:lnTo>
                  <a:lnTo>
                    <a:pt x="94330" y="6108"/>
                  </a:lnTo>
                  <a:lnTo>
                    <a:pt x="90775" y="0"/>
                  </a:lnTo>
                  <a:lnTo>
                    <a:pt x="86921" y="416"/>
                  </a:lnTo>
                  <a:lnTo>
                    <a:pt x="83897" y="5407"/>
                  </a:lnTo>
                  <a:lnTo>
                    <a:pt x="81797" y="13378"/>
                  </a:lnTo>
                  <a:lnTo>
                    <a:pt x="80394" y="23336"/>
                  </a:lnTo>
                  <a:lnTo>
                    <a:pt x="79465" y="34637"/>
                  </a:lnTo>
                  <a:lnTo>
                    <a:pt x="78850" y="47009"/>
                  </a:lnTo>
                  <a:lnTo>
                    <a:pt x="78443" y="60463"/>
                  </a:lnTo>
                  <a:lnTo>
                    <a:pt x="78179" y="74926"/>
                  </a:lnTo>
                  <a:lnTo>
                    <a:pt x="78172" y="90065"/>
                  </a:lnTo>
                  <a:lnTo>
                    <a:pt x="78702" y="105384"/>
                  </a:lnTo>
                  <a:lnTo>
                    <a:pt x="79876" y="120583"/>
                  </a:lnTo>
                  <a:lnTo>
                    <a:pt x="81649" y="135723"/>
                  </a:lnTo>
                  <a:lnTo>
                    <a:pt x="83911" y="151108"/>
                  </a:lnTo>
                  <a:lnTo>
                    <a:pt x="86543" y="166895"/>
                  </a:lnTo>
                  <a:lnTo>
                    <a:pt x="89445" y="182769"/>
                  </a:lnTo>
                  <a:lnTo>
                    <a:pt x="92540" y="198054"/>
                  </a:lnTo>
                  <a:lnTo>
                    <a:pt x="95772" y="212407"/>
                  </a:lnTo>
                  <a:lnTo>
                    <a:pt x="99263" y="225654"/>
                  </a:lnTo>
                  <a:lnTo>
                    <a:pt x="103293" y="237633"/>
                  </a:lnTo>
                  <a:lnTo>
                    <a:pt x="107964" y="248384"/>
                  </a:lnTo>
                  <a:lnTo>
                    <a:pt x="113118" y="257802"/>
                  </a:lnTo>
                  <a:lnTo>
                    <a:pt x="119027" y="266472"/>
                  </a:lnTo>
                  <a:lnTo>
                    <a:pt x="127327" y="275157"/>
                  </a:lnTo>
                  <a:lnTo>
                    <a:pt x="140811" y="28527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86292" y="1213969"/>
              <a:ext cx="126372" cy="381923"/>
            </a:xfrm>
            <a:custGeom>
              <a:avLst/>
              <a:gdLst/>
              <a:ahLst/>
              <a:cxnLst/>
              <a:rect l="0" t="0" r="0" b="0"/>
              <a:pathLst>
                <a:path w="126372" h="381923">
                  <a:moveTo>
                    <a:pt x="9459" y="123150"/>
                  </a:moveTo>
                  <a:lnTo>
                    <a:pt x="6659" y="134818"/>
                  </a:lnTo>
                  <a:lnTo>
                    <a:pt x="5157" y="145307"/>
                  </a:lnTo>
                  <a:lnTo>
                    <a:pt x="4851" y="155617"/>
                  </a:lnTo>
                  <a:lnTo>
                    <a:pt x="5530" y="166265"/>
                  </a:lnTo>
                  <a:lnTo>
                    <a:pt x="6998" y="177905"/>
                  </a:lnTo>
                  <a:lnTo>
                    <a:pt x="9063" y="190796"/>
                  </a:lnTo>
                  <a:lnTo>
                    <a:pt x="11399" y="204703"/>
                  </a:lnTo>
                  <a:lnTo>
                    <a:pt x="13573" y="219106"/>
                  </a:lnTo>
                  <a:lnTo>
                    <a:pt x="15362" y="233649"/>
                  </a:lnTo>
                  <a:lnTo>
                    <a:pt x="16730" y="248328"/>
                  </a:lnTo>
                  <a:lnTo>
                    <a:pt x="17729" y="263394"/>
                  </a:lnTo>
                  <a:lnTo>
                    <a:pt x="18440" y="278968"/>
                  </a:lnTo>
                  <a:lnTo>
                    <a:pt x="18935" y="294867"/>
                  </a:lnTo>
                  <a:lnTo>
                    <a:pt x="19276" y="310701"/>
                  </a:lnTo>
                  <a:lnTo>
                    <a:pt x="19513" y="326239"/>
                  </a:lnTo>
                  <a:lnTo>
                    <a:pt x="19843" y="341267"/>
                  </a:lnTo>
                  <a:lnTo>
                    <a:pt x="20597" y="355513"/>
                  </a:lnTo>
                  <a:lnTo>
                    <a:pt x="21898" y="368834"/>
                  </a:lnTo>
                  <a:lnTo>
                    <a:pt x="22900" y="378734"/>
                  </a:lnTo>
                  <a:lnTo>
                    <a:pt x="22789" y="381922"/>
                  </a:lnTo>
                  <a:lnTo>
                    <a:pt x="22240" y="379276"/>
                  </a:lnTo>
                  <a:lnTo>
                    <a:pt x="21497" y="372606"/>
                  </a:lnTo>
                  <a:lnTo>
                    <a:pt x="20373" y="363327"/>
                  </a:lnTo>
                  <a:lnTo>
                    <a:pt x="18763" y="352371"/>
                  </a:lnTo>
                  <a:lnTo>
                    <a:pt x="16847" y="340174"/>
                  </a:lnTo>
                  <a:lnTo>
                    <a:pt x="15014" y="326809"/>
                  </a:lnTo>
                  <a:lnTo>
                    <a:pt x="13482" y="312387"/>
                  </a:lnTo>
                  <a:lnTo>
                    <a:pt x="12301" y="297097"/>
                  </a:lnTo>
                  <a:lnTo>
                    <a:pt x="11433" y="281143"/>
                  </a:lnTo>
                  <a:lnTo>
                    <a:pt x="10809" y="264706"/>
                  </a:lnTo>
                  <a:lnTo>
                    <a:pt x="10204" y="248089"/>
                  </a:lnTo>
                  <a:lnTo>
                    <a:pt x="9258" y="231707"/>
                  </a:lnTo>
                  <a:lnTo>
                    <a:pt x="7805" y="215762"/>
                  </a:lnTo>
                  <a:lnTo>
                    <a:pt x="6015" y="200275"/>
                  </a:lnTo>
                  <a:lnTo>
                    <a:pt x="4274" y="185182"/>
                  </a:lnTo>
                  <a:lnTo>
                    <a:pt x="2808" y="170393"/>
                  </a:lnTo>
                  <a:lnTo>
                    <a:pt x="1673" y="155662"/>
                  </a:lnTo>
                  <a:lnTo>
                    <a:pt x="837" y="140618"/>
                  </a:lnTo>
                  <a:lnTo>
                    <a:pt x="245" y="125092"/>
                  </a:lnTo>
                  <a:lnTo>
                    <a:pt x="0" y="109409"/>
                  </a:lnTo>
                  <a:lnTo>
                    <a:pt x="360" y="94260"/>
                  </a:lnTo>
                  <a:lnTo>
                    <a:pt x="1422" y="79998"/>
                  </a:lnTo>
                  <a:lnTo>
                    <a:pt x="3286" y="66642"/>
                  </a:lnTo>
                  <a:lnTo>
                    <a:pt x="6141" y="54059"/>
                  </a:lnTo>
                  <a:lnTo>
                    <a:pt x="9994" y="42086"/>
                  </a:lnTo>
                  <a:lnTo>
                    <a:pt x="14870" y="30892"/>
                  </a:lnTo>
                  <a:lnTo>
                    <a:pt x="20892" y="20965"/>
                  </a:lnTo>
                  <a:lnTo>
                    <a:pt x="28013" y="12484"/>
                  </a:lnTo>
                  <a:lnTo>
                    <a:pt x="35894" y="5804"/>
                  </a:lnTo>
                  <a:lnTo>
                    <a:pt x="44023" y="1598"/>
                  </a:lnTo>
                  <a:lnTo>
                    <a:pt x="52080" y="0"/>
                  </a:lnTo>
                  <a:lnTo>
                    <a:pt x="59945" y="860"/>
                  </a:lnTo>
                  <a:lnTo>
                    <a:pt x="67606" y="4014"/>
                  </a:lnTo>
                  <a:lnTo>
                    <a:pt x="75092" y="9135"/>
                  </a:lnTo>
                  <a:lnTo>
                    <a:pt x="82442" y="15978"/>
                  </a:lnTo>
                  <a:lnTo>
                    <a:pt x="89690" y="24456"/>
                  </a:lnTo>
                  <a:lnTo>
                    <a:pt x="96862" y="34376"/>
                  </a:lnTo>
                  <a:lnTo>
                    <a:pt x="103816" y="45459"/>
                  </a:lnTo>
                  <a:lnTo>
                    <a:pt x="110259" y="57421"/>
                  </a:lnTo>
                  <a:lnTo>
                    <a:pt x="116065" y="70018"/>
                  </a:lnTo>
                  <a:lnTo>
                    <a:pt x="120946" y="82900"/>
                  </a:lnTo>
                  <a:lnTo>
                    <a:pt x="124394" y="95621"/>
                  </a:lnTo>
                  <a:lnTo>
                    <a:pt x="126257" y="107950"/>
                  </a:lnTo>
                  <a:lnTo>
                    <a:pt x="126371" y="119685"/>
                  </a:lnTo>
                  <a:lnTo>
                    <a:pt x="124402" y="130574"/>
                  </a:lnTo>
                  <a:lnTo>
                    <a:pt x="120368" y="140557"/>
                  </a:lnTo>
                  <a:lnTo>
                    <a:pt x="114406" y="149414"/>
                  </a:lnTo>
                  <a:lnTo>
                    <a:pt x="106593" y="156693"/>
                  </a:lnTo>
                  <a:lnTo>
                    <a:pt x="97168" y="162298"/>
                  </a:lnTo>
                  <a:lnTo>
                    <a:pt x="86874" y="166626"/>
                  </a:lnTo>
                  <a:lnTo>
                    <a:pt x="75748" y="170918"/>
                  </a:lnTo>
                  <a:lnTo>
                    <a:pt x="61700" y="176671"/>
                  </a:lnTo>
                  <a:lnTo>
                    <a:pt x="41044" y="18632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53679" y="1000207"/>
              <a:ext cx="42114" cy="368498"/>
            </a:xfrm>
            <a:custGeom>
              <a:avLst/>
              <a:gdLst/>
              <a:ahLst/>
              <a:cxnLst/>
              <a:rect l="0" t="0" r="0" b="0"/>
              <a:pathLst>
                <a:path w="42114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7" y="53818"/>
                  </a:lnTo>
                  <a:lnTo>
                    <a:pt x="825" y="69166"/>
                  </a:lnTo>
                  <a:lnTo>
                    <a:pt x="2079" y="83804"/>
                  </a:lnTo>
                  <a:lnTo>
                    <a:pt x="3904" y="97873"/>
                  </a:lnTo>
                  <a:lnTo>
                    <a:pt x="6200" y="112059"/>
                  </a:lnTo>
                  <a:lnTo>
                    <a:pt x="8852" y="126788"/>
                  </a:lnTo>
                  <a:lnTo>
                    <a:pt x="11598" y="142324"/>
                  </a:lnTo>
                  <a:lnTo>
                    <a:pt x="14054" y="158911"/>
                  </a:lnTo>
                  <a:lnTo>
                    <a:pt x="16039" y="176549"/>
                  </a:lnTo>
                  <a:lnTo>
                    <a:pt x="17710" y="194601"/>
                  </a:lnTo>
                  <a:lnTo>
                    <a:pt x="19446" y="211946"/>
                  </a:lnTo>
                  <a:lnTo>
                    <a:pt x="21463" y="228016"/>
                  </a:lnTo>
                  <a:lnTo>
                    <a:pt x="23651" y="242921"/>
                  </a:lnTo>
                  <a:lnTo>
                    <a:pt x="25666" y="257158"/>
                  </a:lnTo>
                  <a:lnTo>
                    <a:pt x="27324" y="271104"/>
                  </a:lnTo>
                  <a:lnTo>
                    <a:pt x="28759" y="284794"/>
                  </a:lnTo>
                  <a:lnTo>
                    <a:pt x="30329" y="298008"/>
                  </a:lnTo>
                  <a:lnTo>
                    <a:pt x="32232" y="310637"/>
                  </a:lnTo>
                  <a:lnTo>
                    <a:pt x="34351" y="322460"/>
                  </a:lnTo>
                  <a:lnTo>
                    <a:pt x="36542" y="334340"/>
                  </a:lnTo>
                  <a:lnTo>
                    <a:pt x="39001" y="348437"/>
                  </a:lnTo>
                  <a:lnTo>
                    <a:pt x="42113" y="36849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55418" y="1235028"/>
              <a:ext cx="172002" cy="152066"/>
            </a:xfrm>
            <a:custGeom>
              <a:avLst/>
              <a:gdLst/>
              <a:ahLst/>
              <a:cxnLst/>
              <a:rect l="0" t="0" r="0" b="0"/>
              <a:pathLst>
                <a:path w="172002" h="152066">
                  <a:moveTo>
                    <a:pt x="87773" y="81034"/>
                  </a:moveTo>
                  <a:lnTo>
                    <a:pt x="87707" y="66499"/>
                  </a:lnTo>
                  <a:lnTo>
                    <a:pt x="87066" y="53868"/>
                  </a:lnTo>
                  <a:lnTo>
                    <a:pt x="85760" y="41972"/>
                  </a:lnTo>
                  <a:lnTo>
                    <a:pt x="83556" y="30836"/>
                  </a:lnTo>
                  <a:lnTo>
                    <a:pt x="79942" y="20940"/>
                  </a:lnTo>
                  <a:lnTo>
                    <a:pt x="74773" y="12474"/>
                  </a:lnTo>
                  <a:lnTo>
                    <a:pt x="68372" y="5801"/>
                  </a:lnTo>
                  <a:lnTo>
                    <a:pt x="61319" y="1597"/>
                  </a:lnTo>
                  <a:lnTo>
                    <a:pt x="54025" y="0"/>
                  </a:lnTo>
                  <a:lnTo>
                    <a:pt x="46691" y="860"/>
                  </a:lnTo>
                  <a:lnTo>
                    <a:pt x="39394" y="4013"/>
                  </a:lnTo>
                  <a:lnTo>
                    <a:pt x="32166" y="9134"/>
                  </a:lnTo>
                  <a:lnTo>
                    <a:pt x="25330" y="15976"/>
                  </a:lnTo>
                  <a:lnTo>
                    <a:pt x="19491" y="24454"/>
                  </a:lnTo>
                  <a:lnTo>
                    <a:pt x="14892" y="34370"/>
                  </a:lnTo>
                  <a:lnTo>
                    <a:pt x="11295" y="45279"/>
                  </a:lnTo>
                  <a:lnTo>
                    <a:pt x="8182" y="56593"/>
                  </a:lnTo>
                  <a:lnTo>
                    <a:pt x="5204" y="67942"/>
                  </a:lnTo>
                  <a:lnTo>
                    <a:pt x="2525" y="79171"/>
                  </a:lnTo>
                  <a:lnTo>
                    <a:pt x="703" y="90244"/>
                  </a:lnTo>
                  <a:lnTo>
                    <a:pt x="0" y="101170"/>
                  </a:lnTo>
                  <a:lnTo>
                    <a:pt x="528" y="111813"/>
                  </a:lnTo>
                  <a:lnTo>
                    <a:pt x="2410" y="121893"/>
                  </a:lnTo>
                  <a:lnTo>
                    <a:pt x="5575" y="131293"/>
                  </a:lnTo>
                  <a:lnTo>
                    <a:pt x="9972" y="139572"/>
                  </a:lnTo>
                  <a:lnTo>
                    <a:pt x="15665" y="145924"/>
                  </a:lnTo>
                  <a:lnTo>
                    <a:pt x="22561" y="150075"/>
                  </a:lnTo>
                  <a:lnTo>
                    <a:pt x="30292" y="152065"/>
                  </a:lnTo>
                  <a:lnTo>
                    <a:pt x="38318" y="151971"/>
                  </a:lnTo>
                  <a:lnTo>
                    <a:pt x="46301" y="150052"/>
                  </a:lnTo>
                  <a:lnTo>
                    <a:pt x="53948" y="146513"/>
                  </a:lnTo>
                  <a:lnTo>
                    <a:pt x="60930" y="141405"/>
                  </a:lnTo>
                  <a:lnTo>
                    <a:pt x="67146" y="134901"/>
                  </a:lnTo>
                  <a:lnTo>
                    <a:pt x="72829" y="127265"/>
                  </a:lnTo>
                  <a:lnTo>
                    <a:pt x="78420" y="118771"/>
                  </a:lnTo>
                  <a:lnTo>
                    <a:pt x="84174" y="109650"/>
                  </a:lnTo>
                  <a:lnTo>
                    <a:pt x="89685" y="100087"/>
                  </a:lnTo>
                  <a:lnTo>
                    <a:pt x="94022" y="90214"/>
                  </a:lnTo>
                  <a:lnTo>
                    <a:pt x="96797" y="80178"/>
                  </a:lnTo>
                  <a:lnTo>
                    <a:pt x="99674" y="71796"/>
                  </a:lnTo>
                  <a:lnTo>
                    <a:pt x="104197" y="68002"/>
                  </a:lnTo>
                  <a:lnTo>
                    <a:pt x="109013" y="69245"/>
                  </a:lnTo>
                  <a:lnTo>
                    <a:pt x="113570" y="74478"/>
                  </a:lnTo>
                  <a:lnTo>
                    <a:pt x="117993" y="82220"/>
                  </a:lnTo>
                  <a:lnTo>
                    <a:pt x="122658" y="90963"/>
                  </a:lnTo>
                  <a:lnTo>
                    <a:pt x="127763" y="99811"/>
                  </a:lnTo>
                  <a:lnTo>
                    <a:pt x="133407" y="108291"/>
                  </a:lnTo>
                  <a:lnTo>
                    <a:pt x="140441" y="117044"/>
                  </a:lnTo>
                  <a:lnTo>
                    <a:pt x="151722" y="127942"/>
                  </a:lnTo>
                  <a:lnTo>
                    <a:pt x="172001" y="14420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51190" y="1225561"/>
              <a:ext cx="281557" cy="179188"/>
            </a:xfrm>
            <a:custGeom>
              <a:avLst/>
              <a:gdLst/>
              <a:ahLst/>
              <a:cxnLst/>
              <a:rect l="0" t="0" r="0" b="0"/>
              <a:pathLst>
                <a:path w="281557" h="179188">
                  <a:moveTo>
                    <a:pt x="7815" y="37858"/>
                  </a:moveTo>
                  <a:lnTo>
                    <a:pt x="4948" y="46727"/>
                  </a:lnTo>
                  <a:lnTo>
                    <a:pt x="2806" y="55714"/>
                  </a:lnTo>
                  <a:lnTo>
                    <a:pt x="1208" y="65709"/>
                  </a:lnTo>
                  <a:lnTo>
                    <a:pt x="200" y="76690"/>
                  </a:lnTo>
                  <a:lnTo>
                    <a:pt x="0" y="88501"/>
                  </a:lnTo>
                  <a:lnTo>
                    <a:pt x="651" y="100959"/>
                  </a:lnTo>
                  <a:lnTo>
                    <a:pt x="1889" y="113897"/>
                  </a:lnTo>
                  <a:lnTo>
                    <a:pt x="3253" y="127178"/>
                  </a:lnTo>
                  <a:lnTo>
                    <a:pt x="4465" y="140612"/>
                  </a:lnTo>
                  <a:lnTo>
                    <a:pt x="5491" y="151054"/>
                  </a:lnTo>
                  <a:lnTo>
                    <a:pt x="6168" y="154578"/>
                  </a:lnTo>
                  <a:lnTo>
                    <a:pt x="6094" y="152412"/>
                  </a:lnTo>
                  <a:lnTo>
                    <a:pt x="5201" y="146692"/>
                  </a:lnTo>
                  <a:lnTo>
                    <a:pt x="3931" y="138596"/>
                  </a:lnTo>
                  <a:lnTo>
                    <a:pt x="3057" y="128396"/>
                  </a:lnTo>
                  <a:lnTo>
                    <a:pt x="2985" y="116334"/>
                  </a:lnTo>
                  <a:lnTo>
                    <a:pt x="3765" y="102916"/>
                  </a:lnTo>
                  <a:lnTo>
                    <a:pt x="5283" y="88807"/>
                  </a:lnTo>
                  <a:lnTo>
                    <a:pt x="7384" y="74458"/>
                  </a:lnTo>
                  <a:lnTo>
                    <a:pt x="10083" y="60409"/>
                  </a:lnTo>
                  <a:lnTo>
                    <a:pt x="13564" y="47359"/>
                  </a:lnTo>
                  <a:lnTo>
                    <a:pt x="17869" y="35590"/>
                  </a:lnTo>
                  <a:lnTo>
                    <a:pt x="23064" y="25197"/>
                  </a:lnTo>
                  <a:lnTo>
                    <a:pt x="29308" y="16272"/>
                  </a:lnTo>
                  <a:lnTo>
                    <a:pt x="36581" y="8728"/>
                  </a:lnTo>
                  <a:lnTo>
                    <a:pt x="44566" y="2982"/>
                  </a:lnTo>
                  <a:lnTo>
                    <a:pt x="52765" y="0"/>
                  </a:lnTo>
                  <a:lnTo>
                    <a:pt x="60869" y="75"/>
                  </a:lnTo>
                  <a:lnTo>
                    <a:pt x="68765" y="3058"/>
                  </a:lnTo>
                  <a:lnTo>
                    <a:pt x="76448" y="8714"/>
                  </a:lnTo>
                  <a:lnTo>
                    <a:pt x="83944" y="16624"/>
                  </a:lnTo>
                  <a:lnTo>
                    <a:pt x="91130" y="26136"/>
                  </a:lnTo>
                  <a:lnTo>
                    <a:pt x="97737" y="36487"/>
                  </a:lnTo>
                  <a:lnTo>
                    <a:pt x="103660" y="47184"/>
                  </a:lnTo>
                  <a:lnTo>
                    <a:pt x="108791" y="58141"/>
                  </a:lnTo>
                  <a:lnTo>
                    <a:pt x="112940" y="69562"/>
                  </a:lnTo>
                  <a:lnTo>
                    <a:pt x="116104" y="81539"/>
                  </a:lnTo>
                  <a:lnTo>
                    <a:pt x="118586" y="93872"/>
                  </a:lnTo>
                  <a:lnTo>
                    <a:pt x="120875" y="106159"/>
                  </a:lnTo>
                  <a:lnTo>
                    <a:pt x="123285" y="118137"/>
                  </a:lnTo>
                  <a:lnTo>
                    <a:pt x="126371" y="128625"/>
                  </a:lnTo>
                  <a:lnTo>
                    <a:pt x="130872" y="134675"/>
                  </a:lnTo>
                  <a:lnTo>
                    <a:pt x="136430" y="135279"/>
                  </a:lnTo>
                  <a:lnTo>
                    <a:pt x="142217" y="132628"/>
                  </a:lnTo>
                  <a:lnTo>
                    <a:pt x="148289" y="128380"/>
                  </a:lnTo>
                  <a:lnTo>
                    <a:pt x="155021" y="123605"/>
                  </a:lnTo>
                  <a:lnTo>
                    <a:pt x="162568" y="118838"/>
                  </a:lnTo>
                  <a:lnTo>
                    <a:pt x="170876" y="114279"/>
                  </a:lnTo>
                  <a:lnTo>
                    <a:pt x="179808" y="109966"/>
                  </a:lnTo>
                  <a:lnTo>
                    <a:pt x="189214" y="105868"/>
                  </a:lnTo>
                  <a:lnTo>
                    <a:pt x="198965" y="101940"/>
                  </a:lnTo>
                  <a:lnTo>
                    <a:pt x="208961" y="98139"/>
                  </a:lnTo>
                  <a:lnTo>
                    <a:pt x="219123" y="94420"/>
                  </a:lnTo>
                  <a:lnTo>
                    <a:pt x="229235" y="90428"/>
                  </a:lnTo>
                  <a:lnTo>
                    <a:pt x="238950" y="85529"/>
                  </a:lnTo>
                  <a:lnTo>
                    <a:pt x="248101" y="79451"/>
                  </a:lnTo>
                  <a:lnTo>
                    <a:pt x="256212" y="72248"/>
                  </a:lnTo>
                  <a:lnTo>
                    <a:pt x="262450" y="64118"/>
                  </a:lnTo>
                  <a:lnTo>
                    <a:pt x="266520" y="55286"/>
                  </a:lnTo>
                  <a:lnTo>
                    <a:pt x="268285" y="46273"/>
                  </a:lnTo>
                  <a:lnTo>
                    <a:pt x="267508" y="37843"/>
                  </a:lnTo>
                  <a:lnTo>
                    <a:pt x="264318" y="30375"/>
                  </a:lnTo>
                  <a:lnTo>
                    <a:pt x="259110" y="24212"/>
                  </a:lnTo>
                  <a:lnTo>
                    <a:pt x="252345" y="19822"/>
                  </a:lnTo>
                  <a:lnTo>
                    <a:pt x="244435" y="17283"/>
                  </a:lnTo>
                  <a:lnTo>
                    <a:pt x="235874" y="16527"/>
                  </a:lnTo>
                  <a:lnTo>
                    <a:pt x="227217" y="17524"/>
                  </a:lnTo>
                  <a:lnTo>
                    <a:pt x="218775" y="20083"/>
                  </a:lnTo>
                  <a:lnTo>
                    <a:pt x="210803" y="24070"/>
                  </a:lnTo>
                  <a:lnTo>
                    <a:pt x="203595" y="29486"/>
                  </a:lnTo>
                  <a:lnTo>
                    <a:pt x="197227" y="36205"/>
                  </a:lnTo>
                  <a:lnTo>
                    <a:pt x="191611" y="44155"/>
                  </a:lnTo>
                  <a:lnTo>
                    <a:pt x="186596" y="53394"/>
                  </a:lnTo>
                  <a:lnTo>
                    <a:pt x="182043" y="63828"/>
                  </a:lnTo>
                  <a:lnTo>
                    <a:pt x="178152" y="75088"/>
                  </a:lnTo>
                  <a:lnTo>
                    <a:pt x="175442" y="86638"/>
                  </a:lnTo>
                  <a:lnTo>
                    <a:pt x="174102" y="98145"/>
                  </a:lnTo>
                  <a:lnTo>
                    <a:pt x="174016" y="109480"/>
                  </a:lnTo>
                  <a:lnTo>
                    <a:pt x="174946" y="120625"/>
                  </a:lnTo>
                  <a:lnTo>
                    <a:pt x="176655" y="131594"/>
                  </a:lnTo>
                  <a:lnTo>
                    <a:pt x="179259" y="142095"/>
                  </a:lnTo>
                  <a:lnTo>
                    <a:pt x="183209" y="151549"/>
                  </a:lnTo>
                  <a:lnTo>
                    <a:pt x="188648" y="159719"/>
                  </a:lnTo>
                  <a:lnTo>
                    <a:pt x="195588" y="166528"/>
                  </a:lnTo>
                  <a:lnTo>
                    <a:pt x="204074" y="171885"/>
                  </a:lnTo>
                  <a:lnTo>
                    <a:pt x="213962" y="175887"/>
                  </a:lnTo>
                  <a:lnTo>
                    <a:pt x="224668" y="178440"/>
                  </a:lnTo>
                  <a:lnTo>
                    <a:pt x="235307" y="179187"/>
                  </a:lnTo>
                  <a:lnTo>
                    <a:pt x="245372" y="178109"/>
                  </a:lnTo>
                  <a:lnTo>
                    <a:pt x="254444" y="175761"/>
                  </a:lnTo>
                  <a:lnTo>
                    <a:pt x="262900" y="172877"/>
                  </a:lnTo>
                  <a:lnTo>
                    <a:pt x="271476" y="169205"/>
                  </a:lnTo>
                  <a:lnTo>
                    <a:pt x="281556" y="16420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48245" y="1038288"/>
              <a:ext cx="142471" cy="351474"/>
            </a:xfrm>
            <a:custGeom>
              <a:avLst/>
              <a:gdLst/>
              <a:ahLst/>
              <a:cxnLst/>
              <a:rect l="0" t="0" r="0" b="0"/>
              <a:pathLst>
                <a:path w="142471" h="351474">
                  <a:moveTo>
                    <a:pt x="79299" y="351473"/>
                  </a:moveTo>
                  <a:lnTo>
                    <a:pt x="76366" y="342672"/>
                  </a:lnTo>
                  <a:lnTo>
                    <a:pt x="73583" y="334325"/>
                  </a:lnTo>
                  <a:lnTo>
                    <a:pt x="70684" y="325622"/>
                  </a:lnTo>
                  <a:lnTo>
                    <a:pt x="67643" y="316328"/>
                  </a:lnTo>
                  <a:lnTo>
                    <a:pt x="64478" y="306185"/>
                  </a:lnTo>
                  <a:lnTo>
                    <a:pt x="61214" y="295144"/>
                  </a:lnTo>
                  <a:lnTo>
                    <a:pt x="57876" y="283477"/>
                  </a:lnTo>
                  <a:lnTo>
                    <a:pt x="54484" y="271655"/>
                  </a:lnTo>
                  <a:lnTo>
                    <a:pt x="51056" y="259962"/>
                  </a:lnTo>
                  <a:lnTo>
                    <a:pt x="47601" y="248332"/>
                  </a:lnTo>
                  <a:lnTo>
                    <a:pt x="44128" y="236458"/>
                  </a:lnTo>
                  <a:lnTo>
                    <a:pt x="40639" y="224173"/>
                  </a:lnTo>
                  <a:lnTo>
                    <a:pt x="36974" y="211464"/>
                  </a:lnTo>
                  <a:lnTo>
                    <a:pt x="32827" y="198393"/>
                  </a:lnTo>
                  <a:lnTo>
                    <a:pt x="28077" y="185040"/>
                  </a:lnTo>
                  <a:lnTo>
                    <a:pt x="22919" y="171478"/>
                  </a:lnTo>
                  <a:lnTo>
                    <a:pt x="17765" y="157767"/>
                  </a:lnTo>
                  <a:lnTo>
                    <a:pt x="12859" y="143953"/>
                  </a:lnTo>
                  <a:lnTo>
                    <a:pt x="8431" y="130066"/>
                  </a:lnTo>
                  <a:lnTo>
                    <a:pt x="4763" y="116130"/>
                  </a:lnTo>
                  <a:lnTo>
                    <a:pt x="1938" y="102165"/>
                  </a:lnTo>
                  <a:lnTo>
                    <a:pt x="196" y="88346"/>
                  </a:lnTo>
                  <a:lnTo>
                    <a:pt x="0" y="74987"/>
                  </a:lnTo>
                  <a:lnTo>
                    <a:pt x="1466" y="62227"/>
                  </a:lnTo>
                  <a:lnTo>
                    <a:pt x="4570" y="50201"/>
                  </a:lnTo>
                  <a:lnTo>
                    <a:pt x="9319" y="39117"/>
                  </a:lnTo>
                  <a:lnTo>
                    <a:pt x="15554" y="29004"/>
                  </a:lnTo>
                  <a:lnTo>
                    <a:pt x="23163" y="20059"/>
                  </a:lnTo>
                  <a:lnTo>
                    <a:pt x="32165" y="12722"/>
                  </a:lnTo>
                  <a:lnTo>
                    <a:pt x="42436" y="7087"/>
                  </a:lnTo>
                  <a:lnTo>
                    <a:pt x="53585" y="3115"/>
                  </a:lnTo>
                  <a:lnTo>
                    <a:pt x="65060" y="808"/>
                  </a:lnTo>
                  <a:lnTo>
                    <a:pt x="76512" y="0"/>
                  </a:lnTo>
                  <a:lnTo>
                    <a:pt x="87641" y="573"/>
                  </a:lnTo>
                  <a:lnTo>
                    <a:pt x="98114" y="2545"/>
                  </a:lnTo>
                  <a:lnTo>
                    <a:pt x="107815" y="5785"/>
                  </a:lnTo>
                  <a:lnTo>
                    <a:pt x="116509" y="9756"/>
                  </a:lnTo>
                  <a:lnTo>
                    <a:pt x="124606" y="13989"/>
                  </a:lnTo>
                  <a:lnTo>
                    <a:pt x="132817" y="18851"/>
                  </a:lnTo>
                  <a:lnTo>
                    <a:pt x="142470" y="2509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01202" y="1252891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9125" y="2934"/>
                  </a:lnTo>
                  <a:lnTo>
                    <a:pt x="140779" y="5716"/>
                  </a:lnTo>
                  <a:lnTo>
                    <a:pt x="132076" y="8611"/>
                  </a:lnTo>
                  <a:lnTo>
                    <a:pt x="122782" y="11478"/>
                  </a:lnTo>
                  <a:lnTo>
                    <a:pt x="112639" y="13995"/>
                  </a:lnTo>
                  <a:lnTo>
                    <a:pt x="101598" y="16010"/>
                  </a:lnTo>
                  <a:lnTo>
                    <a:pt x="89931" y="17695"/>
                  </a:lnTo>
                  <a:lnTo>
                    <a:pt x="78110" y="19439"/>
                  </a:lnTo>
                  <a:lnTo>
                    <a:pt x="66425" y="21460"/>
                  </a:lnTo>
                  <a:lnTo>
                    <a:pt x="55044" y="23659"/>
                  </a:lnTo>
                  <a:lnTo>
                    <a:pt x="42767" y="25913"/>
                  </a:lnTo>
                  <a:lnTo>
                    <a:pt x="26285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43357" y="129500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22300" y="11476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38114" y="1255288"/>
              <a:ext cx="171737" cy="313459"/>
            </a:xfrm>
            <a:custGeom>
              <a:avLst/>
              <a:gdLst/>
              <a:ahLst/>
              <a:cxnLst/>
              <a:rect l="0" t="0" r="0" b="0"/>
              <a:pathLst>
                <a:path w="171737" h="313459">
                  <a:moveTo>
                    <a:pt x="136871" y="60774"/>
                  </a:moveTo>
                  <a:lnTo>
                    <a:pt x="133870" y="51972"/>
                  </a:lnTo>
                  <a:lnTo>
                    <a:pt x="130448" y="43626"/>
                  </a:lnTo>
                  <a:lnTo>
                    <a:pt x="126247" y="34936"/>
                  </a:lnTo>
                  <a:lnTo>
                    <a:pt x="121174" y="26161"/>
                  </a:lnTo>
                  <a:lnTo>
                    <a:pt x="115044" y="17962"/>
                  </a:lnTo>
                  <a:lnTo>
                    <a:pt x="107860" y="10691"/>
                  </a:lnTo>
                  <a:lnTo>
                    <a:pt x="99773" y="4846"/>
                  </a:lnTo>
                  <a:lnTo>
                    <a:pt x="90978" y="1210"/>
                  </a:lnTo>
                  <a:lnTo>
                    <a:pt x="81662" y="0"/>
                  </a:lnTo>
                  <a:lnTo>
                    <a:pt x="72139" y="1122"/>
                  </a:lnTo>
                  <a:lnTo>
                    <a:pt x="62826" y="4451"/>
                  </a:lnTo>
                  <a:lnTo>
                    <a:pt x="53944" y="9691"/>
                  </a:lnTo>
                  <a:lnTo>
                    <a:pt x="45846" y="16613"/>
                  </a:lnTo>
                  <a:lnTo>
                    <a:pt x="39085" y="25144"/>
                  </a:lnTo>
                  <a:lnTo>
                    <a:pt x="33845" y="35091"/>
                  </a:lnTo>
                  <a:lnTo>
                    <a:pt x="30310" y="45851"/>
                  </a:lnTo>
                  <a:lnTo>
                    <a:pt x="28828" y="56533"/>
                  </a:lnTo>
                  <a:lnTo>
                    <a:pt x="29392" y="66634"/>
                  </a:lnTo>
                  <a:lnTo>
                    <a:pt x="31870" y="75872"/>
                  </a:lnTo>
                  <a:lnTo>
                    <a:pt x="36192" y="84005"/>
                  </a:lnTo>
                  <a:lnTo>
                    <a:pt x="42133" y="91016"/>
                  </a:lnTo>
                  <a:lnTo>
                    <a:pt x="49373" y="96571"/>
                  </a:lnTo>
                  <a:lnTo>
                    <a:pt x="57594" y="99955"/>
                  </a:lnTo>
                  <a:lnTo>
                    <a:pt x="66527" y="100973"/>
                  </a:lnTo>
                  <a:lnTo>
                    <a:pt x="75965" y="99879"/>
                  </a:lnTo>
                  <a:lnTo>
                    <a:pt x="85752" y="97094"/>
                  </a:lnTo>
                  <a:lnTo>
                    <a:pt x="95770" y="93034"/>
                  </a:lnTo>
                  <a:lnTo>
                    <a:pt x="105615" y="87888"/>
                  </a:lnTo>
                  <a:lnTo>
                    <a:pt x="114620" y="81618"/>
                  </a:lnTo>
                  <a:lnTo>
                    <a:pt x="122495" y="74354"/>
                  </a:lnTo>
                  <a:lnTo>
                    <a:pt x="129443" y="68349"/>
                  </a:lnTo>
                  <a:lnTo>
                    <a:pt x="135314" y="66973"/>
                  </a:lnTo>
                  <a:lnTo>
                    <a:pt x="139677" y="70273"/>
                  </a:lnTo>
                  <a:lnTo>
                    <a:pt x="143092" y="76704"/>
                  </a:lnTo>
                  <a:lnTo>
                    <a:pt x="146130" y="84951"/>
                  </a:lnTo>
                  <a:lnTo>
                    <a:pt x="148939" y="94369"/>
                  </a:lnTo>
                  <a:lnTo>
                    <a:pt x="151337" y="104813"/>
                  </a:lnTo>
                  <a:lnTo>
                    <a:pt x="153234" y="116163"/>
                  </a:lnTo>
                  <a:lnTo>
                    <a:pt x="154820" y="128091"/>
                  </a:lnTo>
                  <a:lnTo>
                    <a:pt x="156488" y="140113"/>
                  </a:lnTo>
                  <a:lnTo>
                    <a:pt x="158459" y="151949"/>
                  </a:lnTo>
                  <a:lnTo>
                    <a:pt x="160782" y="163510"/>
                  </a:lnTo>
                  <a:lnTo>
                    <a:pt x="163419" y="174809"/>
                  </a:lnTo>
                  <a:lnTo>
                    <a:pt x="166298" y="185891"/>
                  </a:lnTo>
                  <a:lnTo>
                    <a:pt x="169028" y="196808"/>
                  </a:lnTo>
                  <a:lnTo>
                    <a:pt x="170941" y="207606"/>
                  </a:lnTo>
                  <a:lnTo>
                    <a:pt x="171736" y="218314"/>
                  </a:lnTo>
                  <a:lnTo>
                    <a:pt x="171282" y="228795"/>
                  </a:lnTo>
                  <a:lnTo>
                    <a:pt x="169457" y="238760"/>
                  </a:lnTo>
                  <a:lnTo>
                    <a:pt x="166329" y="248088"/>
                  </a:lnTo>
                  <a:lnTo>
                    <a:pt x="161789" y="256656"/>
                  </a:lnTo>
                  <a:lnTo>
                    <a:pt x="155467" y="264265"/>
                  </a:lnTo>
                  <a:lnTo>
                    <a:pt x="147323" y="270897"/>
                  </a:lnTo>
                  <a:lnTo>
                    <a:pt x="137431" y="276521"/>
                  </a:lnTo>
                  <a:lnTo>
                    <a:pt x="125817" y="281007"/>
                  </a:lnTo>
                  <a:lnTo>
                    <a:pt x="112681" y="284402"/>
                  </a:lnTo>
                  <a:lnTo>
                    <a:pt x="98641" y="287040"/>
                  </a:lnTo>
                  <a:lnTo>
                    <a:pt x="84612" y="289434"/>
                  </a:lnTo>
                  <a:lnTo>
                    <a:pt x="71113" y="291902"/>
                  </a:lnTo>
                  <a:lnTo>
                    <a:pt x="58342" y="294601"/>
                  </a:lnTo>
                  <a:lnTo>
                    <a:pt x="44900" y="297990"/>
                  </a:lnTo>
                  <a:lnTo>
                    <a:pt x="27376" y="303490"/>
                  </a:lnTo>
                  <a:lnTo>
                    <a:pt x="0" y="31345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2756" y="1221305"/>
              <a:ext cx="117299" cy="153339"/>
            </a:xfrm>
            <a:custGeom>
              <a:avLst/>
              <a:gdLst/>
              <a:ahLst/>
              <a:cxnLst/>
              <a:rect l="0" t="0" r="0" b="0"/>
              <a:pathLst>
                <a:path w="117299" h="153339">
                  <a:moveTo>
                    <a:pt x="16456" y="10529"/>
                  </a:moveTo>
                  <a:lnTo>
                    <a:pt x="10723" y="16530"/>
                  </a:lnTo>
                  <a:lnTo>
                    <a:pt x="6439" y="23375"/>
                  </a:lnTo>
                  <a:lnTo>
                    <a:pt x="3238" y="31763"/>
                  </a:lnTo>
                  <a:lnTo>
                    <a:pt x="1049" y="41390"/>
                  </a:lnTo>
                  <a:lnTo>
                    <a:pt x="0" y="51705"/>
                  </a:lnTo>
                  <a:lnTo>
                    <a:pt x="58" y="62312"/>
                  </a:lnTo>
                  <a:lnTo>
                    <a:pt x="1055" y="73010"/>
                  </a:lnTo>
                  <a:lnTo>
                    <a:pt x="2783" y="83711"/>
                  </a:lnTo>
                  <a:lnTo>
                    <a:pt x="5052" y="94383"/>
                  </a:lnTo>
                  <a:lnTo>
                    <a:pt x="7709" y="105022"/>
                  </a:lnTo>
                  <a:lnTo>
                    <a:pt x="10637" y="115631"/>
                  </a:lnTo>
                  <a:lnTo>
                    <a:pt x="13767" y="126199"/>
                  </a:lnTo>
                  <a:lnTo>
                    <a:pt x="17529" y="136076"/>
                  </a:lnTo>
                  <a:lnTo>
                    <a:pt x="22804" y="144039"/>
                  </a:lnTo>
                  <a:lnTo>
                    <a:pt x="29945" y="149569"/>
                  </a:lnTo>
                  <a:lnTo>
                    <a:pt x="38506" y="152635"/>
                  </a:lnTo>
                  <a:lnTo>
                    <a:pt x="47554" y="153338"/>
                  </a:lnTo>
                  <a:lnTo>
                    <a:pt x="56489" y="151995"/>
                  </a:lnTo>
                  <a:lnTo>
                    <a:pt x="65078" y="149028"/>
                  </a:lnTo>
                  <a:lnTo>
                    <a:pt x="73293" y="144845"/>
                  </a:lnTo>
                  <a:lnTo>
                    <a:pt x="81177" y="139773"/>
                  </a:lnTo>
                  <a:lnTo>
                    <a:pt x="88640" y="133746"/>
                  </a:lnTo>
                  <a:lnTo>
                    <a:pt x="95439" y="126338"/>
                  </a:lnTo>
                  <a:lnTo>
                    <a:pt x="101495" y="117426"/>
                  </a:lnTo>
                  <a:lnTo>
                    <a:pt x="106716" y="107168"/>
                  </a:lnTo>
                  <a:lnTo>
                    <a:pt x="110927" y="95833"/>
                  </a:lnTo>
                  <a:lnTo>
                    <a:pt x="114124" y="83692"/>
                  </a:lnTo>
                  <a:lnTo>
                    <a:pt x="116288" y="71134"/>
                  </a:lnTo>
                  <a:lnTo>
                    <a:pt x="117298" y="58637"/>
                  </a:lnTo>
                  <a:lnTo>
                    <a:pt x="117207" y="46472"/>
                  </a:lnTo>
                  <a:lnTo>
                    <a:pt x="116343" y="35148"/>
                  </a:lnTo>
                  <a:lnTo>
                    <a:pt x="115146" y="24396"/>
                  </a:lnTo>
                  <a:lnTo>
                    <a:pt x="113515" y="13275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8197" y="1200248"/>
              <a:ext cx="94757" cy="138293"/>
            </a:xfrm>
            <a:custGeom>
              <a:avLst/>
              <a:gdLst/>
              <a:ahLst/>
              <a:cxnLst/>
              <a:rect l="0" t="0" r="0" b="0"/>
              <a:pathLst>
                <a:path w="94757" h="138293">
                  <a:moveTo>
                    <a:pt x="0" y="105285"/>
                  </a:moveTo>
                  <a:lnTo>
                    <a:pt x="2933" y="114086"/>
                  </a:lnTo>
                  <a:lnTo>
                    <a:pt x="5715" y="122433"/>
                  </a:lnTo>
                  <a:lnTo>
                    <a:pt x="8576" y="131059"/>
                  </a:lnTo>
                  <a:lnTo>
                    <a:pt x="10183" y="137455"/>
                  </a:lnTo>
                  <a:lnTo>
                    <a:pt x="9378" y="138292"/>
                  </a:lnTo>
                  <a:lnTo>
                    <a:pt x="7562" y="134338"/>
                  </a:lnTo>
                  <a:lnTo>
                    <a:pt x="5695" y="127029"/>
                  </a:lnTo>
                  <a:lnTo>
                    <a:pt x="4291" y="117464"/>
                  </a:lnTo>
                  <a:lnTo>
                    <a:pt x="3726" y="106397"/>
                  </a:lnTo>
                  <a:lnTo>
                    <a:pt x="4095" y="94343"/>
                  </a:lnTo>
                  <a:lnTo>
                    <a:pt x="5461" y="81965"/>
                  </a:lnTo>
                  <a:lnTo>
                    <a:pt x="7964" y="70098"/>
                  </a:lnTo>
                  <a:lnTo>
                    <a:pt x="11570" y="59148"/>
                  </a:lnTo>
                  <a:lnTo>
                    <a:pt x="16106" y="49149"/>
                  </a:lnTo>
                  <a:lnTo>
                    <a:pt x="21367" y="39962"/>
                  </a:lnTo>
                  <a:lnTo>
                    <a:pt x="27172" y="31417"/>
                  </a:lnTo>
                  <a:lnTo>
                    <a:pt x="33696" y="23677"/>
                  </a:lnTo>
                  <a:lnTo>
                    <a:pt x="41439" y="17221"/>
                  </a:lnTo>
                  <a:lnTo>
                    <a:pt x="50557" y="12208"/>
                  </a:lnTo>
                  <a:lnTo>
                    <a:pt x="60315" y="8494"/>
                  </a:lnTo>
                  <a:lnTo>
                    <a:pt x="70214" y="5432"/>
                  </a:lnTo>
                  <a:lnTo>
                    <a:pt x="81123" y="275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67779" y="1206600"/>
              <a:ext cx="207331" cy="188363"/>
            </a:xfrm>
            <a:custGeom>
              <a:avLst/>
              <a:gdLst/>
              <a:ahLst/>
              <a:cxnLst/>
              <a:rect l="0" t="0" r="0" b="0"/>
              <a:pathLst>
                <a:path w="207331" h="188363">
                  <a:moveTo>
                    <a:pt x="28345" y="56819"/>
                  </a:moveTo>
                  <a:lnTo>
                    <a:pt x="37146" y="59753"/>
                  </a:lnTo>
                  <a:lnTo>
                    <a:pt x="45494" y="62535"/>
                  </a:lnTo>
                  <a:lnTo>
                    <a:pt x="54192" y="65426"/>
                  </a:lnTo>
                  <a:lnTo>
                    <a:pt x="63314" y="68120"/>
                  </a:lnTo>
                  <a:lnTo>
                    <a:pt x="72808" y="69989"/>
                  </a:lnTo>
                  <a:lnTo>
                    <a:pt x="82601" y="70746"/>
                  </a:lnTo>
                  <a:lnTo>
                    <a:pt x="92615" y="70433"/>
                  </a:lnTo>
                  <a:lnTo>
                    <a:pt x="102789" y="69231"/>
                  </a:lnTo>
                  <a:lnTo>
                    <a:pt x="113061" y="67335"/>
                  </a:lnTo>
                  <a:lnTo>
                    <a:pt x="122906" y="64434"/>
                  </a:lnTo>
                  <a:lnTo>
                    <a:pt x="131379" y="59753"/>
                  </a:lnTo>
                  <a:lnTo>
                    <a:pt x="138059" y="53019"/>
                  </a:lnTo>
                  <a:lnTo>
                    <a:pt x="142543" y="44734"/>
                  </a:lnTo>
                  <a:lnTo>
                    <a:pt x="144203" y="35871"/>
                  </a:lnTo>
                  <a:lnTo>
                    <a:pt x="142977" y="27071"/>
                  </a:lnTo>
                  <a:lnTo>
                    <a:pt x="139086" y="18911"/>
                  </a:lnTo>
                  <a:lnTo>
                    <a:pt x="132753" y="12050"/>
                  </a:lnTo>
                  <a:lnTo>
                    <a:pt x="124356" y="6709"/>
                  </a:lnTo>
                  <a:lnTo>
                    <a:pt x="114503" y="2923"/>
                  </a:lnTo>
                  <a:lnTo>
                    <a:pt x="103914" y="733"/>
                  </a:lnTo>
                  <a:lnTo>
                    <a:pt x="93060" y="0"/>
                  </a:lnTo>
                  <a:lnTo>
                    <a:pt x="82165" y="623"/>
                  </a:lnTo>
                  <a:lnTo>
                    <a:pt x="71318" y="2627"/>
                  </a:lnTo>
                  <a:lnTo>
                    <a:pt x="60545" y="5901"/>
                  </a:lnTo>
                  <a:lnTo>
                    <a:pt x="50003" y="10386"/>
                  </a:lnTo>
                  <a:lnTo>
                    <a:pt x="39991" y="16145"/>
                  </a:lnTo>
                  <a:lnTo>
                    <a:pt x="30632" y="23097"/>
                  </a:lnTo>
                  <a:lnTo>
                    <a:pt x="22210" y="31206"/>
                  </a:lnTo>
                  <a:lnTo>
                    <a:pt x="15230" y="40552"/>
                  </a:lnTo>
                  <a:lnTo>
                    <a:pt x="9835" y="51062"/>
                  </a:lnTo>
                  <a:lnTo>
                    <a:pt x="5856" y="62543"/>
                  </a:lnTo>
                  <a:lnTo>
                    <a:pt x="3011" y="74774"/>
                  </a:lnTo>
                  <a:lnTo>
                    <a:pt x="1029" y="87547"/>
                  </a:lnTo>
                  <a:lnTo>
                    <a:pt x="0" y="100377"/>
                  </a:lnTo>
                  <a:lnTo>
                    <a:pt x="358" y="112531"/>
                  </a:lnTo>
                  <a:lnTo>
                    <a:pt x="2226" y="123665"/>
                  </a:lnTo>
                  <a:lnTo>
                    <a:pt x="5446" y="133783"/>
                  </a:lnTo>
                  <a:lnTo>
                    <a:pt x="9749" y="143048"/>
                  </a:lnTo>
                  <a:lnTo>
                    <a:pt x="14871" y="151648"/>
                  </a:lnTo>
                  <a:lnTo>
                    <a:pt x="20750" y="159596"/>
                  </a:lnTo>
                  <a:lnTo>
                    <a:pt x="27520" y="166723"/>
                  </a:lnTo>
                  <a:lnTo>
                    <a:pt x="35188" y="172998"/>
                  </a:lnTo>
                  <a:lnTo>
                    <a:pt x="43794" y="178367"/>
                  </a:lnTo>
                  <a:lnTo>
                    <a:pt x="53480" y="182676"/>
                  </a:lnTo>
                  <a:lnTo>
                    <a:pt x="64222" y="185935"/>
                  </a:lnTo>
                  <a:lnTo>
                    <a:pt x="75861" y="187970"/>
                  </a:lnTo>
                  <a:lnTo>
                    <a:pt x="88198" y="188362"/>
                  </a:lnTo>
                  <a:lnTo>
                    <a:pt x="101052" y="187037"/>
                  </a:lnTo>
                  <a:lnTo>
                    <a:pt x="114275" y="184368"/>
                  </a:lnTo>
                  <a:lnTo>
                    <a:pt x="127758" y="180975"/>
                  </a:lnTo>
                  <a:lnTo>
                    <a:pt x="141406" y="177294"/>
                  </a:lnTo>
                  <a:lnTo>
                    <a:pt x="154748" y="173695"/>
                  </a:lnTo>
                  <a:lnTo>
                    <a:pt x="168351" y="170209"/>
                  </a:lnTo>
                  <a:lnTo>
                    <a:pt x="184525" y="166539"/>
                  </a:lnTo>
                  <a:lnTo>
                    <a:pt x="207330" y="16210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835944" y="1844355"/>
            <a:ext cx="445763" cy="478665"/>
            <a:chOff x="2835944" y="1844355"/>
            <a:chExt cx="445763" cy="478665"/>
          </a:xfrm>
        </p:grpSpPr>
        <p:sp>
          <p:nvSpPr>
            <p:cNvPr id="42" name="Freeform 41"/>
            <p:cNvSpPr/>
            <p:nvPr/>
          </p:nvSpPr>
          <p:spPr>
            <a:xfrm>
              <a:off x="2966071" y="1933102"/>
              <a:ext cx="203007" cy="348380"/>
            </a:xfrm>
            <a:custGeom>
              <a:avLst/>
              <a:gdLst/>
              <a:ahLst/>
              <a:cxnLst/>
              <a:rect l="0" t="0" r="0" b="0"/>
              <a:pathLst>
                <a:path w="203007" h="348380">
                  <a:moveTo>
                    <a:pt x="34550" y="14670"/>
                  </a:moveTo>
                  <a:lnTo>
                    <a:pt x="28817" y="20671"/>
                  </a:lnTo>
                  <a:lnTo>
                    <a:pt x="24533" y="27516"/>
                  </a:lnTo>
                  <a:lnTo>
                    <a:pt x="21322" y="35904"/>
                  </a:lnTo>
                  <a:lnTo>
                    <a:pt x="18788" y="45531"/>
                  </a:lnTo>
                  <a:lnTo>
                    <a:pt x="16443" y="55846"/>
                  </a:lnTo>
                  <a:lnTo>
                    <a:pt x="13982" y="66410"/>
                  </a:lnTo>
                  <a:lnTo>
                    <a:pt x="10870" y="75458"/>
                  </a:lnTo>
                  <a:lnTo>
                    <a:pt x="6995" y="80160"/>
                  </a:lnTo>
                  <a:lnTo>
                    <a:pt x="3464" y="79997"/>
                  </a:lnTo>
                  <a:lnTo>
                    <a:pt x="1066" y="76170"/>
                  </a:lnTo>
                  <a:lnTo>
                    <a:pt x="0" y="69929"/>
                  </a:lnTo>
                  <a:lnTo>
                    <a:pt x="136" y="62151"/>
                  </a:lnTo>
                  <a:lnTo>
                    <a:pt x="1236" y="53400"/>
                  </a:lnTo>
                  <a:lnTo>
                    <a:pt x="3064" y="44033"/>
                  </a:lnTo>
                  <a:lnTo>
                    <a:pt x="5583" y="34433"/>
                  </a:lnTo>
                  <a:lnTo>
                    <a:pt x="8946" y="25050"/>
                  </a:lnTo>
                  <a:lnTo>
                    <a:pt x="13174" y="16121"/>
                  </a:lnTo>
                  <a:lnTo>
                    <a:pt x="18318" y="8326"/>
                  </a:lnTo>
                  <a:lnTo>
                    <a:pt x="24527" y="2831"/>
                  </a:lnTo>
                  <a:lnTo>
                    <a:pt x="31776" y="72"/>
                  </a:lnTo>
                  <a:lnTo>
                    <a:pt x="39747" y="0"/>
                  </a:lnTo>
                  <a:lnTo>
                    <a:pt x="47935" y="2452"/>
                  </a:lnTo>
                  <a:lnTo>
                    <a:pt x="56027" y="7063"/>
                  </a:lnTo>
                  <a:lnTo>
                    <a:pt x="63747" y="13376"/>
                  </a:lnTo>
                  <a:lnTo>
                    <a:pt x="70778" y="20958"/>
                  </a:lnTo>
                  <a:lnTo>
                    <a:pt x="77023" y="29456"/>
                  </a:lnTo>
                  <a:lnTo>
                    <a:pt x="82555" y="38597"/>
                  </a:lnTo>
                  <a:lnTo>
                    <a:pt x="87513" y="48185"/>
                  </a:lnTo>
                  <a:lnTo>
                    <a:pt x="92037" y="58082"/>
                  </a:lnTo>
                  <a:lnTo>
                    <a:pt x="96248" y="68356"/>
                  </a:lnTo>
                  <a:lnTo>
                    <a:pt x="100237" y="79246"/>
                  </a:lnTo>
                  <a:lnTo>
                    <a:pt x="104068" y="90840"/>
                  </a:lnTo>
                  <a:lnTo>
                    <a:pt x="107624" y="103238"/>
                  </a:lnTo>
                  <a:lnTo>
                    <a:pt x="110634" y="116625"/>
                  </a:lnTo>
                  <a:lnTo>
                    <a:pt x="112989" y="131001"/>
                  </a:lnTo>
                  <a:lnTo>
                    <a:pt x="114740" y="146062"/>
                  </a:lnTo>
                  <a:lnTo>
                    <a:pt x="115997" y="161318"/>
                  </a:lnTo>
                  <a:lnTo>
                    <a:pt x="116876" y="176471"/>
                  </a:lnTo>
                  <a:lnTo>
                    <a:pt x="117314" y="191577"/>
                  </a:lnTo>
                  <a:lnTo>
                    <a:pt x="117084" y="206938"/>
                  </a:lnTo>
                  <a:lnTo>
                    <a:pt x="116111" y="222709"/>
                  </a:lnTo>
                  <a:lnTo>
                    <a:pt x="114304" y="238572"/>
                  </a:lnTo>
                  <a:lnTo>
                    <a:pt x="111489" y="253849"/>
                  </a:lnTo>
                  <a:lnTo>
                    <a:pt x="107667" y="268201"/>
                  </a:lnTo>
                  <a:lnTo>
                    <a:pt x="102981" y="281618"/>
                  </a:lnTo>
                  <a:lnTo>
                    <a:pt x="97619" y="294243"/>
                  </a:lnTo>
                  <a:lnTo>
                    <a:pt x="91751" y="306245"/>
                  </a:lnTo>
                  <a:lnTo>
                    <a:pt x="85353" y="317458"/>
                  </a:lnTo>
                  <a:lnTo>
                    <a:pt x="78228" y="327398"/>
                  </a:lnTo>
                  <a:lnTo>
                    <a:pt x="70328" y="335888"/>
                  </a:lnTo>
                  <a:lnTo>
                    <a:pt x="61904" y="342573"/>
                  </a:lnTo>
                  <a:lnTo>
                    <a:pt x="53404" y="346784"/>
                  </a:lnTo>
                  <a:lnTo>
                    <a:pt x="45099" y="348379"/>
                  </a:lnTo>
                  <a:lnTo>
                    <a:pt x="37235" y="347348"/>
                  </a:lnTo>
                  <a:lnTo>
                    <a:pt x="30106" y="343548"/>
                  </a:lnTo>
                  <a:lnTo>
                    <a:pt x="23800" y="337178"/>
                  </a:lnTo>
                  <a:lnTo>
                    <a:pt x="18397" y="328684"/>
                  </a:lnTo>
                  <a:lnTo>
                    <a:pt x="14058" y="318558"/>
                  </a:lnTo>
                  <a:lnTo>
                    <a:pt x="10776" y="307239"/>
                  </a:lnTo>
                  <a:lnTo>
                    <a:pt x="8724" y="295237"/>
                  </a:lnTo>
                  <a:lnTo>
                    <a:pt x="8319" y="283115"/>
                  </a:lnTo>
                  <a:lnTo>
                    <a:pt x="9650" y="271202"/>
                  </a:lnTo>
                  <a:lnTo>
                    <a:pt x="12832" y="260087"/>
                  </a:lnTo>
                  <a:lnTo>
                    <a:pt x="18166" y="250679"/>
                  </a:lnTo>
                  <a:lnTo>
                    <a:pt x="25598" y="243326"/>
                  </a:lnTo>
                  <a:lnTo>
                    <a:pt x="34487" y="238203"/>
                  </a:lnTo>
                  <a:lnTo>
                    <a:pt x="43821" y="235573"/>
                  </a:lnTo>
                  <a:lnTo>
                    <a:pt x="52985" y="235321"/>
                  </a:lnTo>
                  <a:lnTo>
                    <a:pt x="61913" y="237065"/>
                  </a:lnTo>
                  <a:lnTo>
                    <a:pt x="70894" y="240352"/>
                  </a:lnTo>
                  <a:lnTo>
                    <a:pt x="80115" y="244781"/>
                  </a:lnTo>
                  <a:lnTo>
                    <a:pt x="89460" y="250191"/>
                  </a:lnTo>
                  <a:lnTo>
                    <a:pt x="98596" y="256644"/>
                  </a:lnTo>
                  <a:lnTo>
                    <a:pt x="107343" y="264090"/>
                  </a:lnTo>
                  <a:lnTo>
                    <a:pt x="115847" y="272207"/>
                  </a:lnTo>
                  <a:lnTo>
                    <a:pt x="124471" y="280502"/>
                  </a:lnTo>
                  <a:lnTo>
                    <a:pt x="133421" y="288665"/>
                  </a:lnTo>
                  <a:lnTo>
                    <a:pt x="142858" y="296290"/>
                  </a:lnTo>
                  <a:lnTo>
                    <a:pt x="154216" y="303538"/>
                  </a:lnTo>
                  <a:lnTo>
                    <a:pt x="171849" y="311039"/>
                  </a:lnTo>
                  <a:lnTo>
                    <a:pt x="203006" y="31999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35944" y="1844355"/>
              <a:ext cx="445763" cy="478665"/>
            </a:xfrm>
            <a:custGeom>
              <a:avLst/>
              <a:gdLst/>
              <a:ahLst/>
              <a:cxnLst/>
              <a:rect l="0" t="0" r="0" b="0"/>
              <a:pathLst>
                <a:path w="445763" h="478665">
                  <a:moveTo>
                    <a:pt x="312076" y="29717"/>
                  </a:moveTo>
                  <a:lnTo>
                    <a:pt x="300341" y="29717"/>
                  </a:lnTo>
                  <a:lnTo>
                    <a:pt x="289213" y="29717"/>
                  </a:lnTo>
                  <a:lnTo>
                    <a:pt x="277610" y="29722"/>
                  </a:lnTo>
                  <a:lnTo>
                    <a:pt x="265276" y="29894"/>
                  </a:lnTo>
                  <a:lnTo>
                    <a:pt x="251967" y="30543"/>
                  </a:lnTo>
                  <a:lnTo>
                    <a:pt x="237667" y="31796"/>
                  </a:lnTo>
                  <a:lnTo>
                    <a:pt x="222835" y="33622"/>
                  </a:lnTo>
                  <a:lnTo>
                    <a:pt x="208270" y="35918"/>
                  </a:lnTo>
                  <a:lnTo>
                    <a:pt x="194405" y="38579"/>
                  </a:lnTo>
                  <a:lnTo>
                    <a:pt x="181319" y="41670"/>
                  </a:lnTo>
                  <a:lnTo>
                    <a:pt x="168917" y="45422"/>
                  </a:lnTo>
                  <a:lnTo>
                    <a:pt x="157057" y="49910"/>
                  </a:lnTo>
                  <a:lnTo>
                    <a:pt x="145599" y="55059"/>
                  </a:lnTo>
                  <a:lnTo>
                    <a:pt x="134431" y="60739"/>
                  </a:lnTo>
                  <a:lnTo>
                    <a:pt x="123470" y="66825"/>
                  </a:lnTo>
                  <a:lnTo>
                    <a:pt x="112819" y="73369"/>
                  </a:lnTo>
                  <a:lnTo>
                    <a:pt x="102739" y="80594"/>
                  </a:lnTo>
                  <a:lnTo>
                    <a:pt x="93329" y="88565"/>
                  </a:lnTo>
                  <a:lnTo>
                    <a:pt x="84536" y="97207"/>
                  </a:lnTo>
                  <a:lnTo>
                    <a:pt x="76243" y="106386"/>
                  </a:lnTo>
                  <a:lnTo>
                    <a:pt x="68331" y="115969"/>
                  </a:lnTo>
                  <a:lnTo>
                    <a:pt x="60694" y="125844"/>
                  </a:lnTo>
                  <a:lnTo>
                    <a:pt x="53252" y="135927"/>
                  </a:lnTo>
                  <a:lnTo>
                    <a:pt x="45950" y="146157"/>
                  </a:lnTo>
                  <a:lnTo>
                    <a:pt x="38909" y="156654"/>
                  </a:lnTo>
                  <a:lnTo>
                    <a:pt x="32408" y="167693"/>
                  </a:lnTo>
                  <a:lnTo>
                    <a:pt x="26554" y="179377"/>
                  </a:lnTo>
                  <a:lnTo>
                    <a:pt x="21302" y="191496"/>
                  </a:lnTo>
                  <a:lnTo>
                    <a:pt x="16540" y="203632"/>
                  </a:lnTo>
                  <a:lnTo>
                    <a:pt x="12155" y="215540"/>
                  </a:lnTo>
                  <a:lnTo>
                    <a:pt x="8210" y="227316"/>
                  </a:lnTo>
                  <a:lnTo>
                    <a:pt x="4932" y="239288"/>
                  </a:lnTo>
                  <a:lnTo>
                    <a:pt x="2396" y="251635"/>
                  </a:lnTo>
                  <a:lnTo>
                    <a:pt x="694" y="264215"/>
                  </a:lnTo>
                  <a:lnTo>
                    <a:pt x="0" y="276668"/>
                  </a:lnTo>
                  <a:lnTo>
                    <a:pt x="313" y="288788"/>
                  </a:lnTo>
                  <a:lnTo>
                    <a:pt x="1489" y="300537"/>
                  </a:lnTo>
                  <a:lnTo>
                    <a:pt x="3342" y="311960"/>
                  </a:lnTo>
                  <a:lnTo>
                    <a:pt x="5702" y="323125"/>
                  </a:lnTo>
                  <a:lnTo>
                    <a:pt x="8589" y="334098"/>
                  </a:lnTo>
                  <a:lnTo>
                    <a:pt x="12205" y="344932"/>
                  </a:lnTo>
                  <a:lnTo>
                    <a:pt x="16600" y="355665"/>
                  </a:lnTo>
                  <a:lnTo>
                    <a:pt x="21687" y="366162"/>
                  </a:lnTo>
                  <a:lnTo>
                    <a:pt x="27327" y="376137"/>
                  </a:lnTo>
                  <a:lnTo>
                    <a:pt x="33380" y="385477"/>
                  </a:lnTo>
                  <a:lnTo>
                    <a:pt x="39733" y="394223"/>
                  </a:lnTo>
                  <a:lnTo>
                    <a:pt x="46297" y="402484"/>
                  </a:lnTo>
                  <a:lnTo>
                    <a:pt x="53012" y="410375"/>
                  </a:lnTo>
                  <a:lnTo>
                    <a:pt x="59995" y="417999"/>
                  </a:lnTo>
                  <a:lnTo>
                    <a:pt x="67522" y="425432"/>
                  </a:lnTo>
                  <a:lnTo>
                    <a:pt x="75700" y="432727"/>
                  </a:lnTo>
                  <a:lnTo>
                    <a:pt x="84481" y="439763"/>
                  </a:lnTo>
                  <a:lnTo>
                    <a:pt x="93754" y="446262"/>
                  </a:lnTo>
                  <a:lnTo>
                    <a:pt x="103406" y="452114"/>
                  </a:lnTo>
                  <a:lnTo>
                    <a:pt x="113497" y="457365"/>
                  </a:lnTo>
                  <a:lnTo>
                    <a:pt x="124256" y="462126"/>
                  </a:lnTo>
                  <a:lnTo>
                    <a:pt x="135758" y="466510"/>
                  </a:lnTo>
                  <a:lnTo>
                    <a:pt x="148094" y="470455"/>
                  </a:lnTo>
                  <a:lnTo>
                    <a:pt x="161438" y="473733"/>
                  </a:lnTo>
                  <a:lnTo>
                    <a:pt x="175780" y="476268"/>
                  </a:lnTo>
                  <a:lnTo>
                    <a:pt x="190648" y="477970"/>
                  </a:lnTo>
                  <a:lnTo>
                    <a:pt x="205242" y="478664"/>
                  </a:lnTo>
                  <a:lnTo>
                    <a:pt x="219128" y="478351"/>
                  </a:lnTo>
                  <a:lnTo>
                    <a:pt x="232229" y="477174"/>
                  </a:lnTo>
                  <a:lnTo>
                    <a:pt x="244642" y="475322"/>
                  </a:lnTo>
                  <a:lnTo>
                    <a:pt x="256510" y="472963"/>
                  </a:lnTo>
                  <a:lnTo>
                    <a:pt x="267973" y="470075"/>
                  </a:lnTo>
                  <a:lnTo>
                    <a:pt x="279145" y="466459"/>
                  </a:lnTo>
                  <a:lnTo>
                    <a:pt x="290108" y="462059"/>
                  </a:lnTo>
                  <a:lnTo>
                    <a:pt x="300761" y="456799"/>
                  </a:lnTo>
                  <a:lnTo>
                    <a:pt x="310842" y="450512"/>
                  </a:lnTo>
                  <a:lnTo>
                    <a:pt x="320252" y="443210"/>
                  </a:lnTo>
                  <a:lnTo>
                    <a:pt x="329046" y="435204"/>
                  </a:lnTo>
                  <a:lnTo>
                    <a:pt x="337339" y="426992"/>
                  </a:lnTo>
                  <a:lnTo>
                    <a:pt x="345251" y="418874"/>
                  </a:lnTo>
                  <a:lnTo>
                    <a:pt x="352889" y="410799"/>
                  </a:lnTo>
                  <a:lnTo>
                    <a:pt x="360331" y="402464"/>
                  </a:lnTo>
                  <a:lnTo>
                    <a:pt x="367638" y="393707"/>
                  </a:lnTo>
                  <a:lnTo>
                    <a:pt x="374851" y="384521"/>
                  </a:lnTo>
                  <a:lnTo>
                    <a:pt x="382001" y="374968"/>
                  </a:lnTo>
                  <a:lnTo>
                    <a:pt x="389107" y="365126"/>
                  </a:lnTo>
                  <a:lnTo>
                    <a:pt x="396185" y="354905"/>
                  </a:lnTo>
                  <a:lnTo>
                    <a:pt x="403244" y="344058"/>
                  </a:lnTo>
                  <a:lnTo>
                    <a:pt x="410280" y="332501"/>
                  </a:lnTo>
                  <a:lnTo>
                    <a:pt x="416971" y="320299"/>
                  </a:lnTo>
                  <a:lnTo>
                    <a:pt x="422705" y="307577"/>
                  </a:lnTo>
                  <a:lnTo>
                    <a:pt x="427230" y="294461"/>
                  </a:lnTo>
                  <a:lnTo>
                    <a:pt x="430776" y="281061"/>
                  </a:lnTo>
                  <a:lnTo>
                    <a:pt x="433854" y="267459"/>
                  </a:lnTo>
                  <a:lnTo>
                    <a:pt x="436812" y="253717"/>
                  </a:lnTo>
                  <a:lnTo>
                    <a:pt x="439649" y="239879"/>
                  </a:lnTo>
                  <a:lnTo>
                    <a:pt x="442108" y="225976"/>
                  </a:lnTo>
                  <a:lnTo>
                    <a:pt x="444058" y="212028"/>
                  </a:lnTo>
                  <a:lnTo>
                    <a:pt x="445351" y="198051"/>
                  </a:lnTo>
                  <a:lnTo>
                    <a:pt x="445762" y="184054"/>
                  </a:lnTo>
                  <a:lnTo>
                    <a:pt x="445255" y="170047"/>
                  </a:lnTo>
                  <a:lnTo>
                    <a:pt x="443948" y="156200"/>
                  </a:lnTo>
                  <a:lnTo>
                    <a:pt x="442006" y="142823"/>
                  </a:lnTo>
                  <a:lnTo>
                    <a:pt x="439587" y="130046"/>
                  </a:lnTo>
                  <a:lnTo>
                    <a:pt x="436660" y="117839"/>
                  </a:lnTo>
                  <a:lnTo>
                    <a:pt x="433017" y="106101"/>
                  </a:lnTo>
                  <a:lnTo>
                    <a:pt x="428600" y="94726"/>
                  </a:lnTo>
                  <a:lnTo>
                    <a:pt x="423328" y="83780"/>
                  </a:lnTo>
                  <a:lnTo>
                    <a:pt x="417032" y="73496"/>
                  </a:lnTo>
                  <a:lnTo>
                    <a:pt x="409720" y="63946"/>
                  </a:lnTo>
                  <a:lnTo>
                    <a:pt x="401538" y="55058"/>
                  </a:lnTo>
                  <a:lnTo>
                    <a:pt x="392675" y="46701"/>
                  </a:lnTo>
                  <a:lnTo>
                    <a:pt x="383303" y="38749"/>
                  </a:lnTo>
                  <a:lnTo>
                    <a:pt x="373400" y="31255"/>
                  </a:lnTo>
                  <a:lnTo>
                    <a:pt x="362768" y="24442"/>
                  </a:lnTo>
                  <a:lnTo>
                    <a:pt x="351356" y="18380"/>
                  </a:lnTo>
                  <a:lnTo>
                    <a:pt x="339251" y="13156"/>
                  </a:lnTo>
                  <a:lnTo>
                    <a:pt x="326593" y="8945"/>
                  </a:lnTo>
                  <a:lnTo>
                    <a:pt x="313521" y="5743"/>
                  </a:lnTo>
                  <a:lnTo>
                    <a:pt x="300149" y="3407"/>
                  </a:lnTo>
                  <a:lnTo>
                    <a:pt x="286567" y="1748"/>
                  </a:lnTo>
                  <a:lnTo>
                    <a:pt x="272851" y="596"/>
                  </a:lnTo>
                  <a:lnTo>
                    <a:pt x="259464" y="0"/>
                  </a:lnTo>
                  <a:lnTo>
                    <a:pt x="245826" y="272"/>
                  </a:lnTo>
                  <a:lnTo>
                    <a:pt x="229624" y="2548"/>
                  </a:lnTo>
                  <a:lnTo>
                    <a:pt x="206791" y="866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505989" y="1863544"/>
            <a:ext cx="4067949" cy="642239"/>
            <a:chOff x="3505989" y="1863544"/>
            <a:chExt cx="4067949" cy="642239"/>
          </a:xfrm>
        </p:grpSpPr>
        <p:sp>
          <p:nvSpPr>
            <p:cNvPr id="45" name="Freeform 44"/>
            <p:cNvSpPr/>
            <p:nvPr/>
          </p:nvSpPr>
          <p:spPr>
            <a:xfrm>
              <a:off x="3505989" y="1929916"/>
              <a:ext cx="205233" cy="407411"/>
            </a:xfrm>
            <a:custGeom>
              <a:avLst/>
              <a:gdLst/>
              <a:ahLst/>
              <a:cxnLst/>
              <a:rect l="0" t="0" r="0" b="0"/>
              <a:pathLst>
                <a:path w="205233" h="407411">
                  <a:moveTo>
                    <a:pt x="0" y="354767"/>
                  </a:moveTo>
                  <a:lnTo>
                    <a:pt x="0" y="343032"/>
                  </a:lnTo>
                  <a:lnTo>
                    <a:pt x="0" y="331903"/>
                  </a:lnTo>
                  <a:lnTo>
                    <a:pt x="5" y="320305"/>
                  </a:lnTo>
                  <a:lnTo>
                    <a:pt x="177" y="308144"/>
                  </a:lnTo>
                  <a:lnTo>
                    <a:pt x="826" y="295484"/>
                  </a:lnTo>
                  <a:lnTo>
                    <a:pt x="2075" y="282419"/>
                  </a:lnTo>
                  <a:lnTo>
                    <a:pt x="3728" y="268721"/>
                  </a:lnTo>
                  <a:lnTo>
                    <a:pt x="5376" y="253860"/>
                  </a:lnTo>
                  <a:lnTo>
                    <a:pt x="6783" y="237642"/>
                  </a:lnTo>
                  <a:lnTo>
                    <a:pt x="8048" y="220345"/>
                  </a:lnTo>
                  <a:lnTo>
                    <a:pt x="9504" y="202510"/>
                  </a:lnTo>
                  <a:lnTo>
                    <a:pt x="11331" y="184513"/>
                  </a:lnTo>
                  <a:lnTo>
                    <a:pt x="13389" y="166531"/>
                  </a:lnTo>
                  <a:lnTo>
                    <a:pt x="15316" y="148625"/>
                  </a:lnTo>
                  <a:lnTo>
                    <a:pt x="16915" y="130809"/>
                  </a:lnTo>
                  <a:lnTo>
                    <a:pt x="18310" y="113236"/>
                  </a:lnTo>
                  <a:lnTo>
                    <a:pt x="19855" y="96196"/>
                  </a:lnTo>
                  <a:lnTo>
                    <a:pt x="21749" y="79831"/>
                  </a:lnTo>
                  <a:lnTo>
                    <a:pt x="24215" y="65081"/>
                  </a:lnTo>
                  <a:lnTo>
                    <a:pt x="28291" y="53776"/>
                  </a:lnTo>
                  <a:lnTo>
                    <a:pt x="34716" y="47864"/>
                  </a:lnTo>
                  <a:lnTo>
                    <a:pt x="41894" y="47917"/>
                  </a:lnTo>
                  <a:lnTo>
                    <a:pt x="48333" y="51958"/>
                  </a:lnTo>
                  <a:lnTo>
                    <a:pt x="54237" y="58796"/>
                  </a:lnTo>
                  <a:lnTo>
                    <a:pt x="60056" y="67706"/>
                  </a:lnTo>
                  <a:lnTo>
                    <a:pt x="66027" y="77818"/>
                  </a:lnTo>
                  <a:lnTo>
                    <a:pt x="72220" y="88086"/>
                  </a:lnTo>
                  <a:lnTo>
                    <a:pt x="78630" y="97912"/>
                  </a:lnTo>
                  <a:lnTo>
                    <a:pt x="85380" y="106631"/>
                  </a:lnTo>
                  <a:lnTo>
                    <a:pt x="92738" y="113355"/>
                  </a:lnTo>
                  <a:lnTo>
                    <a:pt x="100791" y="117789"/>
                  </a:lnTo>
                  <a:lnTo>
                    <a:pt x="109317" y="119817"/>
                  </a:lnTo>
                  <a:lnTo>
                    <a:pt x="117884" y="119225"/>
                  </a:lnTo>
                  <a:lnTo>
                    <a:pt x="126235" y="116162"/>
                  </a:lnTo>
                  <a:lnTo>
                    <a:pt x="134128" y="111042"/>
                  </a:lnTo>
                  <a:lnTo>
                    <a:pt x="141276" y="104335"/>
                  </a:lnTo>
                  <a:lnTo>
                    <a:pt x="147599" y="96462"/>
                  </a:lnTo>
                  <a:lnTo>
                    <a:pt x="153184" y="87756"/>
                  </a:lnTo>
                  <a:lnTo>
                    <a:pt x="158177" y="78469"/>
                  </a:lnTo>
                  <a:lnTo>
                    <a:pt x="162729" y="68780"/>
                  </a:lnTo>
                  <a:lnTo>
                    <a:pt x="167129" y="58818"/>
                  </a:lnTo>
                  <a:lnTo>
                    <a:pt x="171776" y="48671"/>
                  </a:lnTo>
                  <a:lnTo>
                    <a:pt x="176867" y="38398"/>
                  </a:lnTo>
                  <a:lnTo>
                    <a:pt x="182254" y="28040"/>
                  </a:lnTo>
                  <a:lnTo>
                    <a:pt x="187563" y="17626"/>
                  </a:lnTo>
                  <a:lnTo>
                    <a:pt x="192584" y="7266"/>
                  </a:lnTo>
                  <a:lnTo>
                    <a:pt x="197520" y="211"/>
                  </a:lnTo>
                  <a:lnTo>
                    <a:pt x="201893" y="0"/>
                  </a:lnTo>
                  <a:lnTo>
                    <a:pt x="204460" y="4562"/>
                  </a:lnTo>
                  <a:lnTo>
                    <a:pt x="205232" y="11805"/>
                  </a:lnTo>
                  <a:lnTo>
                    <a:pt x="204812" y="20837"/>
                  </a:lnTo>
                  <a:lnTo>
                    <a:pt x="203916" y="31612"/>
                  </a:lnTo>
                  <a:lnTo>
                    <a:pt x="202977" y="44036"/>
                  </a:lnTo>
                  <a:lnTo>
                    <a:pt x="202175" y="57851"/>
                  </a:lnTo>
                  <a:lnTo>
                    <a:pt x="201551" y="72752"/>
                  </a:lnTo>
                  <a:lnTo>
                    <a:pt x="201086" y="88446"/>
                  </a:lnTo>
                  <a:lnTo>
                    <a:pt x="200585" y="104379"/>
                  </a:lnTo>
                  <a:lnTo>
                    <a:pt x="199707" y="119765"/>
                  </a:lnTo>
                  <a:lnTo>
                    <a:pt x="198300" y="134229"/>
                  </a:lnTo>
                  <a:lnTo>
                    <a:pt x="196539" y="148076"/>
                  </a:lnTo>
                  <a:lnTo>
                    <a:pt x="194817" y="162061"/>
                  </a:lnTo>
                  <a:lnTo>
                    <a:pt x="193365" y="176630"/>
                  </a:lnTo>
                  <a:lnTo>
                    <a:pt x="192239" y="192045"/>
                  </a:lnTo>
                  <a:lnTo>
                    <a:pt x="191408" y="208545"/>
                  </a:lnTo>
                  <a:lnTo>
                    <a:pt x="190815" y="226127"/>
                  </a:lnTo>
                  <a:lnTo>
                    <a:pt x="190400" y="244308"/>
                  </a:lnTo>
                  <a:lnTo>
                    <a:pt x="190114" y="262273"/>
                  </a:lnTo>
                  <a:lnTo>
                    <a:pt x="189918" y="279576"/>
                  </a:lnTo>
                  <a:lnTo>
                    <a:pt x="189786" y="296294"/>
                  </a:lnTo>
                  <a:lnTo>
                    <a:pt x="189696" y="312819"/>
                  </a:lnTo>
                  <a:lnTo>
                    <a:pt x="189640" y="329401"/>
                  </a:lnTo>
                  <a:lnTo>
                    <a:pt x="189801" y="345575"/>
                  </a:lnTo>
                  <a:lnTo>
                    <a:pt x="190671" y="361933"/>
                  </a:lnTo>
                  <a:lnTo>
                    <a:pt x="193444" y="381034"/>
                  </a:lnTo>
                  <a:lnTo>
                    <a:pt x="200042" y="40741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72881" y="2173978"/>
              <a:ext cx="154249" cy="160073"/>
            </a:xfrm>
            <a:custGeom>
              <a:avLst/>
              <a:gdLst/>
              <a:ahLst/>
              <a:cxnLst/>
              <a:rect l="0" t="0" r="0" b="0"/>
              <a:pathLst>
                <a:path w="154249" h="160073">
                  <a:moveTo>
                    <a:pt x="59492" y="79120"/>
                  </a:moveTo>
                  <a:lnTo>
                    <a:pt x="65292" y="70319"/>
                  </a:lnTo>
                  <a:lnTo>
                    <a:pt x="70217" y="61972"/>
                  </a:lnTo>
                  <a:lnTo>
                    <a:pt x="74706" y="53273"/>
                  </a:lnTo>
                  <a:lnTo>
                    <a:pt x="78408" y="44153"/>
                  </a:lnTo>
                  <a:lnTo>
                    <a:pt x="80477" y="34657"/>
                  </a:lnTo>
                  <a:lnTo>
                    <a:pt x="80569" y="24884"/>
                  </a:lnTo>
                  <a:lnTo>
                    <a:pt x="78500" y="15561"/>
                  </a:lnTo>
                  <a:lnTo>
                    <a:pt x="73989" y="7980"/>
                  </a:lnTo>
                  <a:lnTo>
                    <a:pt x="67150" y="2716"/>
                  </a:lnTo>
                  <a:lnTo>
                    <a:pt x="58848" y="0"/>
                  </a:lnTo>
                  <a:lnTo>
                    <a:pt x="50447" y="65"/>
                  </a:lnTo>
                  <a:lnTo>
                    <a:pt x="42736" y="2741"/>
                  </a:lnTo>
                  <a:lnTo>
                    <a:pt x="35940" y="7587"/>
                  </a:lnTo>
                  <a:lnTo>
                    <a:pt x="29993" y="14103"/>
                  </a:lnTo>
                  <a:lnTo>
                    <a:pt x="24737" y="21846"/>
                  </a:lnTo>
                  <a:lnTo>
                    <a:pt x="20003" y="30462"/>
                  </a:lnTo>
                  <a:lnTo>
                    <a:pt x="15647" y="39688"/>
                  </a:lnTo>
                  <a:lnTo>
                    <a:pt x="11563" y="49340"/>
                  </a:lnTo>
                  <a:lnTo>
                    <a:pt x="7833" y="59447"/>
                  </a:lnTo>
                  <a:lnTo>
                    <a:pt x="4707" y="70225"/>
                  </a:lnTo>
                  <a:lnTo>
                    <a:pt x="2276" y="81734"/>
                  </a:lnTo>
                  <a:lnTo>
                    <a:pt x="645" y="93736"/>
                  </a:lnTo>
                  <a:lnTo>
                    <a:pt x="0" y="105793"/>
                  </a:lnTo>
                  <a:lnTo>
                    <a:pt x="354" y="117635"/>
                  </a:lnTo>
                  <a:lnTo>
                    <a:pt x="1899" y="128857"/>
                  </a:lnTo>
                  <a:lnTo>
                    <a:pt x="5063" y="138861"/>
                  </a:lnTo>
                  <a:lnTo>
                    <a:pt x="9930" y="147424"/>
                  </a:lnTo>
                  <a:lnTo>
                    <a:pt x="16129" y="154172"/>
                  </a:lnTo>
                  <a:lnTo>
                    <a:pt x="23046" y="158431"/>
                  </a:lnTo>
                  <a:lnTo>
                    <a:pt x="30250" y="160072"/>
                  </a:lnTo>
                  <a:lnTo>
                    <a:pt x="37524" y="159413"/>
                  </a:lnTo>
                  <a:lnTo>
                    <a:pt x="44780" y="156927"/>
                  </a:lnTo>
                  <a:lnTo>
                    <a:pt x="51987" y="153072"/>
                  </a:lnTo>
                  <a:lnTo>
                    <a:pt x="58977" y="148064"/>
                  </a:lnTo>
                  <a:lnTo>
                    <a:pt x="65453" y="141888"/>
                  </a:lnTo>
                  <a:lnTo>
                    <a:pt x="71292" y="134628"/>
                  </a:lnTo>
                  <a:lnTo>
                    <a:pt x="76537" y="126467"/>
                  </a:lnTo>
                  <a:lnTo>
                    <a:pt x="81294" y="117611"/>
                  </a:lnTo>
                  <a:lnTo>
                    <a:pt x="85695" y="108289"/>
                  </a:lnTo>
                  <a:lnTo>
                    <a:pt x="90326" y="100248"/>
                  </a:lnTo>
                  <a:lnTo>
                    <a:pt x="95379" y="96337"/>
                  </a:lnTo>
                  <a:lnTo>
                    <a:pt x="100051" y="97043"/>
                  </a:lnTo>
                  <a:lnTo>
                    <a:pt x="104255" y="101221"/>
                  </a:lnTo>
                  <a:lnTo>
                    <a:pt x="108158" y="107676"/>
                  </a:lnTo>
                  <a:lnTo>
                    <a:pt x="112223" y="115249"/>
                  </a:lnTo>
                  <a:lnTo>
                    <a:pt x="117143" y="122794"/>
                  </a:lnTo>
                  <a:lnTo>
                    <a:pt x="123209" y="129715"/>
                  </a:lnTo>
                  <a:lnTo>
                    <a:pt x="129916" y="135719"/>
                  </a:lnTo>
                  <a:lnTo>
                    <a:pt x="136819" y="141189"/>
                  </a:lnTo>
                  <a:lnTo>
                    <a:pt x="144528" y="146597"/>
                  </a:lnTo>
                  <a:lnTo>
                    <a:pt x="154248" y="15282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77921" y="1972134"/>
              <a:ext cx="286121" cy="376123"/>
            </a:xfrm>
            <a:custGeom>
              <a:avLst/>
              <a:gdLst/>
              <a:ahLst/>
              <a:cxnLst/>
              <a:rect l="0" t="0" r="0" b="0"/>
              <a:pathLst>
                <a:path w="286121" h="376123">
                  <a:moveTo>
                    <a:pt x="86079" y="280964"/>
                  </a:moveTo>
                  <a:lnTo>
                    <a:pt x="83078" y="272230"/>
                  </a:lnTo>
                  <a:lnTo>
                    <a:pt x="79656" y="264523"/>
                  </a:lnTo>
                  <a:lnTo>
                    <a:pt x="75450" y="257134"/>
                  </a:lnTo>
                  <a:lnTo>
                    <a:pt x="70204" y="250392"/>
                  </a:lnTo>
                  <a:lnTo>
                    <a:pt x="63426" y="245158"/>
                  </a:lnTo>
                  <a:lnTo>
                    <a:pt x="55003" y="241802"/>
                  </a:lnTo>
                  <a:lnTo>
                    <a:pt x="45608" y="240534"/>
                  </a:lnTo>
                  <a:lnTo>
                    <a:pt x="36462" y="241653"/>
                  </a:lnTo>
                  <a:lnTo>
                    <a:pt x="28246" y="245077"/>
                  </a:lnTo>
                  <a:lnTo>
                    <a:pt x="21107" y="250442"/>
                  </a:lnTo>
                  <a:lnTo>
                    <a:pt x="14931" y="257316"/>
                  </a:lnTo>
                  <a:lnTo>
                    <a:pt x="9530" y="265302"/>
                  </a:lnTo>
                  <a:lnTo>
                    <a:pt x="5038" y="274082"/>
                  </a:lnTo>
                  <a:lnTo>
                    <a:pt x="1910" y="283420"/>
                  </a:lnTo>
                  <a:lnTo>
                    <a:pt x="282" y="293143"/>
                  </a:lnTo>
                  <a:lnTo>
                    <a:pt x="0" y="303127"/>
                  </a:lnTo>
                  <a:lnTo>
                    <a:pt x="797" y="313290"/>
                  </a:lnTo>
                  <a:lnTo>
                    <a:pt x="2421" y="323559"/>
                  </a:lnTo>
                  <a:lnTo>
                    <a:pt x="5137" y="333405"/>
                  </a:lnTo>
                  <a:lnTo>
                    <a:pt x="9695" y="341879"/>
                  </a:lnTo>
                  <a:lnTo>
                    <a:pt x="16346" y="348565"/>
                  </a:lnTo>
                  <a:lnTo>
                    <a:pt x="24576" y="353222"/>
                  </a:lnTo>
                  <a:lnTo>
                    <a:pt x="33401" y="355531"/>
                  </a:lnTo>
                  <a:lnTo>
                    <a:pt x="42186" y="355564"/>
                  </a:lnTo>
                  <a:lnTo>
                    <a:pt x="50676" y="353672"/>
                  </a:lnTo>
                  <a:lnTo>
                    <a:pt x="58822" y="350284"/>
                  </a:lnTo>
                  <a:lnTo>
                    <a:pt x="66661" y="345787"/>
                  </a:lnTo>
                  <a:lnTo>
                    <a:pt x="74094" y="340332"/>
                  </a:lnTo>
                  <a:lnTo>
                    <a:pt x="80874" y="333848"/>
                  </a:lnTo>
                  <a:lnTo>
                    <a:pt x="86921" y="326373"/>
                  </a:lnTo>
                  <a:lnTo>
                    <a:pt x="92306" y="317896"/>
                  </a:lnTo>
                  <a:lnTo>
                    <a:pt x="97159" y="308296"/>
                  </a:lnTo>
                  <a:lnTo>
                    <a:pt x="101610" y="297612"/>
                  </a:lnTo>
                  <a:lnTo>
                    <a:pt x="105769" y="286012"/>
                  </a:lnTo>
                  <a:lnTo>
                    <a:pt x="109724" y="273702"/>
                  </a:lnTo>
                  <a:lnTo>
                    <a:pt x="113535" y="260866"/>
                  </a:lnTo>
                  <a:lnTo>
                    <a:pt x="117249" y="247654"/>
                  </a:lnTo>
                  <a:lnTo>
                    <a:pt x="120895" y="234179"/>
                  </a:lnTo>
                  <a:lnTo>
                    <a:pt x="124492" y="220518"/>
                  </a:lnTo>
                  <a:lnTo>
                    <a:pt x="127891" y="206564"/>
                  </a:lnTo>
                  <a:lnTo>
                    <a:pt x="130793" y="192051"/>
                  </a:lnTo>
                  <a:lnTo>
                    <a:pt x="133077" y="176871"/>
                  </a:lnTo>
                  <a:lnTo>
                    <a:pt x="134779" y="160912"/>
                  </a:lnTo>
                  <a:lnTo>
                    <a:pt x="136005" y="143981"/>
                  </a:lnTo>
                  <a:lnTo>
                    <a:pt x="136862" y="126078"/>
                  </a:lnTo>
                  <a:lnTo>
                    <a:pt x="137286" y="107665"/>
                  </a:lnTo>
                  <a:lnTo>
                    <a:pt x="137046" y="89538"/>
                  </a:lnTo>
                  <a:lnTo>
                    <a:pt x="136075" y="72127"/>
                  </a:lnTo>
                  <a:lnTo>
                    <a:pt x="134611" y="55505"/>
                  </a:lnTo>
                  <a:lnTo>
                    <a:pt x="133089" y="39576"/>
                  </a:lnTo>
                  <a:lnTo>
                    <a:pt x="131767" y="24226"/>
                  </a:lnTo>
                  <a:lnTo>
                    <a:pt x="130541" y="10499"/>
                  </a:lnTo>
                  <a:lnTo>
                    <a:pt x="128498" y="1769"/>
                  </a:lnTo>
                  <a:lnTo>
                    <a:pt x="125524" y="0"/>
                  </a:lnTo>
                  <a:lnTo>
                    <a:pt x="122990" y="3514"/>
                  </a:lnTo>
                  <a:lnTo>
                    <a:pt x="121198" y="10736"/>
                  </a:lnTo>
                  <a:lnTo>
                    <a:pt x="119998" y="20781"/>
                  </a:lnTo>
                  <a:lnTo>
                    <a:pt x="119206" y="32993"/>
                  </a:lnTo>
                  <a:lnTo>
                    <a:pt x="118685" y="46978"/>
                  </a:lnTo>
                  <a:lnTo>
                    <a:pt x="118341" y="62596"/>
                  </a:lnTo>
                  <a:lnTo>
                    <a:pt x="118113" y="79634"/>
                  </a:lnTo>
                  <a:lnTo>
                    <a:pt x="117963" y="97811"/>
                  </a:lnTo>
                  <a:lnTo>
                    <a:pt x="117863" y="116847"/>
                  </a:lnTo>
                  <a:lnTo>
                    <a:pt x="117801" y="136502"/>
                  </a:lnTo>
                  <a:lnTo>
                    <a:pt x="117930" y="156430"/>
                  </a:lnTo>
                  <a:lnTo>
                    <a:pt x="118549" y="176188"/>
                  </a:lnTo>
                  <a:lnTo>
                    <a:pt x="119778" y="195548"/>
                  </a:lnTo>
                  <a:lnTo>
                    <a:pt x="121417" y="214311"/>
                  </a:lnTo>
                  <a:lnTo>
                    <a:pt x="123057" y="232225"/>
                  </a:lnTo>
                  <a:lnTo>
                    <a:pt x="124458" y="249235"/>
                  </a:lnTo>
                  <a:lnTo>
                    <a:pt x="125720" y="265286"/>
                  </a:lnTo>
                  <a:lnTo>
                    <a:pt x="127174" y="280234"/>
                  </a:lnTo>
                  <a:lnTo>
                    <a:pt x="129008" y="294085"/>
                  </a:lnTo>
                  <a:lnTo>
                    <a:pt x="131433" y="306179"/>
                  </a:lnTo>
                  <a:lnTo>
                    <a:pt x="135468" y="314982"/>
                  </a:lnTo>
                  <a:lnTo>
                    <a:pt x="141410" y="319570"/>
                  </a:lnTo>
                  <a:lnTo>
                    <a:pt x="147869" y="320042"/>
                  </a:lnTo>
                  <a:lnTo>
                    <a:pt x="154412" y="317237"/>
                  </a:lnTo>
                  <a:lnTo>
                    <a:pt x="161182" y="312363"/>
                  </a:lnTo>
                  <a:lnTo>
                    <a:pt x="168506" y="306748"/>
                  </a:lnTo>
                  <a:lnTo>
                    <a:pt x="176522" y="301180"/>
                  </a:lnTo>
                  <a:lnTo>
                    <a:pt x="185348" y="296126"/>
                  </a:lnTo>
                  <a:lnTo>
                    <a:pt x="195177" y="291948"/>
                  </a:lnTo>
                  <a:lnTo>
                    <a:pt x="206006" y="288724"/>
                  </a:lnTo>
                  <a:lnTo>
                    <a:pt x="217531" y="286182"/>
                  </a:lnTo>
                  <a:lnTo>
                    <a:pt x="229258" y="283844"/>
                  </a:lnTo>
                  <a:lnTo>
                    <a:pt x="240874" y="281400"/>
                  </a:lnTo>
                  <a:lnTo>
                    <a:pt x="251944" y="278414"/>
                  </a:lnTo>
                  <a:lnTo>
                    <a:pt x="261844" y="274264"/>
                  </a:lnTo>
                  <a:lnTo>
                    <a:pt x="270342" y="268724"/>
                  </a:lnTo>
                  <a:lnTo>
                    <a:pt x="277216" y="261899"/>
                  </a:lnTo>
                  <a:lnTo>
                    <a:pt x="282092" y="254030"/>
                  </a:lnTo>
                  <a:lnTo>
                    <a:pt x="284956" y="245374"/>
                  </a:lnTo>
                  <a:lnTo>
                    <a:pt x="285762" y="236309"/>
                  </a:lnTo>
                  <a:lnTo>
                    <a:pt x="284268" y="227313"/>
                  </a:lnTo>
                  <a:lnTo>
                    <a:pt x="280560" y="218652"/>
                  </a:lnTo>
                  <a:lnTo>
                    <a:pt x="274988" y="210873"/>
                  </a:lnTo>
                  <a:lnTo>
                    <a:pt x="267969" y="204859"/>
                  </a:lnTo>
                  <a:lnTo>
                    <a:pt x="259883" y="200935"/>
                  </a:lnTo>
                  <a:lnTo>
                    <a:pt x="251032" y="199097"/>
                  </a:lnTo>
                  <a:lnTo>
                    <a:pt x="241647" y="199294"/>
                  </a:lnTo>
                  <a:lnTo>
                    <a:pt x="231902" y="201280"/>
                  </a:lnTo>
                  <a:lnTo>
                    <a:pt x="222242" y="204865"/>
                  </a:lnTo>
                  <a:lnTo>
                    <a:pt x="213361" y="210003"/>
                  </a:lnTo>
                  <a:lnTo>
                    <a:pt x="205579" y="216533"/>
                  </a:lnTo>
                  <a:lnTo>
                    <a:pt x="199032" y="224354"/>
                  </a:lnTo>
                  <a:lnTo>
                    <a:pt x="193851" y="233506"/>
                  </a:lnTo>
                  <a:lnTo>
                    <a:pt x="189958" y="243886"/>
                  </a:lnTo>
                  <a:lnTo>
                    <a:pt x="187139" y="255279"/>
                  </a:lnTo>
                  <a:lnTo>
                    <a:pt x="185148" y="267451"/>
                  </a:lnTo>
                  <a:lnTo>
                    <a:pt x="183768" y="280194"/>
                  </a:lnTo>
                  <a:lnTo>
                    <a:pt x="182992" y="293343"/>
                  </a:lnTo>
                  <a:lnTo>
                    <a:pt x="182994" y="306776"/>
                  </a:lnTo>
                  <a:lnTo>
                    <a:pt x="183818" y="320391"/>
                  </a:lnTo>
                  <a:lnTo>
                    <a:pt x="185694" y="333635"/>
                  </a:lnTo>
                  <a:lnTo>
                    <a:pt x="189088" y="345542"/>
                  </a:lnTo>
                  <a:lnTo>
                    <a:pt x="194123" y="355687"/>
                  </a:lnTo>
                  <a:lnTo>
                    <a:pt x="200776" y="363820"/>
                  </a:lnTo>
                  <a:lnTo>
                    <a:pt x="209062" y="369616"/>
                  </a:lnTo>
                  <a:lnTo>
                    <a:pt x="218813" y="373147"/>
                  </a:lnTo>
                  <a:lnTo>
                    <a:pt x="229526" y="374925"/>
                  </a:lnTo>
                  <a:lnTo>
                    <a:pt x="241724" y="375887"/>
                  </a:lnTo>
                  <a:lnTo>
                    <a:pt x="258709" y="376122"/>
                  </a:lnTo>
                  <a:lnTo>
                    <a:pt x="286120" y="37572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98381" y="2200455"/>
              <a:ext cx="123630" cy="128297"/>
            </a:xfrm>
            <a:custGeom>
              <a:avLst/>
              <a:gdLst/>
              <a:ahLst/>
              <a:cxnLst/>
              <a:rect l="0" t="0" r="0" b="0"/>
              <a:pathLst>
                <a:path w="123630" h="128297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61" y="63093"/>
                  </a:lnTo>
                  <a:lnTo>
                    <a:pt x="2244" y="75685"/>
                  </a:lnTo>
                  <a:lnTo>
                    <a:pt x="4905" y="87669"/>
                  </a:lnTo>
                  <a:lnTo>
                    <a:pt x="8631" y="98675"/>
                  </a:lnTo>
                  <a:lnTo>
                    <a:pt x="13589" y="108366"/>
                  </a:lnTo>
                  <a:lnTo>
                    <a:pt x="20199" y="116279"/>
                  </a:lnTo>
                  <a:lnTo>
                    <a:pt x="28526" y="122330"/>
                  </a:lnTo>
                  <a:lnTo>
                    <a:pt x="38034" y="126428"/>
                  </a:lnTo>
                  <a:lnTo>
                    <a:pt x="47792" y="128296"/>
                  </a:lnTo>
                  <a:lnTo>
                    <a:pt x="57239" y="127995"/>
                  </a:lnTo>
                  <a:lnTo>
                    <a:pt x="66189" y="125694"/>
                  </a:lnTo>
                  <a:lnTo>
                    <a:pt x="74652" y="121493"/>
                  </a:lnTo>
                  <a:lnTo>
                    <a:pt x="82708" y="115633"/>
                  </a:lnTo>
                  <a:lnTo>
                    <a:pt x="90288" y="108447"/>
                  </a:lnTo>
                  <a:lnTo>
                    <a:pt x="97166" y="100261"/>
                  </a:lnTo>
                  <a:lnTo>
                    <a:pt x="103275" y="91347"/>
                  </a:lnTo>
                  <a:lnTo>
                    <a:pt x="108532" y="81754"/>
                  </a:lnTo>
                  <a:lnTo>
                    <a:pt x="112766" y="71329"/>
                  </a:lnTo>
                  <a:lnTo>
                    <a:pt x="115984" y="60070"/>
                  </a:lnTo>
                  <a:lnTo>
                    <a:pt x="118337" y="48503"/>
                  </a:lnTo>
                  <a:lnTo>
                    <a:pt x="120261" y="36367"/>
                  </a:lnTo>
                  <a:lnTo>
                    <a:pt x="121928" y="21480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85181" y="2136481"/>
              <a:ext cx="116704" cy="272754"/>
            </a:xfrm>
            <a:custGeom>
              <a:avLst/>
              <a:gdLst/>
              <a:ahLst/>
              <a:cxnLst/>
              <a:rect l="0" t="0" r="0" b="0"/>
              <a:pathLst>
                <a:path w="116704" h="272754">
                  <a:moveTo>
                    <a:pt x="0" y="148202"/>
                  </a:moveTo>
                  <a:lnTo>
                    <a:pt x="67" y="159938"/>
                  </a:lnTo>
                  <a:lnTo>
                    <a:pt x="707" y="171067"/>
                  </a:lnTo>
                  <a:lnTo>
                    <a:pt x="2004" y="182665"/>
                  </a:lnTo>
                  <a:lnTo>
                    <a:pt x="3863" y="194826"/>
                  </a:lnTo>
                  <a:lnTo>
                    <a:pt x="6180" y="207486"/>
                  </a:lnTo>
                  <a:lnTo>
                    <a:pt x="8846" y="220542"/>
                  </a:lnTo>
                  <a:lnTo>
                    <a:pt x="11770" y="233894"/>
                  </a:lnTo>
                  <a:lnTo>
                    <a:pt x="14878" y="247459"/>
                  </a:lnTo>
                  <a:lnTo>
                    <a:pt x="18078" y="261068"/>
                  </a:lnTo>
                  <a:lnTo>
                    <a:pt x="20111" y="270941"/>
                  </a:lnTo>
                  <a:lnTo>
                    <a:pt x="19790" y="272753"/>
                  </a:lnTo>
                  <a:lnTo>
                    <a:pt x="18247" y="268332"/>
                  </a:lnTo>
                  <a:lnTo>
                    <a:pt x="16462" y="259686"/>
                  </a:lnTo>
                  <a:lnTo>
                    <a:pt x="14874" y="248168"/>
                  </a:lnTo>
                  <a:lnTo>
                    <a:pt x="13446" y="234858"/>
                  </a:lnTo>
                  <a:lnTo>
                    <a:pt x="11863" y="220694"/>
                  </a:lnTo>
                  <a:lnTo>
                    <a:pt x="9942" y="206235"/>
                  </a:lnTo>
                  <a:lnTo>
                    <a:pt x="7816" y="191743"/>
                  </a:lnTo>
                  <a:lnTo>
                    <a:pt x="5841" y="177315"/>
                  </a:lnTo>
                  <a:lnTo>
                    <a:pt x="4215" y="162969"/>
                  </a:lnTo>
                  <a:lnTo>
                    <a:pt x="2970" y="148535"/>
                  </a:lnTo>
                  <a:lnTo>
                    <a:pt x="2060" y="133689"/>
                  </a:lnTo>
                  <a:lnTo>
                    <a:pt x="1413" y="118291"/>
                  </a:lnTo>
                  <a:lnTo>
                    <a:pt x="961" y="102523"/>
                  </a:lnTo>
                  <a:lnTo>
                    <a:pt x="650" y="86784"/>
                  </a:lnTo>
                  <a:lnTo>
                    <a:pt x="447" y="71317"/>
                  </a:lnTo>
                  <a:lnTo>
                    <a:pt x="649" y="56508"/>
                  </a:lnTo>
                  <a:lnTo>
                    <a:pt x="1849" y="42942"/>
                  </a:lnTo>
                  <a:lnTo>
                    <a:pt x="4299" y="30831"/>
                  </a:lnTo>
                  <a:lnTo>
                    <a:pt x="8252" y="20377"/>
                  </a:lnTo>
                  <a:lnTo>
                    <a:pt x="14112" y="11944"/>
                  </a:lnTo>
                  <a:lnTo>
                    <a:pt x="21906" y="5544"/>
                  </a:lnTo>
                  <a:lnTo>
                    <a:pt x="31208" y="1380"/>
                  </a:lnTo>
                  <a:lnTo>
                    <a:pt x="41353" y="0"/>
                  </a:lnTo>
                  <a:lnTo>
                    <a:pt x="51870" y="1442"/>
                  </a:lnTo>
                  <a:lnTo>
                    <a:pt x="62351" y="5324"/>
                  </a:lnTo>
                  <a:lnTo>
                    <a:pt x="72380" y="11126"/>
                  </a:lnTo>
                  <a:lnTo>
                    <a:pt x="81784" y="18356"/>
                  </a:lnTo>
                  <a:lnTo>
                    <a:pt x="90418" y="26614"/>
                  </a:lnTo>
                  <a:lnTo>
                    <a:pt x="98080" y="35593"/>
                  </a:lnTo>
                  <a:lnTo>
                    <a:pt x="104745" y="45075"/>
                  </a:lnTo>
                  <a:lnTo>
                    <a:pt x="110223" y="55067"/>
                  </a:lnTo>
                  <a:lnTo>
                    <a:pt x="114081" y="65767"/>
                  </a:lnTo>
                  <a:lnTo>
                    <a:pt x="116227" y="77219"/>
                  </a:lnTo>
                  <a:lnTo>
                    <a:pt x="116703" y="89013"/>
                  </a:lnTo>
                  <a:lnTo>
                    <a:pt x="115509" y="100398"/>
                  </a:lnTo>
                  <a:lnTo>
                    <a:pt x="112810" y="110971"/>
                  </a:lnTo>
                  <a:lnTo>
                    <a:pt x="108558" y="120357"/>
                  </a:lnTo>
                  <a:lnTo>
                    <a:pt x="102432" y="128058"/>
                  </a:lnTo>
                  <a:lnTo>
                    <a:pt x="94431" y="133978"/>
                  </a:lnTo>
                  <a:lnTo>
                    <a:pt x="85047" y="138533"/>
                  </a:lnTo>
                  <a:lnTo>
                    <a:pt x="73961" y="143011"/>
                  </a:lnTo>
                  <a:lnTo>
                    <a:pt x="57965" y="148921"/>
                  </a:lnTo>
                  <a:lnTo>
                    <a:pt x="31586" y="15873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38595" y="2179399"/>
              <a:ext cx="125601" cy="139432"/>
            </a:xfrm>
            <a:custGeom>
              <a:avLst/>
              <a:gdLst/>
              <a:ahLst/>
              <a:cxnLst/>
              <a:rect l="0" t="0" r="0" b="0"/>
              <a:pathLst>
                <a:path w="125601" h="139432">
                  <a:moveTo>
                    <a:pt x="99311" y="21056"/>
                  </a:moveTo>
                  <a:lnTo>
                    <a:pt x="93310" y="15390"/>
                  </a:lnTo>
                  <a:lnTo>
                    <a:pt x="86466" y="11746"/>
                  </a:lnTo>
                  <a:lnTo>
                    <a:pt x="78082" y="9841"/>
                  </a:lnTo>
                  <a:lnTo>
                    <a:pt x="68628" y="9513"/>
                  </a:lnTo>
                  <a:lnTo>
                    <a:pt x="58962" y="10781"/>
                  </a:lnTo>
                  <a:lnTo>
                    <a:pt x="49607" y="13505"/>
                  </a:lnTo>
                  <a:lnTo>
                    <a:pt x="40734" y="17426"/>
                  </a:lnTo>
                  <a:lnTo>
                    <a:pt x="32331" y="22261"/>
                  </a:lnTo>
                  <a:lnTo>
                    <a:pt x="24323" y="27775"/>
                  </a:lnTo>
                  <a:lnTo>
                    <a:pt x="16949" y="34101"/>
                  </a:lnTo>
                  <a:lnTo>
                    <a:pt x="10740" y="41710"/>
                  </a:lnTo>
                  <a:lnTo>
                    <a:pt x="5900" y="50753"/>
                  </a:lnTo>
                  <a:lnTo>
                    <a:pt x="2479" y="60928"/>
                  </a:lnTo>
                  <a:lnTo>
                    <a:pt x="548" y="71675"/>
                  </a:lnTo>
                  <a:lnTo>
                    <a:pt x="0" y="82603"/>
                  </a:lnTo>
                  <a:lnTo>
                    <a:pt x="919" y="93364"/>
                  </a:lnTo>
                  <a:lnTo>
                    <a:pt x="3656" y="103581"/>
                  </a:lnTo>
                  <a:lnTo>
                    <a:pt x="8241" y="113107"/>
                  </a:lnTo>
                  <a:lnTo>
                    <a:pt x="14591" y="121654"/>
                  </a:lnTo>
                  <a:lnTo>
                    <a:pt x="22672" y="128724"/>
                  </a:lnTo>
                  <a:lnTo>
                    <a:pt x="32284" y="134175"/>
                  </a:lnTo>
                  <a:lnTo>
                    <a:pt x="42804" y="137853"/>
                  </a:lnTo>
                  <a:lnTo>
                    <a:pt x="53317" y="139431"/>
                  </a:lnTo>
                  <a:lnTo>
                    <a:pt x="63307" y="138937"/>
                  </a:lnTo>
                  <a:lnTo>
                    <a:pt x="72638" y="136675"/>
                  </a:lnTo>
                  <a:lnTo>
                    <a:pt x="81365" y="133031"/>
                  </a:lnTo>
                  <a:lnTo>
                    <a:pt x="89602" y="128354"/>
                  </a:lnTo>
                  <a:lnTo>
                    <a:pt x="97303" y="122606"/>
                  </a:lnTo>
                  <a:lnTo>
                    <a:pt x="104265" y="115394"/>
                  </a:lnTo>
                  <a:lnTo>
                    <a:pt x="110429" y="106616"/>
                  </a:lnTo>
                  <a:lnTo>
                    <a:pt x="115724" y="96450"/>
                  </a:lnTo>
                  <a:lnTo>
                    <a:pt x="119983" y="85177"/>
                  </a:lnTo>
                  <a:lnTo>
                    <a:pt x="123209" y="73083"/>
                  </a:lnTo>
                  <a:lnTo>
                    <a:pt x="125222" y="60725"/>
                  </a:lnTo>
                  <a:lnTo>
                    <a:pt x="125600" y="48895"/>
                  </a:lnTo>
                  <a:lnTo>
                    <a:pt x="124268" y="37992"/>
                  </a:lnTo>
                  <a:lnTo>
                    <a:pt x="121750" y="28338"/>
                  </a:lnTo>
                  <a:lnTo>
                    <a:pt x="118732" y="19419"/>
                  </a:lnTo>
                  <a:lnTo>
                    <a:pt x="114950" y="10458"/>
                  </a:lnTo>
                  <a:lnTo>
                    <a:pt x="10984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81622" y="1905360"/>
              <a:ext cx="124741" cy="379324"/>
            </a:xfrm>
            <a:custGeom>
              <a:avLst/>
              <a:gdLst/>
              <a:ahLst/>
              <a:cxnLst/>
              <a:rect l="0" t="0" r="0" b="0"/>
              <a:pathLst>
                <a:path w="124741" h="379324">
                  <a:moveTo>
                    <a:pt x="72098" y="379323"/>
                  </a:moveTo>
                  <a:lnTo>
                    <a:pt x="69164" y="370455"/>
                  </a:lnTo>
                  <a:lnTo>
                    <a:pt x="66382" y="361468"/>
                  </a:lnTo>
                  <a:lnTo>
                    <a:pt x="63482" y="351473"/>
                  </a:lnTo>
                  <a:lnTo>
                    <a:pt x="60442" y="340493"/>
                  </a:lnTo>
                  <a:lnTo>
                    <a:pt x="57277" y="328681"/>
                  </a:lnTo>
                  <a:lnTo>
                    <a:pt x="54013" y="316222"/>
                  </a:lnTo>
                  <a:lnTo>
                    <a:pt x="50675" y="303285"/>
                  </a:lnTo>
                  <a:lnTo>
                    <a:pt x="47284" y="290004"/>
                  </a:lnTo>
                  <a:lnTo>
                    <a:pt x="43855" y="276487"/>
                  </a:lnTo>
                  <a:lnTo>
                    <a:pt x="40400" y="262971"/>
                  </a:lnTo>
                  <a:lnTo>
                    <a:pt x="36928" y="249818"/>
                  </a:lnTo>
                  <a:lnTo>
                    <a:pt x="33443" y="237187"/>
                  </a:lnTo>
                  <a:lnTo>
                    <a:pt x="29950" y="224908"/>
                  </a:lnTo>
                  <a:lnTo>
                    <a:pt x="26452" y="212590"/>
                  </a:lnTo>
                  <a:lnTo>
                    <a:pt x="22950" y="200002"/>
                  </a:lnTo>
                  <a:lnTo>
                    <a:pt x="19445" y="187089"/>
                  </a:lnTo>
                  <a:lnTo>
                    <a:pt x="15939" y="173880"/>
                  </a:lnTo>
                  <a:lnTo>
                    <a:pt x="12436" y="160435"/>
                  </a:lnTo>
                  <a:lnTo>
                    <a:pt x="9101" y="146811"/>
                  </a:lnTo>
                  <a:lnTo>
                    <a:pt x="6241" y="133059"/>
                  </a:lnTo>
                  <a:lnTo>
                    <a:pt x="3985" y="119216"/>
                  </a:lnTo>
                  <a:lnTo>
                    <a:pt x="2302" y="105310"/>
                  </a:lnTo>
                  <a:lnTo>
                    <a:pt x="1089" y="91362"/>
                  </a:lnTo>
                  <a:lnTo>
                    <a:pt x="245" y="77389"/>
                  </a:lnTo>
                  <a:lnTo>
                    <a:pt x="0" y="63564"/>
                  </a:lnTo>
                  <a:lnTo>
                    <a:pt x="892" y="50202"/>
                  </a:lnTo>
                  <a:lnTo>
                    <a:pt x="3132" y="37449"/>
                  </a:lnTo>
                  <a:lnTo>
                    <a:pt x="6942" y="25767"/>
                  </a:lnTo>
                  <a:lnTo>
                    <a:pt x="12707" y="15979"/>
                  </a:lnTo>
                  <a:lnTo>
                    <a:pt x="20436" y="8371"/>
                  </a:lnTo>
                  <a:lnTo>
                    <a:pt x="29695" y="3077"/>
                  </a:lnTo>
                  <a:lnTo>
                    <a:pt x="39811" y="332"/>
                  </a:lnTo>
                  <a:lnTo>
                    <a:pt x="50312" y="0"/>
                  </a:lnTo>
                  <a:lnTo>
                    <a:pt x="60953" y="1519"/>
                  </a:lnTo>
                  <a:lnTo>
                    <a:pt x="71622" y="4124"/>
                  </a:lnTo>
                  <a:lnTo>
                    <a:pt x="82263" y="7277"/>
                  </a:lnTo>
                  <a:lnTo>
                    <a:pt x="92411" y="10917"/>
                  </a:lnTo>
                  <a:lnTo>
                    <a:pt x="102172" y="15921"/>
                  </a:lnTo>
                  <a:lnTo>
                    <a:pt x="112403" y="24956"/>
                  </a:lnTo>
                  <a:lnTo>
                    <a:pt x="124740" y="424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37906" y="2105699"/>
              <a:ext cx="157929" cy="15138"/>
            </a:xfrm>
            <a:custGeom>
              <a:avLst/>
              <a:gdLst/>
              <a:ahLst/>
              <a:cxnLst/>
              <a:rect l="0" t="0" r="0" b="0"/>
              <a:pathLst>
                <a:path w="157929" h="15138">
                  <a:moveTo>
                    <a:pt x="157928" y="10528"/>
                  </a:moveTo>
                  <a:lnTo>
                    <a:pt x="148992" y="13328"/>
                  </a:lnTo>
                  <a:lnTo>
                    <a:pt x="139366" y="14830"/>
                  </a:lnTo>
                  <a:lnTo>
                    <a:pt x="128078" y="15137"/>
                  </a:lnTo>
                  <a:lnTo>
                    <a:pt x="115410" y="14457"/>
                  </a:lnTo>
                  <a:lnTo>
                    <a:pt x="101931" y="12989"/>
                  </a:lnTo>
                  <a:lnTo>
                    <a:pt x="88064" y="10925"/>
                  </a:lnTo>
                  <a:lnTo>
                    <a:pt x="74065" y="8578"/>
                  </a:lnTo>
                  <a:lnTo>
                    <a:pt x="58407" y="6150"/>
                  </a:lnTo>
                  <a:lnTo>
                    <a:pt x="36370" y="3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69575" y="1863544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1"/>
                  </a:lnTo>
                  <a:lnTo>
                    <a:pt x="178" y="46978"/>
                  </a:lnTo>
                  <a:lnTo>
                    <a:pt x="826" y="60935"/>
                  </a:lnTo>
                  <a:lnTo>
                    <a:pt x="2075" y="76492"/>
                  </a:lnTo>
                  <a:lnTo>
                    <a:pt x="3727" y="93323"/>
                  </a:lnTo>
                  <a:lnTo>
                    <a:pt x="5376" y="110833"/>
                  </a:lnTo>
                  <a:lnTo>
                    <a:pt x="6778" y="128607"/>
                  </a:lnTo>
                  <a:lnTo>
                    <a:pt x="7871" y="146437"/>
                  </a:lnTo>
                  <a:lnTo>
                    <a:pt x="8679" y="164239"/>
                  </a:lnTo>
                  <a:lnTo>
                    <a:pt x="9261" y="181990"/>
                  </a:lnTo>
                  <a:lnTo>
                    <a:pt x="9839" y="199689"/>
                  </a:lnTo>
                  <a:lnTo>
                    <a:pt x="10767" y="217346"/>
                  </a:lnTo>
                  <a:lnTo>
                    <a:pt x="12206" y="234971"/>
                  </a:lnTo>
                  <a:lnTo>
                    <a:pt x="13989" y="252571"/>
                  </a:lnTo>
                  <a:lnTo>
                    <a:pt x="15725" y="270155"/>
                  </a:lnTo>
                  <a:lnTo>
                    <a:pt x="17186" y="287727"/>
                  </a:lnTo>
                  <a:lnTo>
                    <a:pt x="18319" y="305292"/>
                  </a:lnTo>
                  <a:lnTo>
                    <a:pt x="19154" y="322851"/>
                  </a:lnTo>
                  <a:lnTo>
                    <a:pt x="19750" y="340392"/>
                  </a:lnTo>
                  <a:lnTo>
                    <a:pt x="20168" y="357545"/>
                  </a:lnTo>
                  <a:lnTo>
                    <a:pt x="20500" y="375476"/>
                  </a:lnTo>
                  <a:lnTo>
                    <a:pt x="20780" y="397998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95917" y="217939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6"/>
                  </a:lnTo>
                  <a:lnTo>
                    <a:pt x="177" y="50132"/>
                  </a:lnTo>
                  <a:lnTo>
                    <a:pt x="826" y="63811"/>
                  </a:lnTo>
                  <a:lnTo>
                    <a:pt x="2075" y="77023"/>
                  </a:lnTo>
                  <a:lnTo>
                    <a:pt x="3736" y="89574"/>
                  </a:lnTo>
                  <a:lnTo>
                    <a:pt x="5562" y="102833"/>
                  </a:lnTo>
                  <a:lnTo>
                    <a:pt x="7717" y="12019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95917" y="206358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80145" y="2162131"/>
              <a:ext cx="115814" cy="154139"/>
            </a:xfrm>
            <a:custGeom>
              <a:avLst/>
              <a:gdLst/>
              <a:ahLst/>
              <a:cxnLst/>
              <a:rect l="0" t="0" r="0" b="0"/>
              <a:pathLst>
                <a:path w="115814" h="154139">
                  <a:moveTo>
                    <a:pt x="0" y="80439"/>
                  </a:moveTo>
                  <a:lnTo>
                    <a:pt x="2933" y="92107"/>
                  </a:lnTo>
                  <a:lnTo>
                    <a:pt x="5715" y="102595"/>
                  </a:lnTo>
                  <a:lnTo>
                    <a:pt x="8615" y="112897"/>
                  </a:lnTo>
                  <a:lnTo>
                    <a:pt x="11656" y="123199"/>
                  </a:lnTo>
                  <a:lnTo>
                    <a:pt x="14821" y="133542"/>
                  </a:lnTo>
                  <a:lnTo>
                    <a:pt x="18064" y="143849"/>
                  </a:lnTo>
                  <a:lnTo>
                    <a:pt x="20652" y="151191"/>
                  </a:lnTo>
                  <a:lnTo>
                    <a:pt x="21833" y="151827"/>
                  </a:lnTo>
                  <a:lnTo>
                    <a:pt x="22131" y="146696"/>
                  </a:lnTo>
                  <a:lnTo>
                    <a:pt x="21885" y="137820"/>
                  </a:lnTo>
                  <a:lnTo>
                    <a:pt x="21045" y="127128"/>
                  </a:lnTo>
                  <a:lnTo>
                    <a:pt x="19600" y="115794"/>
                  </a:lnTo>
                  <a:lnTo>
                    <a:pt x="17951" y="104368"/>
                  </a:lnTo>
                  <a:lnTo>
                    <a:pt x="16821" y="93059"/>
                  </a:lnTo>
                  <a:lnTo>
                    <a:pt x="16575" y="81912"/>
                  </a:lnTo>
                  <a:lnTo>
                    <a:pt x="17240" y="70587"/>
                  </a:lnTo>
                  <a:lnTo>
                    <a:pt x="18680" y="58439"/>
                  </a:lnTo>
                  <a:lnTo>
                    <a:pt x="20739" y="45201"/>
                  </a:lnTo>
                  <a:lnTo>
                    <a:pt x="23749" y="31730"/>
                  </a:lnTo>
                  <a:lnTo>
                    <a:pt x="28503" y="19743"/>
                  </a:lnTo>
                  <a:lnTo>
                    <a:pt x="35286" y="10110"/>
                  </a:lnTo>
                  <a:lnTo>
                    <a:pt x="43604" y="3343"/>
                  </a:lnTo>
                  <a:lnTo>
                    <a:pt x="52489" y="0"/>
                  </a:lnTo>
                  <a:lnTo>
                    <a:pt x="61308" y="20"/>
                  </a:lnTo>
                  <a:lnTo>
                    <a:pt x="69651" y="2899"/>
                  </a:lnTo>
                  <a:lnTo>
                    <a:pt x="77167" y="8005"/>
                  </a:lnTo>
                  <a:lnTo>
                    <a:pt x="83770" y="14762"/>
                  </a:lnTo>
                  <a:lnTo>
                    <a:pt x="89557" y="22867"/>
                  </a:lnTo>
                  <a:lnTo>
                    <a:pt x="94694" y="32275"/>
                  </a:lnTo>
                  <a:lnTo>
                    <a:pt x="99337" y="42857"/>
                  </a:lnTo>
                  <a:lnTo>
                    <a:pt x="103460" y="54402"/>
                  </a:lnTo>
                  <a:lnTo>
                    <a:pt x="106857" y="66684"/>
                  </a:lnTo>
                  <a:lnTo>
                    <a:pt x="109478" y="79494"/>
                  </a:lnTo>
                  <a:lnTo>
                    <a:pt x="111412" y="92456"/>
                  </a:lnTo>
                  <a:lnTo>
                    <a:pt x="113002" y="106498"/>
                  </a:lnTo>
                  <a:lnTo>
                    <a:pt x="114390" y="125086"/>
                  </a:lnTo>
                  <a:lnTo>
                    <a:pt x="115813" y="15413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27544" y="2125690"/>
              <a:ext cx="136871" cy="191203"/>
            </a:xfrm>
            <a:custGeom>
              <a:avLst/>
              <a:gdLst/>
              <a:ahLst/>
              <a:cxnLst/>
              <a:rect l="0" t="0" r="0" b="0"/>
              <a:pathLst>
                <a:path w="136871" h="191203">
                  <a:moveTo>
                    <a:pt x="0" y="127408"/>
                  </a:moveTo>
                  <a:lnTo>
                    <a:pt x="8801" y="124407"/>
                  </a:lnTo>
                  <a:lnTo>
                    <a:pt x="17148" y="120985"/>
                  </a:lnTo>
                  <a:lnTo>
                    <a:pt x="25847" y="116789"/>
                  </a:lnTo>
                  <a:lnTo>
                    <a:pt x="34968" y="111889"/>
                  </a:lnTo>
                  <a:lnTo>
                    <a:pt x="44463" y="106407"/>
                  </a:lnTo>
                  <a:lnTo>
                    <a:pt x="54250" y="100477"/>
                  </a:lnTo>
                  <a:lnTo>
                    <a:pt x="64091" y="94215"/>
                  </a:lnTo>
                  <a:lnTo>
                    <a:pt x="73617" y="87716"/>
                  </a:lnTo>
                  <a:lnTo>
                    <a:pt x="82645" y="81048"/>
                  </a:lnTo>
                  <a:lnTo>
                    <a:pt x="91011" y="74096"/>
                  </a:lnTo>
                  <a:lnTo>
                    <a:pt x="98484" y="66591"/>
                  </a:lnTo>
                  <a:lnTo>
                    <a:pt x="105014" y="58428"/>
                  </a:lnTo>
                  <a:lnTo>
                    <a:pt x="110230" y="49656"/>
                  </a:lnTo>
                  <a:lnTo>
                    <a:pt x="113380" y="40390"/>
                  </a:lnTo>
                  <a:lnTo>
                    <a:pt x="114227" y="30761"/>
                  </a:lnTo>
                  <a:lnTo>
                    <a:pt x="112677" y="21364"/>
                  </a:lnTo>
                  <a:lnTo>
                    <a:pt x="108520" y="13200"/>
                  </a:lnTo>
                  <a:lnTo>
                    <a:pt x="101917" y="6726"/>
                  </a:lnTo>
                  <a:lnTo>
                    <a:pt x="93605" y="2213"/>
                  </a:lnTo>
                  <a:lnTo>
                    <a:pt x="84665" y="0"/>
                  </a:lnTo>
                  <a:lnTo>
                    <a:pt x="75774" y="33"/>
                  </a:lnTo>
                  <a:lnTo>
                    <a:pt x="67200" y="1969"/>
                  </a:lnTo>
                  <a:lnTo>
                    <a:pt x="58990" y="5386"/>
                  </a:lnTo>
                  <a:lnTo>
                    <a:pt x="51105" y="9908"/>
                  </a:lnTo>
                  <a:lnTo>
                    <a:pt x="43639" y="15548"/>
                  </a:lnTo>
                  <a:lnTo>
                    <a:pt x="36837" y="22689"/>
                  </a:lnTo>
                  <a:lnTo>
                    <a:pt x="30779" y="31423"/>
                  </a:lnTo>
                  <a:lnTo>
                    <a:pt x="25556" y="41730"/>
                  </a:lnTo>
                  <a:lnTo>
                    <a:pt x="21345" y="53629"/>
                  </a:lnTo>
                  <a:lnTo>
                    <a:pt x="18148" y="66967"/>
                  </a:lnTo>
                  <a:lnTo>
                    <a:pt x="15983" y="81313"/>
                  </a:lnTo>
                  <a:lnTo>
                    <a:pt x="14972" y="96080"/>
                  </a:lnTo>
                  <a:lnTo>
                    <a:pt x="15077" y="110889"/>
                  </a:lnTo>
                  <a:lnTo>
                    <a:pt x="16452" y="125253"/>
                  </a:lnTo>
                  <a:lnTo>
                    <a:pt x="19502" y="138519"/>
                  </a:lnTo>
                  <a:lnTo>
                    <a:pt x="24296" y="150434"/>
                  </a:lnTo>
                  <a:lnTo>
                    <a:pt x="30618" y="160926"/>
                  </a:lnTo>
                  <a:lnTo>
                    <a:pt x="38149" y="169917"/>
                  </a:lnTo>
                  <a:lnTo>
                    <a:pt x="46582" y="177514"/>
                  </a:lnTo>
                  <a:lnTo>
                    <a:pt x="55667" y="183636"/>
                  </a:lnTo>
                  <a:lnTo>
                    <a:pt x="65210" y="187934"/>
                  </a:lnTo>
                  <a:lnTo>
                    <a:pt x="75065" y="190383"/>
                  </a:lnTo>
                  <a:lnTo>
                    <a:pt x="85063" y="191202"/>
                  </a:lnTo>
                  <a:lnTo>
                    <a:pt x="96188" y="190656"/>
                  </a:lnTo>
                  <a:lnTo>
                    <a:pt x="111649" y="187581"/>
                  </a:lnTo>
                  <a:lnTo>
                    <a:pt x="136870" y="18005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56074" y="2111620"/>
              <a:ext cx="164184" cy="215179"/>
            </a:xfrm>
            <a:custGeom>
              <a:avLst/>
              <a:gdLst/>
              <a:ahLst/>
              <a:cxnLst/>
              <a:rect l="0" t="0" r="0" b="0"/>
              <a:pathLst>
                <a:path w="164184" h="215179">
                  <a:moveTo>
                    <a:pt x="134724" y="4607"/>
                  </a:moveTo>
                  <a:lnTo>
                    <a:pt x="125855" y="1808"/>
                  </a:lnTo>
                  <a:lnTo>
                    <a:pt x="116868" y="306"/>
                  </a:lnTo>
                  <a:lnTo>
                    <a:pt x="106877" y="0"/>
                  </a:lnTo>
                  <a:lnTo>
                    <a:pt x="96070" y="679"/>
                  </a:lnTo>
                  <a:lnTo>
                    <a:pt x="84907" y="2147"/>
                  </a:lnTo>
                  <a:lnTo>
                    <a:pt x="73706" y="4220"/>
                  </a:lnTo>
                  <a:lnTo>
                    <a:pt x="62767" y="6902"/>
                  </a:lnTo>
                  <a:lnTo>
                    <a:pt x="52431" y="10374"/>
                  </a:lnTo>
                  <a:lnTo>
                    <a:pt x="42818" y="14669"/>
                  </a:lnTo>
                  <a:lnTo>
                    <a:pt x="33874" y="19687"/>
                  </a:lnTo>
                  <a:lnTo>
                    <a:pt x="25473" y="25280"/>
                  </a:lnTo>
                  <a:lnTo>
                    <a:pt x="17497" y="31307"/>
                  </a:lnTo>
                  <a:lnTo>
                    <a:pt x="10326" y="37811"/>
                  </a:lnTo>
                  <a:lnTo>
                    <a:pt x="4793" y="45009"/>
                  </a:lnTo>
                  <a:lnTo>
                    <a:pt x="1235" y="52949"/>
                  </a:lnTo>
                  <a:lnTo>
                    <a:pt x="0" y="61060"/>
                  </a:lnTo>
                  <a:lnTo>
                    <a:pt x="1674" y="68286"/>
                  </a:lnTo>
                  <a:lnTo>
                    <a:pt x="6287" y="74104"/>
                  </a:lnTo>
                  <a:lnTo>
                    <a:pt x="13435" y="78500"/>
                  </a:lnTo>
                  <a:lnTo>
                    <a:pt x="22577" y="81690"/>
                  </a:lnTo>
                  <a:lnTo>
                    <a:pt x="33200" y="83946"/>
                  </a:lnTo>
                  <a:lnTo>
                    <a:pt x="44886" y="85514"/>
                  </a:lnTo>
                  <a:lnTo>
                    <a:pt x="57319" y="86591"/>
                  </a:lnTo>
                  <a:lnTo>
                    <a:pt x="70266" y="87333"/>
                  </a:lnTo>
                  <a:lnTo>
                    <a:pt x="83397" y="88175"/>
                  </a:lnTo>
                  <a:lnTo>
                    <a:pt x="96294" y="89807"/>
                  </a:lnTo>
                  <a:lnTo>
                    <a:pt x="108742" y="92538"/>
                  </a:lnTo>
                  <a:lnTo>
                    <a:pt x="120560" y="96340"/>
                  </a:lnTo>
                  <a:lnTo>
                    <a:pt x="131505" y="101034"/>
                  </a:lnTo>
                  <a:lnTo>
                    <a:pt x="141521" y="106418"/>
                  </a:lnTo>
                  <a:lnTo>
                    <a:pt x="150230" y="112473"/>
                  </a:lnTo>
                  <a:lnTo>
                    <a:pt x="156878" y="119360"/>
                  </a:lnTo>
                  <a:lnTo>
                    <a:pt x="161237" y="127102"/>
                  </a:lnTo>
                  <a:lnTo>
                    <a:pt x="163536" y="135587"/>
                  </a:lnTo>
                  <a:lnTo>
                    <a:pt x="164183" y="144661"/>
                  </a:lnTo>
                  <a:lnTo>
                    <a:pt x="163576" y="154164"/>
                  </a:lnTo>
                  <a:lnTo>
                    <a:pt x="161731" y="163647"/>
                  </a:lnTo>
                  <a:lnTo>
                    <a:pt x="158299" y="172401"/>
                  </a:lnTo>
                  <a:lnTo>
                    <a:pt x="153217" y="180099"/>
                  </a:lnTo>
                  <a:lnTo>
                    <a:pt x="146687" y="186757"/>
                  </a:lnTo>
                  <a:lnTo>
                    <a:pt x="139008" y="192545"/>
                  </a:lnTo>
                  <a:lnTo>
                    <a:pt x="130467" y="197658"/>
                  </a:lnTo>
                  <a:lnTo>
                    <a:pt x="121139" y="202111"/>
                  </a:lnTo>
                  <a:lnTo>
                    <a:pt x="110900" y="205738"/>
                  </a:lnTo>
                  <a:lnTo>
                    <a:pt x="99759" y="208516"/>
                  </a:lnTo>
                  <a:lnTo>
                    <a:pt x="87876" y="210557"/>
                  </a:lnTo>
                  <a:lnTo>
                    <a:pt x="74007" y="212231"/>
                  </a:lnTo>
                  <a:lnTo>
                    <a:pt x="53579" y="213687"/>
                  </a:lnTo>
                  <a:lnTo>
                    <a:pt x="18910" y="21517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63422" y="2171552"/>
              <a:ext cx="107240" cy="142149"/>
            </a:xfrm>
            <a:custGeom>
              <a:avLst/>
              <a:gdLst/>
              <a:ahLst/>
              <a:cxnLst/>
              <a:rect l="0" t="0" r="0" b="0"/>
              <a:pathLst>
                <a:path w="107240" h="142149">
                  <a:moveTo>
                    <a:pt x="11604" y="71018"/>
                  </a:moveTo>
                  <a:lnTo>
                    <a:pt x="23271" y="70951"/>
                  </a:lnTo>
                  <a:lnTo>
                    <a:pt x="33760" y="70310"/>
                  </a:lnTo>
                  <a:lnTo>
                    <a:pt x="44062" y="69014"/>
                  </a:lnTo>
                  <a:lnTo>
                    <a:pt x="54363" y="67154"/>
                  </a:lnTo>
                  <a:lnTo>
                    <a:pt x="64707" y="64838"/>
                  </a:lnTo>
                  <a:lnTo>
                    <a:pt x="75083" y="62157"/>
                  </a:lnTo>
                  <a:lnTo>
                    <a:pt x="84993" y="58715"/>
                  </a:lnTo>
                  <a:lnTo>
                    <a:pt x="93506" y="53663"/>
                  </a:lnTo>
                  <a:lnTo>
                    <a:pt x="100217" y="46677"/>
                  </a:lnTo>
                  <a:lnTo>
                    <a:pt x="104890" y="38222"/>
                  </a:lnTo>
                  <a:lnTo>
                    <a:pt x="107210" y="29245"/>
                  </a:lnTo>
                  <a:lnTo>
                    <a:pt x="107239" y="20372"/>
                  </a:lnTo>
                  <a:lnTo>
                    <a:pt x="105006" y="12333"/>
                  </a:lnTo>
                  <a:lnTo>
                    <a:pt x="100324" y="6086"/>
                  </a:lnTo>
                  <a:lnTo>
                    <a:pt x="93332" y="1976"/>
                  </a:lnTo>
                  <a:lnTo>
                    <a:pt x="84572" y="0"/>
                  </a:lnTo>
                  <a:lnTo>
                    <a:pt x="74793" y="96"/>
                  </a:lnTo>
                  <a:lnTo>
                    <a:pt x="64522" y="2008"/>
                  </a:lnTo>
                  <a:lnTo>
                    <a:pt x="54205" y="5372"/>
                  </a:lnTo>
                  <a:lnTo>
                    <a:pt x="44286" y="9828"/>
                  </a:lnTo>
                  <a:lnTo>
                    <a:pt x="34956" y="15082"/>
                  </a:lnTo>
                  <a:lnTo>
                    <a:pt x="26371" y="21063"/>
                  </a:lnTo>
                  <a:lnTo>
                    <a:pt x="18743" y="27908"/>
                  </a:lnTo>
                  <a:lnTo>
                    <a:pt x="12099" y="35625"/>
                  </a:lnTo>
                  <a:lnTo>
                    <a:pt x="6636" y="44095"/>
                  </a:lnTo>
                  <a:lnTo>
                    <a:pt x="2788" y="53159"/>
                  </a:lnTo>
                  <a:lnTo>
                    <a:pt x="644" y="62666"/>
                  </a:lnTo>
                  <a:lnTo>
                    <a:pt x="0" y="72491"/>
                  </a:lnTo>
                  <a:lnTo>
                    <a:pt x="547" y="82539"/>
                  </a:lnTo>
                  <a:lnTo>
                    <a:pt x="1996" y="92738"/>
                  </a:lnTo>
                  <a:lnTo>
                    <a:pt x="4423" y="102873"/>
                  </a:lnTo>
                  <a:lnTo>
                    <a:pt x="8254" y="112606"/>
                  </a:lnTo>
                  <a:lnTo>
                    <a:pt x="13609" y="121768"/>
                  </a:lnTo>
                  <a:lnTo>
                    <a:pt x="20322" y="129886"/>
                  </a:lnTo>
                  <a:lnTo>
                    <a:pt x="28124" y="136128"/>
                  </a:lnTo>
                  <a:lnTo>
                    <a:pt x="36739" y="140207"/>
                  </a:lnTo>
                  <a:lnTo>
                    <a:pt x="45777" y="142148"/>
                  </a:lnTo>
                  <a:lnTo>
                    <a:pt x="54757" y="142021"/>
                  </a:lnTo>
                  <a:lnTo>
                    <a:pt x="63453" y="140068"/>
                  </a:lnTo>
                  <a:lnTo>
                    <a:pt x="72334" y="136835"/>
                  </a:lnTo>
                  <a:lnTo>
                    <a:pt x="82506" y="131702"/>
                  </a:lnTo>
                  <a:lnTo>
                    <a:pt x="95831" y="12366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27669" y="2179296"/>
              <a:ext cx="192301" cy="326487"/>
            </a:xfrm>
            <a:custGeom>
              <a:avLst/>
              <a:gdLst/>
              <a:ahLst/>
              <a:cxnLst/>
              <a:rect l="0" t="0" r="0" b="0"/>
              <a:pathLst>
                <a:path w="192301" h="326487">
                  <a:moveTo>
                    <a:pt x="147398" y="115916"/>
                  </a:moveTo>
                  <a:lnTo>
                    <a:pt x="153266" y="109981"/>
                  </a:lnTo>
                  <a:lnTo>
                    <a:pt x="158830" y="103777"/>
                  </a:lnTo>
                  <a:lnTo>
                    <a:pt x="164615" y="96681"/>
                  </a:lnTo>
                  <a:lnTo>
                    <a:pt x="170177" y="88741"/>
                  </a:lnTo>
                  <a:lnTo>
                    <a:pt x="174562" y="80094"/>
                  </a:lnTo>
                  <a:lnTo>
                    <a:pt x="177331" y="70900"/>
                  </a:lnTo>
                  <a:lnTo>
                    <a:pt x="178530" y="61300"/>
                  </a:lnTo>
                  <a:lnTo>
                    <a:pt x="178423" y="51411"/>
                  </a:lnTo>
                  <a:lnTo>
                    <a:pt x="177304" y="41326"/>
                  </a:lnTo>
                  <a:lnTo>
                    <a:pt x="175113" y="31439"/>
                  </a:lnTo>
                  <a:lnTo>
                    <a:pt x="171448" y="22406"/>
                  </a:lnTo>
                  <a:lnTo>
                    <a:pt x="166208" y="14527"/>
                  </a:lnTo>
                  <a:lnTo>
                    <a:pt x="159573" y="8085"/>
                  </a:lnTo>
                  <a:lnTo>
                    <a:pt x="151824" y="3507"/>
                  </a:lnTo>
                  <a:lnTo>
                    <a:pt x="143245" y="841"/>
                  </a:lnTo>
                  <a:lnTo>
                    <a:pt x="134232" y="0"/>
                  </a:lnTo>
                  <a:lnTo>
                    <a:pt x="125268" y="940"/>
                  </a:lnTo>
                  <a:lnTo>
                    <a:pt x="116615" y="3457"/>
                  </a:lnTo>
                  <a:lnTo>
                    <a:pt x="108332" y="7245"/>
                  </a:lnTo>
                  <a:lnTo>
                    <a:pt x="100383" y="11995"/>
                  </a:lnTo>
                  <a:lnTo>
                    <a:pt x="92709" y="17454"/>
                  </a:lnTo>
                  <a:lnTo>
                    <a:pt x="85573" y="23745"/>
                  </a:lnTo>
                  <a:lnTo>
                    <a:pt x="79530" y="31330"/>
                  </a:lnTo>
                  <a:lnTo>
                    <a:pt x="74804" y="40358"/>
                  </a:lnTo>
                  <a:lnTo>
                    <a:pt x="71461" y="50522"/>
                  </a:lnTo>
                  <a:lnTo>
                    <a:pt x="69583" y="61263"/>
                  </a:lnTo>
                  <a:lnTo>
                    <a:pt x="69071" y="72182"/>
                  </a:lnTo>
                  <a:lnTo>
                    <a:pt x="70015" y="82766"/>
                  </a:lnTo>
                  <a:lnTo>
                    <a:pt x="72768" y="92334"/>
                  </a:lnTo>
                  <a:lnTo>
                    <a:pt x="77359" y="100600"/>
                  </a:lnTo>
                  <a:lnTo>
                    <a:pt x="83542" y="107148"/>
                  </a:lnTo>
                  <a:lnTo>
                    <a:pt x="90979" y="111273"/>
                  </a:lnTo>
                  <a:lnTo>
                    <a:pt x="99345" y="112823"/>
                  </a:lnTo>
                  <a:lnTo>
                    <a:pt x="108216" y="112103"/>
                  </a:lnTo>
                  <a:lnTo>
                    <a:pt x="117082" y="109577"/>
                  </a:lnTo>
                  <a:lnTo>
                    <a:pt x="125665" y="105722"/>
                  </a:lnTo>
                  <a:lnTo>
                    <a:pt x="133749" y="101755"/>
                  </a:lnTo>
                  <a:lnTo>
                    <a:pt x="141696" y="100267"/>
                  </a:lnTo>
                  <a:lnTo>
                    <a:pt x="149533" y="102683"/>
                  </a:lnTo>
                  <a:lnTo>
                    <a:pt x="156183" y="108170"/>
                  </a:lnTo>
                  <a:lnTo>
                    <a:pt x="161688" y="116000"/>
                  </a:lnTo>
                  <a:lnTo>
                    <a:pt x="166422" y="125619"/>
                  </a:lnTo>
                  <a:lnTo>
                    <a:pt x="170681" y="136567"/>
                  </a:lnTo>
                  <a:lnTo>
                    <a:pt x="174655" y="148467"/>
                  </a:lnTo>
                  <a:lnTo>
                    <a:pt x="178455" y="160875"/>
                  </a:lnTo>
                  <a:lnTo>
                    <a:pt x="182150" y="173274"/>
                  </a:lnTo>
                  <a:lnTo>
                    <a:pt x="185770" y="185390"/>
                  </a:lnTo>
                  <a:lnTo>
                    <a:pt x="189010" y="197153"/>
                  </a:lnTo>
                  <a:lnTo>
                    <a:pt x="191273" y="208592"/>
                  </a:lnTo>
                  <a:lnTo>
                    <a:pt x="192300" y="219767"/>
                  </a:lnTo>
                  <a:lnTo>
                    <a:pt x="191835" y="230578"/>
                  </a:lnTo>
                  <a:lnTo>
                    <a:pt x="189469" y="240773"/>
                  </a:lnTo>
                  <a:lnTo>
                    <a:pt x="185169" y="250258"/>
                  </a:lnTo>
                  <a:lnTo>
                    <a:pt x="179196" y="258934"/>
                  </a:lnTo>
                  <a:lnTo>
                    <a:pt x="171909" y="266616"/>
                  </a:lnTo>
                  <a:lnTo>
                    <a:pt x="163637" y="273302"/>
                  </a:lnTo>
                  <a:lnTo>
                    <a:pt x="154492" y="279131"/>
                  </a:lnTo>
                  <a:lnTo>
                    <a:pt x="144377" y="284288"/>
                  </a:lnTo>
                  <a:lnTo>
                    <a:pt x="133315" y="288947"/>
                  </a:lnTo>
                  <a:lnTo>
                    <a:pt x="121447" y="293247"/>
                  </a:lnTo>
                  <a:lnTo>
                    <a:pt x="108949" y="297296"/>
                  </a:lnTo>
                  <a:lnTo>
                    <a:pt x="95989" y="301171"/>
                  </a:lnTo>
                  <a:lnTo>
                    <a:pt x="82862" y="304927"/>
                  </a:lnTo>
                  <a:lnTo>
                    <a:pt x="69975" y="308602"/>
                  </a:lnTo>
                  <a:lnTo>
                    <a:pt x="57540" y="312219"/>
                  </a:lnTo>
                  <a:lnTo>
                    <a:pt x="45835" y="315642"/>
                  </a:lnTo>
                  <a:lnTo>
                    <a:pt x="34041" y="318925"/>
                  </a:lnTo>
                  <a:lnTo>
                    <a:pt x="20007" y="322356"/>
                  </a:lnTo>
                  <a:lnTo>
                    <a:pt x="0" y="32648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27710" y="2160541"/>
              <a:ext cx="368498" cy="152671"/>
            </a:xfrm>
            <a:custGeom>
              <a:avLst/>
              <a:gdLst/>
              <a:ahLst/>
              <a:cxnLst/>
              <a:rect l="0" t="0" r="0" b="0"/>
              <a:pathLst>
                <a:path w="368498" h="152671">
                  <a:moveTo>
                    <a:pt x="0" y="71500"/>
                  </a:moveTo>
                  <a:lnTo>
                    <a:pt x="67" y="83235"/>
                  </a:lnTo>
                  <a:lnTo>
                    <a:pt x="707" y="94364"/>
                  </a:lnTo>
                  <a:lnTo>
                    <a:pt x="2004" y="105958"/>
                  </a:lnTo>
                  <a:lnTo>
                    <a:pt x="3862" y="117946"/>
                  </a:lnTo>
                  <a:lnTo>
                    <a:pt x="6179" y="129958"/>
                  </a:lnTo>
                  <a:lnTo>
                    <a:pt x="8825" y="141685"/>
                  </a:lnTo>
                  <a:lnTo>
                    <a:pt x="10970" y="150394"/>
                  </a:lnTo>
                  <a:lnTo>
                    <a:pt x="11812" y="152670"/>
                  </a:lnTo>
                  <a:lnTo>
                    <a:pt x="11900" y="149438"/>
                  </a:lnTo>
                  <a:lnTo>
                    <a:pt x="11701" y="142429"/>
                  </a:lnTo>
                  <a:lnTo>
                    <a:pt x="11439" y="132957"/>
                  </a:lnTo>
                  <a:lnTo>
                    <a:pt x="11202" y="121903"/>
                  </a:lnTo>
                  <a:lnTo>
                    <a:pt x="11183" y="109989"/>
                  </a:lnTo>
                  <a:lnTo>
                    <a:pt x="11687" y="97884"/>
                  </a:lnTo>
                  <a:lnTo>
                    <a:pt x="12846" y="85956"/>
                  </a:lnTo>
                  <a:lnTo>
                    <a:pt x="14945" y="74650"/>
                  </a:lnTo>
                  <a:lnTo>
                    <a:pt x="18487" y="64577"/>
                  </a:lnTo>
                  <a:lnTo>
                    <a:pt x="23610" y="55962"/>
                  </a:lnTo>
                  <a:lnTo>
                    <a:pt x="29983" y="49176"/>
                  </a:lnTo>
                  <a:lnTo>
                    <a:pt x="37017" y="44890"/>
                  </a:lnTo>
                  <a:lnTo>
                    <a:pt x="44295" y="43234"/>
                  </a:lnTo>
                  <a:lnTo>
                    <a:pt x="51449" y="44054"/>
                  </a:lnTo>
                  <a:lnTo>
                    <a:pt x="58092" y="47179"/>
                  </a:lnTo>
                  <a:lnTo>
                    <a:pt x="64073" y="52278"/>
                  </a:lnTo>
                  <a:lnTo>
                    <a:pt x="69427" y="58934"/>
                  </a:lnTo>
                  <a:lnTo>
                    <a:pt x="74264" y="66755"/>
                  </a:lnTo>
                  <a:lnTo>
                    <a:pt x="78708" y="75416"/>
                  </a:lnTo>
                  <a:lnTo>
                    <a:pt x="82864" y="84669"/>
                  </a:lnTo>
                  <a:lnTo>
                    <a:pt x="86817" y="94332"/>
                  </a:lnTo>
                  <a:lnTo>
                    <a:pt x="90642" y="104244"/>
                  </a:lnTo>
                  <a:lnTo>
                    <a:pt x="94865" y="113124"/>
                  </a:lnTo>
                  <a:lnTo>
                    <a:pt x="99939" y="117581"/>
                  </a:lnTo>
                  <a:lnTo>
                    <a:pt x="104856" y="116012"/>
                  </a:lnTo>
                  <a:lnTo>
                    <a:pt x="108551" y="110305"/>
                  </a:lnTo>
                  <a:lnTo>
                    <a:pt x="111220" y="102078"/>
                  </a:lnTo>
                  <a:lnTo>
                    <a:pt x="113508" y="92514"/>
                  </a:lnTo>
                  <a:lnTo>
                    <a:pt x="115831" y="82318"/>
                  </a:lnTo>
                  <a:lnTo>
                    <a:pt x="118358" y="71852"/>
                  </a:lnTo>
                  <a:lnTo>
                    <a:pt x="121114" y="61285"/>
                  </a:lnTo>
                  <a:lnTo>
                    <a:pt x="124088" y="50709"/>
                  </a:lnTo>
                  <a:lnTo>
                    <a:pt x="127725" y="40808"/>
                  </a:lnTo>
                  <a:lnTo>
                    <a:pt x="132907" y="32821"/>
                  </a:lnTo>
                  <a:lnTo>
                    <a:pt x="139980" y="27280"/>
                  </a:lnTo>
                  <a:lnTo>
                    <a:pt x="148493" y="24543"/>
                  </a:lnTo>
                  <a:lnTo>
                    <a:pt x="157508" y="25125"/>
                  </a:lnTo>
                  <a:lnTo>
                    <a:pt x="166417" y="28967"/>
                  </a:lnTo>
                  <a:lnTo>
                    <a:pt x="174819" y="35578"/>
                  </a:lnTo>
                  <a:lnTo>
                    <a:pt x="182373" y="44351"/>
                  </a:lnTo>
                  <a:lnTo>
                    <a:pt x="189003" y="54718"/>
                  </a:lnTo>
                  <a:lnTo>
                    <a:pt x="194808" y="66061"/>
                  </a:lnTo>
                  <a:lnTo>
                    <a:pt x="199956" y="77732"/>
                  </a:lnTo>
                  <a:lnTo>
                    <a:pt x="204611" y="89352"/>
                  </a:lnTo>
                  <a:lnTo>
                    <a:pt x="208911" y="100779"/>
                  </a:lnTo>
                  <a:lnTo>
                    <a:pt x="212961" y="111992"/>
                  </a:lnTo>
                  <a:lnTo>
                    <a:pt x="216851" y="122988"/>
                  </a:lnTo>
                  <a:lnTo>
                    <a:pt x="221126" y="132644"/>
                  </a:lnTo>
                  <a:lnTo>
                    <a:pt x="226405" y="137840"/>
                  </a:lnTo>
                  <a:lnTo>
                    <a:pt x="231992" y="137304"/>
                  </a:lnTo>
                  <a:lnTo>
                    <a:pt x="236957" y="133093"/>
                  </a:lnTo>
                  <a:lnTo>
                    <a:pt x="241632" y="127004"/>
                  </a:lnTo>
                  <a:lnTo>
                    <a:pt x="246869" y="120468"/>
                  </a:lnTo>
                  <a:lnTo>
                    <a:pt x="253104" y="114230"/>
                  </a:lnTo>
                  <a:lnTo>
                    <a:pt x="260376" y="108537"/>
                  </a:lnTo>
                  <a:lnTo>
                    <a:pt x="268535" y="103390"/>
                  </a:lnTo>
                  <a:lnTo>
                    <a:pt x="277382" y="98693"/>
                  </a:lnTo>
                  <a:lnTo>
                    <a:pt x="286570" y="94177"/>
                  </a:lnTo>
                  <a:lnTo>
                    <a:pt x="295648" y="89442"/>
                  </a:lnTo>
                  <a:lnTo>
                    <a:pt x="304376" y="84283"/>
                  </a:lnTo>
                  <a:lnTo>
                    <a:pt x="312708" y="78678"/>
                  </a:lnTo>
                  <a:lnTo>
                    <a:pt x="320690" y="72690"/>
                  </a:lnTo>
                  <a:lnTo>
                    <a:pt x="328382" y="66397"/>
                  </a:lnTo>
                  <a:lnTo>
                    <a:pt x="335361" y="59714"/>
                  </a:lnTo>
                  <a:lnTo>
                    <a:pt x="340764" y="52396"/>
                  </a:lnTo>
                  <a:lnTo>
                    <a:pt x="344245" y="44367"/>
                  </a:lnTo>
                  <a:lnTo>
                    <a:pt x="345765" y="35857"/>
                  </a:lnTo>
                  <a:lnTo>
                    <a:pt x="345349" y="27299"/>
                  </a:lnTo>
                  <a:lnTo>
                    <a:pt x="343207" y="18964"/>
                  </a:lnTo>
                  <a:lnTo>
                    <a:pt x="339347" y="11420"/>
                  </a:lnTo>
                  <a:lnTo>
                    <a:pt x="333491" y="5570"/>
                  </a:lnTo>
                  <a:lnTo>
                    <a:pt x="325671" y="1760"/>
                  </a:lnTo>
                  <a:lnTo>
                    <a:pt x="316337" y="0"/>
                  </a:lnTo>
                  <a:lnTo>
                    <a:pt x="306163" y="249"/>
                  </a:lnTo>
                  <a:lnTo>
                    <a:pt x="295634" y="2276"/>
                  </a:lnTo>
                  <a:lnTo>
                    <a:pt x="285482" y="6058"/>
                  </a:lnTo>
                  <a:lnTo>
                    <a:pt x="276737" y="11861"/>
                  </a:lnTo>
                  <a:lnTo>
                    <a:pt x="269827" y="19649"/>
                  </a:lnTo>
                  <a:lnTo>
                    <a:pt x="264665" y="29131"/>
                  </a:lnTo>
                  <a:lnTo>
                    <a:pt x="260944" y="39936"/>
                  </a:lnTo>
                  <a:lnTo>
                    <a:pt x="258331" y="51717"/>
                  </a:lnTo>
                  <a:lnTo>
                    <a:pt x="256690" y="64033"/>
                  </a:lnTo>
                  <a:lnTo>
                    <a:pt x="256095" y="76366"/>
                  </a:lnTo>
                  <a:lnTo>
                    <a:pt x="256511" y="88425"/>
                  </a:lnTo>
                  <a:lnTo>
                    <a:pt x="258110" y="99809"/>
                  </a:lnTo>
                  <a:lnTo>
                    <a:pt x="261318" y="109929"/>
                  </a:lnTo>
                  <a:lnTo>
                    <a:pt x="266222" y="118587"/>
                  </a:lnTo>
                  <a:lnTo>
                    <a:pt x="272618" y="125909"/>
                  </a:lnTo>
                  <a:lnTo>
                    <a:pt x="280199" y="132152"/>
                  </a:lnTo>
                  <a:lnTo>
                    <a:pt x="288667" y="137570"/>
                  </a:lnTo>
                  <a:lnTo>
                    <a:pt x="297775" y="142058"/>
                  </a:lnTo>
                  <a:lnTo>
                    <a:pt x="307334" y="145178"/>
                  </a:lnTo>
                  <a:lnTo>
                    <a:pt x="317195" y="146796"/>
                  </a:lnTo>
                  <a:lnTo>
                    <a:pt x="326998" y="147038"/>
                  </a:lnTo>
                  <a:lnTo>
                    <a:pt x="337226" y="146033"/>
                  </a:lnTo>
                  <a:lnTo>
                    <a:pt x="349894" y="142577"/>
                  </a:lnTo>
                  <a:lnTo>
                    <a:pt x="368497" y="13467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38321" y="2195546"/>
              <a:ext cx="115814" cy="120724"/>
            </a:xfrm>
            <a:custGeom>
              <a:avLst/>
              <a:gdLst/>
              <a:ahLst/>
              <a:cxnLst/>
              <a:rect l="0" t="0" r="0" b="0"/>
              <a:pathLst>
                <a:path w="115814" h="120724">
                  <a:moveTo>
                    <a:pt x="0" y="25967"/>
                  </a:moveTo>
                  <a:lnTo>
                    <a:pt x="67" y="37635"/>
                  </a:lnTo>
                  <a:lnTo>
                    <a:pt x="707" y="48123"/>
                  </a:lnTo>
                  <a:lnTo>
                    <a:pt x="2004" y="58425"/>
                  </a:lnTo>
                  <a:lnTo>
                    <a:pt x="3863" y="68727"/>
                  </a:lnTo>
                  <a:lnTo>
                    <a:pt x="6180" y="79070"/>
                  </a:lnTo>
                  <a:lnTo>
                    <a:pt x="8825" y="89377"/>
                  </a:lnTo>
                  <a:lnTo>
                    <a:pt x="10971" y="96719"/>
                  </a:lnTo>
                  <a:lnTo>
                    <a:pt x="11812" y="97355"/>
                  </a:lnTo>
                  <a:lnTo>
                    <a:pt x="11905" y="92224"/>
                  </a:lnTo>
                  <a:lnTo>
                    <a:pt x="11878" y="83348"/>
                  </a:lnTo>
                  <a:lnTo>
                    <a:pt x="12264" y="72656"/>
                  </a:lnTo>
                  <a:lnTo>
                    <a:pt x="13278" y="61322"/>
                  </a:lnTo>
                  <a:lnTo>
                    <a:pt x="14910" y="49896"/>
                  </a:lnTo>
                  <a:lnTo>
                    <a:pt x="17063" y="38587"/>
                  </a:lnTo>
                  <a:lnTo>
                    <a:pt x="19628" y="27467"/>
                  </a:lnTo>
                  <a:lnTo>
                    <a:pt x="22993" y="17179"/>
                  </a:lnTo>
                  <a:lnTo>
                    <a:pt x="27992" y="8921"/>
                  </a:lnTo>
                  <a:lnTo>
                    <a:pt x="34941" y="3189"/>
                  </a:lnTo>
                  <a:lnTo>
                    <a:pt x="43373" y="153"/>
                  </a:lnTo>
                  <a:lnTo>
                    <a:pt x="52333" y="0"/>
                  </a:lnTo>
                  <a:lnTo>
                    <a:pt x="61205" y="2530"/>
                  </a:lnTo>
                  <a:lnTo>
                    <a:pt x="69582" y="7277"/>
                  </a:lnTo>
                  <a:lnTo>
                    <a:pt x="77121" y="13726"/>
                  </a:lnTo>
                  <a:lnTo>
                    <a:pt x="83735" y="21429"/>
                  </a:lnTo>
                  <a:lnTo>
                    <a:pt x="89360" y="30188"/>
                  </a:lnTo>
                  <a:lnTo>
                    <a:pt x="93855" y="40043"/>
                  </a:lnTo>
                  <a:lnTo>
                    <a:pt x="97259" y="50921"/>
                  </a:lnTo>
                  <a:lnTo>
                    <a:pt x="99938" y="62428"/>
                  </a:lnTo>
                  <a:lnTo>
                    <a:pt x="102863" y="75261"/>
                  </a:lnTo>
                  <a:lnTo>
                    <a:pt x="107411" y="92781"/>
                  </a:lnTo>
                  <a:lnTo>
                    <a:pt x="115813" y="12072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02165" y="1937243"/>
              <a:ext cx="36198" cy="357970"/>
            </a:xfrm>
            <a:custGeom>
              <a:avLst/>
              <a:gdLst/>
              <a:ahLst/>
              <a:cxnLst/>
              <a:rect l="0" t="0" r="0" b="0"/>
              <a:pathLst>
                <a:path w="36198" h="357970">
                  <a:moveTo>
                    <a:pt x="4612" y="0"/>
                  </a:moveTo>
                  <a:lnTo>
                    <a:pt x="1813" y="11869"/>
                  </a:lnTo>
                  <a:lnTo>
                    <a:pt x="310" y="24279"/>
                  </a:lnTo>
                  <a:lnTo>
                    <a:pt x="0" y="38475"/>
                  </a:lnTo>
                  <a:lnTo>
                    <a:pt x="507" y="54528"/>
                  </a:lnTo>
                  <a:lnTo>
                    <a:pt x="1324" y="72469"/>
                  </a:lnTo>
                  <a:lnTo>
                    <a:pt x="2144" y="92107"/>
                  </a:lnTo>
                  <a:lnTo>
                    <a:pt x="3002" y="112959"/>
                  </a:lnTo>
                  <a:lnTo>
                    <a:pt x="4177" y="134387"/>
                  </a:lnTo>
                  <a:lnTo>
                    <a:pt x="5816" y="155971"/>
                  </a:lnTo>
                  <a:lnTo>
                    <a:pt x="7917" y="177358"/>
                  </a:lnTo>
                  <a:lnTo>
                    <a:pt x="10404" y="198176"/>
                  </a:lnTo>
                  <a:lnTo>
                    <a:pt x="13188" y="218286"/>
                  </a:lnTo>
                  <a:lnTo>
                    <a:pt x="16023" y="237569"/>
                  </a:lnTo>
                  <a:lnTo>
                    <a:pt x="18541" y="255841"/>
                  </a:lnTo>
                  <a:lnTo>
                    <a:pt x="20568" y="273090"/>
                  </a:lnTo>
                  <a:lnTo>
                    <a:pt x="22298" y="289245"/>
                  </a:lnTo>
                  <a:lnTo>
                    <a:pt x="24473" y="305876"/>
                  </a:lnTo>
                  <a:lnTo>
                    <a:pt x="28400" y="326681"/>
                  </a:lnTo>
                  <a:lnTo>
                    <a:pt x="36197" y="35796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12021" y="2066298"/>
              <a:ext cx="210571" cy="39402"/>
            </a:xfrm>
            <a:custGeom>
              <a:avLst/>
              <a:gdLst/>
              <a:ahLst/>
              <a:cxnLst/>
              <a:rect l="0" t="0" r="0" b="0"/>
              <a:pathLst>
                <a:path w="210571" h="39402">
                  <a:moveTo>
                    <a:pt x="210570" y="7816"/>
                  </a:moveTo>
                  <a:lnTo>
                    <a:pt x="201701" y="4949"/>
                  </a:lnTo>
                  <a:lnTo>
                    <a:pt x="192714" y="2807"/>
                  </a:lnTo>
                  <a:lnTo>
                    <a:pt x="182723" y="1208"/>
                  </a:lnTo>
                  <a:lnTo>
                    <a:pt x="171916" y="201"/>
                  </a:lnTo>
                  <a:lnTo>
                    <a:pt x="160752" y="0"/>
                  </a:lnTo>
                  <a:lnTo>
                    <a:pt x="149547" y="656"/>
                  </a:lnTo>
                  <a:lnTo>
                    <a:pt x="138435" y="2067"/>
                  </a:lnTo>
                  <a:lnTo>
                    <a:pt x="127451" y="4080"/>
                  </a:lnTo>
                  <a:lnTo>
                    <a:pt x="116585" y="6542"/>
                  </a:lnTo>
                  <a:lnTo>
                    <a:pt x="105815" y="9330"/>
                  </a:lnTo>
                  <a:lnTo>
                    <a:pt x="95118" y="12346"/>
                  </a:lnTo>
                  <a:lnTo>
                    <a:pt x="84468" y="15521"/>
                  </a:lnTo>
                  <a:lnTo>
                    <a:pt x="73687" y="18804"/>
                  </a:lnTo>
                  <a:lnTo>
                    <a:pt x="62455" y="22162"/>
                  </a:lnTo>
                  <a:lnTo>
                    <a:pt x="50655" y="25565"/>
                  </a:lnTo>
                  <a:lnTo>
                    <a:pt x="38923" y="28845"/>
                  </a:lnTo>
                  <a:lnTo>
                    <a:pt x="27403" y="32017"/>
                  </a:lnTo>
                  <a:lnTo>
                    <a:pt x="15080" y="35358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24332" y="2118941"/>
              <a:ext cx="149606" cy="197329"/>
            </a:xfrm>
            <a:custGeom>
              <a:avLst/>
              <a:gdLst/>
              <a:ahLst/>
              <a:cxnLst/>
              <a:rect l="0" t="0" r="0" b="0"/>
              <a:pathLst>
                <a:path w="149606" h="197329">
                  <a:moveTo>
                    <a:pt x="135129" y="7815"/>
                  </a:moveTo>
                  <a:lnTo>
                    <a:pt x="123394" y="4948"/>
                  </a:lnTo>
                  <a:lnTo>
                    <a:pt x="112266" y="2806"/>
                  </a:lnTo>
                  <a:lnTo>
                    <a:pt x="100672" y="1208"/>
                  </a:lnTo>
                  <a:lnTo>
                    <a:pt x="88683" y="200"/>
                  </a:lnTo>
                  <a:lnTo>
                    <a:pt x="76672" y="0"/>
                  </a:lnTo>
                  <a:lnTo>
                    <a:pt x="64874" y="660"/>
                  </a:lnTo>
                  <a:lnTo>
                    <a:pt x="53519" y="2244"/>
                  </a:lnTo>
                  <a:lnTo>
                    <a:pt x="42899" y="4905"/>
                  </a:lnTo>
                  <a:lnTo>
                    <a:pt x="33098" y="8625"/>
                  </a:lnTo>
                  <a:lnTo>
                    <a:pt x="24195" y="13411"/>
                  </a:lnTo>
                  <a:lnTo>
                    <a:pt x="16354" y="19372"/>
                  </a:lnTo>
                  <a:lnTo>
                    <a:pt x="9573" y="26452"/>
                  </a:lnTo>
                  <a:lnTo>
                    <a:pt x="4188" y="34306"/>
                  </a:lnTo>
                  <a:lnTo>
                    <a:pt x="924" y="42416"/>
                  </a:lnTo>
                  <a:lnTo>
                    <a:pt x="0" y="50451"/>
                  </a:lnTo>
                  <a:lnTo>
                    <a:pt x="1500" y="57963"/>
                  </a:lnTo>
                  <a:lnTo>
                    <a:pt x="5621" y="64322"/>
                  </a:lnTo>
                  <a:lnTo>
                    <a:pt x="12205" y="69303"/>
                  </a:lnTo>
                  <a:lnTo>
                    <a:pt x="20675" y="73171"/>
                  </a:lnTo>
                  <a:lnTo>
                    <a:pt x="30253" y="76474"/>
                  </a:lnTo>
                  <a:lnTo>
                    <a:pt x="40399" y="79591"/>
                  </a:lnTo>
                  <a:lnTo>
                    <a:pt x="51140" y="82705"/>
                  </a:lnTo>
                  <a:lnTo>
                    <a:pt x="62941" y="85884"/>
                  </a:lnTo>
                  <a:lnTo>
                    <a:pt x="75982" y="89144"/>
                  </a:lnTo>
                  <a:lnTo>
                    <a:pt x="89841" y="92641"/>
                  </a:lnTo>
                  <a:lnTo>
                    <a:pt x="103692" y="96666"/>
                  </a:lnTo>
                  <a:lnTo>
                    <a:pt x="117029" y="101346"/>
                  </a:lnTo>
                  <a:lnTo>
                    <a:pt x="129068" y="106963"/>
                  </a:lnTo>
                  <a:lnTo>
                    <a:pt x="138630" y="114023"/>
                  </a:lnTo>
                  <a:lnTo>
                    <a:pt x="145300" y="122656"/>
                  </a:lnTo>
                  <a:lnTo>
                    <a:pt x="148997" y="132370"/>
                  </a:lnTo>
                  <a:lnTo>
                    <a:pt x="149605" y="142267"/>
                  </a:lnTo>
                  <a:lnTo>
                    <a:pt x="147389" y="151803"/>
                  </a:lnTo>
                  <a:lnTo>
                    <a:pt x="142854" y="160642"/>
                  </a:lnTo>
                  <a:lnTo>
                    <a:pt x="136548" y="168499"/>
                  </a:lnTo>
                  <a:lnTo>
                    <a:pt x="128942" y="175330"/>
                  </a:lnTo>
                  <a:lnTo>
                    <a:pt x="120247" y="181102"/>
                  </a:lnTo>
                  <a:lnTo>
                    <a:pt x="110435" y="185696"/>
                  </a:lnTo>
                  <a:lnTo>
                    <a:pt x="99596" y="189162"/>
                  </a:lnTo>
                  <a:lnTo>
                    <a:pt x="88510" y="191684"/>
                  </a:lnTo>
                  <a:lnTo>
                    <a:pt x="77496" y="193743"/>
                  </a:lnTo>
                  <a:lnTo>
                    <a:pt x="65586" y="195521"/>
                  </a:lnTo>
                  <a:lnTo>
                    <a:pt x="50901" y="19732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09671" y="2878880"/>
            <a:ext cx="444315" cy="421047"/>
            <a:chOff x="2909671" y="2878880"/>
            <a:chExt cx="444315" cy="421047"/>
          </a:xfrm>
        </p:grpSpPr>
        <p:sp>
          <p:nvSpPr>
            <p:cNvPr id="67" name="Freeform 66"/>
            <p:cNvSpPr/>
            <p:nvPr/>
          </p:nvSpPr>
          <p:spPr>
            <a:xfrm>
              <a:off x="3024834" y="2957734"/>
              <a:ext cx="213102" cy="297189"/>
            </a:xfrm>
            <a:custGeom>
              <a:avLst/>
              <a:gdLst/>
              <a:ahLst/>
              <a:cxnLst/>
              <a:rect l="0" t="0" r="0" b="0"/>
              <a:pathLst>
                <a:path w="213102" h="297189">
                  <a:moveTo>
                    <a:pt x="49487" y="42887"/>
                  </a:moveTo>
                  <a:lnTo>
                    <a:pt x="43619" y="48822"/>
                  </a:lnTo>
                  <a:lnTo>
                    <a:pt x="38055" y="55026"/>
                  </a:lnTo>
                  <a:lnTo>
                    <a:pt x="32256" y="62122"/>
                  </a:lnTo>
                  <a:lnTo>
                    <a:pt x="26175" y="70063"/>
                  </a:lnTo>
                  <a:lnTo>
                    <a:pt x="19845" y="78709"/>
                  </a:lnTo>
                  <a:lnTo>
                    <a:pt x="13329" y="87832"/>
                  </a:lnTo>
                  <a:lnTo>
                    <a:pt x="7090" y="94757"/>
                  </a:lnTo>
                  <a:lnTo>
                    <a:pt x="2419" y="96245"/>
                  </a:lnTo>
                  <a:lnTo>
                    <a:pt x="201" y="93276"/>
                  </a:lnTo>
                  <a:lnTo>
                    <a:pt x="0" y="87431"/>
                  </a:lnTo>
                  <a:lnTo>
                    <a:pt x="1318" y="79818"/>
                  </a:lnTo>
                  <a:lnTo>
                    <a:pt x="3969" y="71126"/>
                  </a:lnTo>
                  <a:lnTo>
                    <a:pt x="7764" y="61771"/>
                  </a:lnTo>
                  <a:lnTo>
                    <a:pt x="12473" y="52168"/>
                  </a:lnTo>
                  <a:lnTo>
                    <a:pt x="17871" y="42776"/>
                  </a:lnTo>
                  <a:lnTo>
                    <a:pt x="23774" y="33824"/>
                  </a:lnTo>
                  <a:lnTo>
                    <a:pt x="30199" y="25504"/>
                  </a:lnTo>
                  <a:lnTo>
                    <a:pt x="37345" y="18058"/>
                  </a:lnTo>
                  <a:lnTo>
                    <a:pt x="45265" y="11539"/>
                  </a:lnTo>
                  <a:lnTo>
                    <a:pt x="53873" y="6160"/>
                  </a:lnTo>
                  <a:lnTo>
                    <a:pt x="63029" y="2369"/>
                  </a:lnTo>
                  <a:lnTo>
                    <a:pt x="72588" y="273"/>
                  </a:lnTo>
                  <a:lnTo>
                    <a:pt x="82108" y="0"/>
                  </a:lnTo>
                  <a:lnTo>
                    <a:pt x="90887" y="1862"/>
                  </a:lnTo>
                  <a:lnTo>
                    <a:pt x="98598" y="5824"/>
                  </a:lnTo>
                  <a:lnTo>
                    <a:pt x="105094" y="11737"/>
                  </a:lnTo>
                  <a:lnTo>
                    <a:pt x="110242" y="19518"/>
                  </a:lnTo>
                  <a:lnTo>
                    <a:pt x="114111" y="28935"/>
                  </a:lnTo>
                  <a:lnTo>
                    <a:pt x="116915" y="39662"/>
                  </a:lnTo>
                  <a:lnTo>
                    <a:pt x="118896" y="51378"/>
                  </a:lnTo>
                  <a:lnTo>
                    <a:pt x="120263" y="63807"/>
                  </a:lnTo>
                  <a:lnTo>
                    <a:pt x="120862" y="76574"/>
                  </a:lnTo>
                  <a:lnTo>
                    <a:pt x="120209" y="89218"/>
                  </a:lnTo>
                  <a:lnTo>
                    <a:pt x="118134" y="101489"/>
                  </a:lnTo>
                  <a:lnTo>
                    <a:pt x="114603" y="113016"/>
                  </a:lnTo>
                  <a:lnTo>
                    <a:pt x="109559" y="123233"/>
                  </a:lnTo>
                  <a:lnTo>
                    <a:pt x="103137" y="131925"/>
                  </a:lnTo>
                  <a:lnTo>
                    <a:pt x="95991" y="138108"/>
                  </a:lnTo>
                  <a:lnTo>
                    <a:pt x="90115" y="139567"/>
                  </a:lnTo>
                  <a:lnTo>
                    <a:pt x="87399" y="136442"/>
                  </a:lnTo>
                  <a:lnTo>
                    <a:pt x="87675" y="131288"/>
                  </a:lnTo>
                  <a:lnTo>
                    <a:pt x="90323" y="125478"/>
                  </a:lnTo>
                  <a:lnTo>
                    <a:pt x="94957" y="119741"/>
                  </a:lnTo>
                  <a:lnTo>
                    <a:pt x="101211" y="114394"/>
                  </a:lnTo>
                  <a:lnTo>
                    <a:pt x="108712" y="109983"/>
                  </a:lnTo>
                  <a:lnTo>
                    <a:pt x="117133" y="107378"/>
                  </a:lnTo>
                  <a:lnTo>
                    <a:pt x="126213" y="106889"/>
                  </a:lnTo>
                  <a:lnTo>
                    <a:pt x="135754" y="108340"/>
                  </a:lnTo>
                  <a:lnTo>
                    <a:pt x="145613" y="111366"/>
                  </a:lnTo>
                  <a:lnTo>
                    <a:pt x="155681" y="115586"/>
                  </a:lnTo>
                  <a:lnTo>
                    <a:pt x="165560" y="120841"/>
                  </a:lnTo>
                  <a:lnTo>
                    <a:pt x="174588" y="127182"/>
                  </a:lnTo>
                  <a:lnTo>
                    <a:pt x="182474" y="134554"/>
                  </a:lnTo>
                  <a:lnTo>
                    <a:pt x="189260" y="142790"/>
                  </a:lnTo>
                  <a:lnTo>
                    <a:pt x="195134" y="151695"/>
                  </a:lnTo>
                  <a:lnTo>
                    <a:pt x="200306" y="161100"/>
                  </a:lnTo>
                  <a:lnTo>
                    <a:pt x="204798" y="171025"/>
                  </a:lnTo>
                  <a:lnTo>
                    <a:pt x="208451" y="181674"/>
                  </a:lnTo>
                  <a:lnTo>
                    <a:pt x="211237" y="193097"/>
                  </a:lnTo>
                  <a:lnTo>
                    <a:pt x="212940" y="205210"/>
                  </a:lnTo>
                  <a:lnTo>
                    <a:pt x="213101" y="217873"/>
                  </a:lnTo>
                  <a:lnTo>
                    <a:pt x="211608" y="230935"/>
                  </a:lnTo>
                  <a:lnTo>
                    <a:pt x="208486" y="243790"/>
                  </a:lnTo>
                  <a:lnTo>
                    <a:pt x="203724" y="255429"/>
                  </a:lnTo>
                  <a:lnTo>
                    <a:pt x="197484" y="265400"/>
                  </a:lnTo>
                  <a:lnTo>
                    <a:pt x="190041" y="273753"/>
                  </a:lnTo>
                  <a:lnTo>
                    <a:pt x="181683" y="280762"/>
                  </a:lnTo>
                  <a:lnTo>
                    <a:pt x="172658" y="286729"/>
                  </a:lnTo>
                  <a:lnTo>
                    <a:pt x="163160" y="291603"/>
                  </a:lnTo>
                  <a:lnTo>
                    <a:pt x="153332" y="294989"/>
                  </a:lnTo>
                  <a:lnTo>
                    <a:pt x="143277" y="296790"/>
                  </a:lnTo>
                  <a:lnTo>
                    <a:pt x="133067" y="297188"/>
                  </a:lnTo>
                  <a:lnTo>
                    <a:pt x="122753" y="296468"/>
                  </a:lnTo>
                  <a:lnTo>
                    <a:pt x="112368" y="294910"/>
                  </a:lnTo>
                  <a:lnTo>
                    <a:pt x="101936" y="292747"/>
                  </a:lnTo>
                  <a:lnTo>
                    <a:pt x="91471" y="290158"/>
                  </a:lnTo>
                  <a:lnTo>
                    <a:pt x="80990" y="287277"/>
                  </a:lnTo>
                  <a:lnTo>
                    <a:pt x="70569" y="284350"/>
                  </a:lnTo>
                  <a:lnTo>
                    <a:pt x="59114" y="281455"/>
                  </a:lnTo>
                  <a:lnTo>
                    <a:pt x="43382" y="278340"/>
                  </a:lnTo>
                  <a:lnTo>
                    <a:pt x="17901" y="27451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09671" y="2878880"/>
              <a:ext cx="444315" cy="421047"/>
            </a:xfrm>
            <a:custGeom>
              <a:avLst/>
              <a:gdLst/>
              <a:ahLst/>
              <a:cxnLst/>
              <a:rect l="0" t="0" r="0" b="0"/>
              <a:pathLst>
                <a:path w="444315" h="421047">
                  <a:moveTo>
                    <a:pt x="322577" y="16456"/>
                  </a:moveTo>
                  <a:lnTo>
                    <a:pt x="310775" y="10723"/>
                  </a:lnTo>
                  <a:lnTo>
                    <a:pt x="299006" y="6439"/>
                  </a:lnTo>
                  <a:lnTo>
                    <a:pt x="286120" y="3237"/>
                  </a:lnTo>
                  <a:lnTo>
                    <a:pt x="272445" y="1049"/>
                  </a:lnTo>
                  <a:lnTo>
                    <a:pt x="258765" y="0"/>
                  </a:lnTo>
                  <a:lnTo>
                    <a:pt x="245545" y="58"/>
                  </a:lnTo>
                  <a:lnTo>
                    <a:pt x="232747" y="1055"/>
                  </a:lnTo>
                  <a:lnTo>
                    <a:pt x="220020" y="2784"/>
                  </a:lnTo>
                  <a:lnTo>
                    <a:pt x="207133" y="5057"/>
                  </a:lnTo>
                  <a:lnTo>
                    <a:pt x="194174" y="7887"/>
                  </a:lnTo>
                  <a:lnTo>
                    <a:pt x="181460" y="11463"/>
                  </a:lnTo>
                  <a:lnTo>
                    <a:pt x="169166" y="15832"/>
                  </a:lnTo>
                  <a:lnTo>
                    <a:pt x="157468" y="20902"/>
                  </a:lnTo>
                  <a:lnTo>
                    <a:pt x="146611" y="26529"/>
                  </a:lnTo>
                  <a:lnTo>
                    <a:pt x="136636" y="32579"/>
                  </a:lnTo>
                  <a:lnTo>
                    <a:pt x="127106" y="39099"/>
                  </a:lnTo>
                  <a:lnTo>
                    <a:pt x="117247" y="46308"/>
                  </a:lnTo>
                  <a:lnTo>
                    <a:pt x="106652" y="54273"/>
                  </a:lnTo>
                  <a:lnTo>
                    <a:pt x="95584" y="63081"/>
                  </a:lnTo>
                  <a:lnTo>
                    <a:pt x="84760" y="72903"/>
                  </a:lnTo>
                  <a:lnTo>
                    <a:pt x="74591" y="83736"/>
                  </a:lnTo>
                  <a:lnTo>
                    <a:pt x="65154" y="95435"/>
                  </a:lnTo>
                  <a:lnTo>
                    <a:pt x="56362" y="107813"/>
                  </a:lnTo>
                  <a:lnTo>
                    <a:pt x="48087" y="120689"/>
                  </a:lnTo>
                  <a:lnTo>
                    <a:pt x="40360" y="133758"/>
                  </a:lnTo>
                  <a:lnTo>
                    <a:pt x="33384" y="146604"/>
                  </a:lnTo>
                  <a:lnTo>
                    <a:pt x="27204" y="159025"/>
                  </a:lnTo>
                  <a:lnTo>
                    <a:pt x="21730" y="171162"/>
                  </a:lnTo>
                  <a:lnTo>
                    <a:pt x="16818" y="183385"/>
                  </a:lnTo>
                  <a:lnTo>
                    <a:pt x="12333" y="195913"/>
                  </a:lnTo>
                  <a:lnTo>
                    <a:pt x="8319" y="208955"/>
                  </a:lnTo>
                  <a:lnTo>
                    <a:pt x="4996" y="222784"/>
                  </a:lnTo>
                  <a:lnTo>
                    <a:pt x="2430" y="237463"/>
                  </a:lnTo>
                  <a:lnTo>
                    <a:pt x="707" y="252899"/>
                  </a:lnTo>
                  <a:lnTo>
                    <a:pt x="0" y="268940"/>
                  </a:lnTo>
                  <a:lnTo>
                    <a:pt x="309" y="285423"/>
                  </a:lnTo>
                  <a:lnTo>
                    <a:pt x="1652" y="301897"/>
                  </a:lnTo>
                  <a:lnTo>
                    <a:pt x="4149" y="317651"/>
                  </a:lnTo>
                  <a:lnTo>
                    <a:pt x="7754" y="332350"/>
                  </a:lnTo>
                  <a:lnTo>
                    <a:pt x="12293" y="345847"/>
                  </a:lnTo>
                  <a:lnTo>
                    <a:pt x="17555" y="357999"/>
                  </a:lnTo>
                  <a:lnTo>
                    <a:pt x="23361" y="368879"/>
                  </a:lnTo>
                  <a:lnTo>
                    <a:pt x="29886" y="378695"/>
                  </a:lnTo>
                  <a:lnTo>
                    <a:pt x="37630" y="387691"/>
                  </a:lnTo>
                  <a:lnTo>
                    <a:pt x="46773" y="396073"/>
                  </a:lnTo>
                  <a:lnTo>
                    <a:pt x="57354" y="403690"/>
                  </a:lnTo>
                  <a:lnTo>
                    <a:pt x="69439" y="410055"/>
                  </a:lnTo>
                  <a:lnTo>
                    <a:pt x="82905" y="414997"/>
                  </a:lnTo>
                  <a:lnTo>
                    <a:pt x="97507" y="418485"/>
                  </a:lnTo>
                  <a:lnTo>
                    <a:pt x="112979" y="420460"/>
                  </a:lnTo>
                  <a:lnTo>
                    <a:pt x="129078" y="421046"/>
                  </a:lnTo>
                  <a:lnTo>
                    <a:pt x="145293" y="420491"/>
                  </a:lnTo>
                  <a:lnTo>
                    <a:pt x="160872" y="419064"/>
                  </a:lnTo>
                  <a:lnTo>
                    <a:pt x="175458" y="416999"/>
                  </a:lnTo>
                  <a:lnTo>
                    <a:pt x="189048" y="414479"/>
                  </a:lnTo>
                  <a:lnTo>
                    <a:pt x="201797" y="411643"/>
                  </a:lnTo>
                  <a:lnTo>
                    <a:pt x="213895" y="408590"/>
                  </a:lnTo>
                  <a:lnTo>
                    <a:pt x="225513" y="405387"/>
                  </a:lnTo>
                  <a:lnTo>
                    <a:pt x="236790" y="402084"/>
                  </a:lnTo>
                  <a:lnTo>
                    <a:pt x="247832" y="398708"/>
                  </a:lnTo>
                  <a:lnTo>
                    <a:pt x="258879" y="395118"/>
                  </a:lnTo>
                  <a:lnTo>
                    <a:pt x="270288" y="391023"/>
                  </a:lnTo>
                  <a:lnTo>
                    <a:pt x="282221" y="386302"/>
                  </a:lnTo>
                  <a:lnTo>
                    <a:pt x="294507" y="380995"/>
                  </a:lnTo>
                  <a:lnTo>
                    <a:pt x="306754" y="375207"/>
                  </a:lnTo>
                  <a:lnTo>
                    <a:pt x="318728" y="369053"/>
                  </a:lnTo>
                  <a:lnTo>
                    <a:pt x="330208" y="362634"/>
                  </a:lnTo>
                  <a:lnTo>
                    <a:pt x="340917" y="356025"/>
                  </a:lnTo>
                  <a:lnTo>
                    <a:pt x="350784" y="349281"/>
                  </a:lnTo>
                  <a:lnTo>
                    <a:pt x="359901" y="342278"/>
                  </a:lnTo>
                  <a:lnTo>
                    <a:pt x="368419" y="334737"/>
                  </a:lnTo>
                  <a:lnTo>
                    <a:pt x="376487" y="326555"/>
                  </a:lnTo>
                  <a:lnTo>
                    <a:pt x="384230" y="317940"/>
                  </a:lnTo>
                  <a:lnTo>
                    <a:pt x="391743" y="309312"/>
                  </a:lnTo>
                  <a:lnTo>
                    <a:pt x="399093" y="300911"/>
                  </a:lnTo>
                  <a:lnTo>
                    <a:pt x="406166" y="292643"/>
                  </a:lnTo>
                  <a:lnTo>
                    <a:pt x="412689" y="284179"/>
                  </a:lnTo>
                  <a:lnTo>
                    <a:pt x="418557" y="275337"/>
                  </a:lnTo>
                  <a:lnTo>
                    <a:pt x="423820" y="266092"/>
                  </a:lnTo>
                  <a:lnTo>
                    <a:pt x="428588" y="256500"/>
                  </a:lnTo>
                  <a:lnTo>
                    <a:pt x="432977" y="246632"/>
                  </a:lnTo>
                  <a:lnTo>
                    <a:pt x="436925" y="236394"/>
                  </a:lnTo>
                  <a:lnTo>
                    <a:pt x="440205" y="225535"/>
                  </a:lnTo>
                  <a:lnTo>
                    <a:pt x="442737" y="213975"/>
                  </a:lnTo>
                  <a:lnTo>
                    <a:pt x="444268" y="201941"/>
                  </a:lnTo>
                  <a:lnTo>
                    <a:pt x="444314" y="189864"/>
                  </a:lnTo>
                  <a:lnTo>
                    <a:pt x="442748" y="178000"/>
                  </a:lnTo>
                  <a:lnTo>
                    <a:pt x="439746" y="166423"/>
                  </a:lnTo>
                  <a:lnTo>
                    <a:pt x="435597" y="155116"/>
                  </a:lnTo>
                  <a:lnTo>
                    <a:pt x="430582" y="144034"/>
                  </a:lnTo>
                  <a:lnTo>
                    <a:pt x="424776" y="133287"/>
                  </a:lnTo>
                  <a:lnTo>
                    <a:pt x="418056" y="123136"/>
                  </a:lnTo>
                  <a:lnTo>
                    <a:pt x="410422" y="113680"/>
                  </a:lnTo>
                  <a:lnTo>
                    <a:pt x="401839" y="105025"/>
                  </a:lnTo>
                  <a:lnTo>
                    <a:pt x="392167" y="97356"/>
                  </a:lnTo>
                  <a:lnTo>
                    <a:pt x="381431" y="90684"/>
                  </a:lnTo>
                  <a:lnTo>
                    <a:pt x="369626" y="85034"/>
                  </a:lnTo>
                  <a:lnTo>
                    <a:pt x="356646" y="80529"/>
                  </a:lnTo>
                  <a:lnTo>
                    <a:pt x="342538" y="77126"/>
                  </a:lnTo>
                  <a:lnTo>
                    <a:pt x="327318" y="74654"/>
                  </a:lnTo>
                  <a:lnTo>
                    <a:pt x="310892" y="72902"/>
                  </a:lnTo>
                  <a:lnTo>
                    <a:pt x="293336" y="71689"/>
                  </a:lnTo>
                  <a:lnTo>
                    <a:pt x="275326" y="71024"/>
                  </a:lnTo>
                  <a:lnTo>
                    <a:pt x="258004" y="71102"/>
                  </a:lnTo>
                  <a:lnTo>
                    <a:pt x="241964" y="71964"/>
                  </a:lnTo>
                  <a:lnTo>
                    <a:pt x="227710" y="73364"/>
                  </a:lnTo>
                  <a:lnTo>
                    <a:pt x="214517" y="74987"/>
                  </a:lnTo>
                  <a:lnTo>
                    <a:pt x="201234" y="76975"/>
                  </a:lnTo>
                  <a:lnTo>
                    <a:pt x="185707" y="7962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522451" y="2923523"/>
            <a:ext cx="3919940" cy="666695"/>
            <a:chOff x="3522451" y="2923523"/>
            <a:chExt cx="3919940" cy="666695"/>
          </a:xfrm>
        </p:grpSpPr>
        <p:sp>
          <p:nvSpPr>
            <p:cNvPr id="70" name="Freeform 69"/>
            <p:cNvSpPr/>
            <p:nvPr/>
          </p:nvSpPr>
          <p:spPr>
            <a:xfrm>
              <a:off x="3522451" y="2923523"/>
              <a:ext cx="241292" cy="388274"/>
            </a:xfrm>
            <a:custGeom>
              <a:avLst/>
              <a:gdLst/>
              <a:ahLst/>
              <a:cxnLst/>
              <a:rect l="0" t="0" r="0" b="0"/>
              <a:pathLst>
                <a:path w="241292" h="388274">
                  <a:moveTo>
                    <a:pt x="194108" y="13927"/>
                  </a:moveTo>
                  <a:lnTo>
                    <a:pt x="185307" y="10994"/>
                  </a:lnTo>
                  <a:lnTo>
                    <a:pt x="176960" y="8211"/>
                  </a:lnTo>
                  <a:lnTo>
                    <a:pt x="168261" y="5321"/>
                  </a:lnTo>
                  <a:lnTo>
                    <a:pt x="159140" y="2626"/>
                  </a:lnTo>
                  <a:lnTo>
                    <a:pt x="149646" y="758"/>
                  </a:lnTo>
                  <a:lnTo>
                    <a:pt x="139854" y="0"/>
                  </a:lnTo>
                  <a:lnTo>
                    <a:pt x="129840" y="314"/>
                  </a:lnTo>
                  <a:lnTo>
                    <a:pt x="119666" y="1515"/>
                  </a:lnTo>
                  <a:lnTo>
                    <a:pt x="109380" y="3403"/>
                  </a:lnTo>
                  <a:lnTo>
                    <a:pt x="99015" y="5958"/>
                  </a:lnTo>
                  <a:lnTo>
                    <a:pt x="88597" y="9343"/>
                  </a:lnTo>
                  <a:lnTo>
                    <a:pt x="78148" y="13579"/>
                  </a:lnTo>
                  <a:lnTo>
                    <a:pt x="67843" y="18559"/>
                  </a:lnTo>
                  <a:lnTo>
                    <a:pt x="57996" y="24125"/>
                  </a:lnTo>
                  <a:lnTo>
                    <a:pt x="48743" y="30134"/>
                  </a:lnTo>
                  <a:lnTo>
                    <a:pt x="40055" y="36626"/>
                  </a:lnTo>
                  <a:lnTo>
                    <a:pt x="31833" y="43817"/>
                  </a:lnTo>
                  <a:lnTo>
                    <a:pt x="23977" y="51770"/>
                  </a:lnTo>
                  <a:lnTo>
                    <a:pt x="16717" y="60568"/>
                  </a:lnTo>
                  <a:lnTo>
                    <a:pt x="10592" y="70385"/>
                  </a:lnTo>
                  <a:lnTo>
                    <a:pt x="5811" y="81210"/>
                  </a:lnTo>
                  <a:lnTo>
                    <a:pt x="2431" y="92734"/>
                  </a:lnTo>
                  <a:lnTo>
                    <a:pt x="528" y="104461"/>
                  </a:lnTo>
                  <a:lnTo>
                    <a:pt x="0" y="116078"/>
                  </a:lnTo>
                  <a:lnTo>
                    <a:pt x="933" y="127148"/>
                  </a:lnTo>
                  <a:lnTo>
                    <a:pt x="3678" y="137049"/>
                  </a:lnTo>
                  <a:lnTo>
                    <a:pt x="8265" y="145556"/>
                  </a:lnTo>
                  <a:lnTo>
                    <a:pt x="14445" y="152776"/>
                  </a:lnTo>
                  <a:lnTo>
                    <a:pt x="21881" y="158950"/>
                  </a:lnTo>
                  <a:lnTo>
                    <a:pt x="30255" y="164325"/>
                  </a:lnTo>
                  <a:lnTo>
                    <a:pt x="39470" y="168955"/>
                  </a:lnTo>
                  <a:lnTo>
                    <a:pt x="49632" y="172701"/>
                  </a:lnTo>
                  <a:lnTo>
                    <a:pt x="60726" y="175559"/>
                  </a:lnTo>
                  <a:lnTo>
                    <a:pt x="72616" y="177650"/>
                  </a:lnTo>
                  <a:lnTo>
                    <a:pt x="85128" y="179136"/>
                  </a:lnTo>
                  <a:lnTo>
                    <a:pt x="98099" y="180179"/>
                  </a:lnTo>
                  <a:lnTo>
                    <a:pt x="111233" y="181066"/>
                  </a:lnTo>
                  <a:lnTo>
                    <a:pt x="124123" y="182202"/>
                  </a:lnTo>
                  <a:lnTo>
                    <a:pt x="136570" y="183790"/>
                  </a:lnTo>
                  <a:lnTo>
                    <a:pt x="148554" y="186011"/>
                  </a:lnTo>
                  <a:lnTo>
                    <a:pt x="160142" y="189106"/>
                  </a:lnTo>
                  <a:lnTo>
                    <a:pt x="171416" y="193120"/>
                  </a:lnTo>
                  <a:lnTo>
                    <a:pt x="182294" y="198104"/>
                  </a:lnTo>
                  <a:lnTo>
                    <a:pt x="192533" y="204199"/>
                  </a:lnTo>
                  <a:lnTo>
                    <a:pt x="202049" y="211377"/>
                  </a:lnTo>
                  <a:lnTo>
                    <a:pt x="210744" y="219637"/>
                  </a:lnTo>
                  <a:lnTo>
                    <a:pt x="218439" y="229084"/>
                  </a:lnTo>
                  <a:lnTo>
                    <a:pt x="225129" y="239662"/>
                  </a:lnTo>
                  <a:lnTo>
                    <a:pt x="230791" y="251188"/>
                  </a:lnTo>
                  <a:lnTo>
                    <a:pt x="235305" y="263448"/>
                  </a:lnTo>
                  <a:lnTo>
                    <a:pt x="238703" y="276246"/>
                  </a:lnTo>
                  <a:lnTo>
                    <a:pt x="240834" y="289262"/>
                  </a:lnTo>
                  <a:lnTo>
                    <a:pt x="241291" y="302073"/>
                  </a:lnTo>
                  <a:lnTo>
                    <a:pt x="240005" y="314462"/>
                  </a:lnTo>
                  <a:lnTo>
                    <a:pt x="237192" y="326237"/>
                  </a:lnTo>
                  <a:lnTo>
                    <a:pt x="233170" y="337153"/>
                  </a:lnTo>
                  <a:lnTo>
                    <a:pt x="228240" y="347158"/>
                  </a:lnTo>
                  <a:lnTo>
                    <a:pt x="222492" y="356200"/>
                  </a:lnTo>
                  <a:lnTo>
                    <a:pt x="215810" y="364135"/>
                  </a:lnTo>
                  <a:lnTo>
                    <a:pt x="208201" y="370989"/>
                  </a:lnTo>
                  <a:lnTo>
                    <a:pt x="199636" y="376764"/>
                  </a:lnTo>
                  <a:lnTo>
                    <a:pt x="189975" y="381352"/>
                  </a:lnTo>
                  <a:lnTo>
                    <a:pt x="179256" y="384806"/>
                  </a:lnTo>
                  <a:lnTo>
                    <a:pt x="167802" y="387144"/>
                  </a:lnTo>
                  <a:lnTo>
                    <a:pt x="156122" y="388273"/>
                  </a:lnTo>
                  <a:lnTo>
                    <a:pt x="144527" y="388255"/>
                  </a:lnTo>
                  <a:lnTo>
                    <a:pt x="133133" y="387278"/>
                  </a:lnTo>
                  <a:lnTo>
                    <a:pt x="121949" y="385560"/>
                  </a:lnTo>
                  <a:lnTo>
                    <a:pt x="110945" y="383295"/>
                  </a:lnTo>
                  <a:lnTo>
                    <a:pt x="100080" y="380641"/>
                  </a:lnTo>
                  <a:lnTo>
                    <a:pt x="89318" y="377714"/>
                  </a:lnTo>
                  <a:lnTo>
                    <a:pt x="78643" y="374603"/>
                  </a:lnTo>
                  <a:lnTo>
                    <a:pt x="68487" y="371521"/>
                  </a:lnTo>
                  <a:lnTo>
                    <a:pt x="58726" y="368505"/>
                  </a:lnTo>
                  <a:lnTo>
                    <a:pt x="48503" y="365290"/>
                  </a:lnTo>
                  <a:lnTo>
                    <a:pt x="36181" y="36136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53430" y="320066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64"/>
                  </a:lnTo>
                  <a:lnTo>
                    <a:pt x="0" y="57860"/>
                  </a:lnTo>
                  <a:lnTo>
                    <a:pt x="0" y="73808"/>
                  </a:lnTo>
                  <a:lnTo>
                    <a:pt x="0" y="945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53430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31703" y="2937373"/>
              <a:ext cx="260313" cy="386809"/>
            </a:xfrm>
            <a:custGeom>
              <a:avLst/>
              <a:gdLst/>
              <a:ahLst/>
              <a:cxnLst/>
              <a:rect l="0" t="0" r="0" b="0"/>
              <a:pathLst>
                <a:path w="260313" h="386809">
                  <a:moveTo>
                    <a:pt x="100711" y="315932"/>
                  </a:moveTo>
                  <a:lnTo>
                    <a:pt x="103444" y="307131"/>
                  </a:lnTo>
                  <a:lnTo>
                    <a:pt x="104305" y="298784"/>
                  </a:lnTo>
                  <a:lnTo>
                    <a:pt x="103311" y="290095"/>
                  </a:lnTo>
                  <a:lnTo>
                    <a:pt x="100599" y="281320"/>
                  </a:lnTo>
                  <a:lnTo>
                    <a:pt x="96167" y="273121"/>
                  </a:lnTo>
                  <a:lnTo>
                    <a:pt x="90178" y="265845"/>
                  </a:lnTo>
                  <a:lnTo>
                    <a:pt x="82919" y="259827"/>
                  </a:lnTo>
                  <a:lnTo>
                    <a:pt x="74693" y="255544"/>
                  </a:lnTo>
                  <a:lnTo>
                    <a:pt x="65764" y="253080"/>
                  </a:lnTo>
                  <a:lnTo>
                    <a:pt x="56501" y="252376"/>
                  </a:lnTo>
                  <a:lnTo>
                    <a:pt x="47364" y="253409"/>
                  </a:lnTo>
                  <a:lnTo>
                    <a:pt x="38597" y="255993"/>
                  </a:lnTo>
                  <a:lnTo>
                    <a:pt x="30405" y="259996"/>
                  </a:lnTo>
                  <a:lnTo>
                    <a:pt x="23049" y="265423"/>
                  </a:lnTo>
                  <a:lnTo>
                    <a:pt x="16587" y="272149"/>
                  </a:lnTo>
                  <a:lnTo>
                    <a:pt x="11078" y="280105"/>
                  </a:lnTo>
                  <a:lnTo>
                    <a:pt x="6667" y="289347"/>
                  </a:lnTo>
                  <a:lnTo>
                    <a:pt x="3332" y="299783"/>
                  </a:lnTo>
                  <a:lnTo>
                    <a:pt x="1074" y="311044"/>
                  </a:lnTo>
                  <a:lnTo>
                    <a:pt x="0" y="322595"/>
                  </a:lnTo>
                  <a:lnTo>
                    <a:pt x="58" y="334099"/>
                  </a:lnTo>
                  <a:lnTo>
                    <a:pt x="1231" y="345262"/>
                  </a:lnTo>
                  <a:lnTo>
                    <a:pt x="3613" y="355758"/>
                  </a:lnTo>
                  <a:lnTo>
                    <a:pt x="7146" y="365470"/>
                  </a:lnTo>
                  <a:lnTo>
                    <a:pt x="11806" y="373973"/>
                  </a:lnTo>
                  <a:lnTo>
                    <a:pt x="17683" y="380483"/>
                  </a:lnTo>
                  <a:lnTo>
                    <a:pt x="24705" y="384743"/>
                  </a:lnTo>
                  <a:lnTo>
                    <a:pt x="32522" y="386808"/>
                  </a:lnTo>
                  <a:lnTo>
                    <a:pt x="40607" y="386765"/>
                  </a:lnTo>
                  <a:lnTo>
                    <a:pt x="48630" y="384881"/>
                  </a:lnTo>
                  <a:lnTo>
                    <a:pt x="56303" y="381365"/>
                  </a:lnTo>
                  <a:lnTo>
                    <a:pt x="63303" y="376272"/>
                  </a:lnTo>
                  <a:lnTo>
                    <a:pt x="69532" y="369774"/>
                  </a:lnTo>
                  <a:lnTo>
                    <a:pt x="75222" y="361972"/>
                  </a:lnTo>
                  <a:lnTo>
                    <a:pt x="80819" y="352834"/>
                  </a:lnTo>
                  <a:lnTo>
                    <a:pt x="86581" y="342464"/>
                  </a:lnTo>
                  <a:lnTo>
                    <a:pt x="92268" y="331076"/>
                  </a:lnTo>
                  <a:lnTo>
                    <a:pt x="97254" y="318908"/>
                  </a:lnTo>
                  <a:lnTo>
                    <a:pt x="101241" y="306168"/>
                  </a:lnTo>
                  <a:lnTo>
                    <a:pt x="104409" y="293021"/>
                  </a:lnTo>
                  <a:lnTo>
                    <a:pt x="107226" y="279589"/>
                  </a:lnTo>
                  <a:lnTo>
                    <a:pt x="110005" y="265957"/>
                  </a:lnTo>
                  <a:lnTo>
                    <a:pt x="112720" y="252022"/>
                  </a:lnTo>
                  <a:lnTo>
                    <a:pt x="115097" y="237522"/>
                  </a:lnTo>
                  <a:lnTo>
                    <a:pt x="116996" y="222350"/>
                  </a:lnTo>
                  <a:lnTo>
                    <a:pt x="118424" y="206398"/>
                  </a:lnTo>
                  <a:lnTo>
                    <a:pt x="119459" y="189471"/>
                  </a:lnTo>
                  <a:lnTo>
                    <a:pt x="120184" y="171565"/>
                  </a:lnTo>
                  <a:lnTo>
                    <a:pt x="120518" y="152981"/>
                  </a:lnTo>
                  <a:lnTo>
                    <a:pt x="120218" y="134207"/>
                  </a:lnTo>
                  <a:lnTo>
                    <a:pt x="119206" y="115548"/>
                  </a:lnTo>
                  <a:lnTo>
                    <a:pt x="117714" y="97274"/>
                  </a:lnTo>
                  <a:lnTo>
                    <a:pt x="116173" y="79697"/>
                  </a:lnTo>
                  <a:lnTo>
                    <a:pt x="114839" y="62917"/>
                  </a:lnTo>
                  <a:lnTo>
                    <a:pt x="113622" y="47022"/>
                  </a:lnTo>
                  <a:lnTo>
                    <a:pt x="112198" y="32179"/>
                  </a:lnTo>
                  <a:lnTo>
                    <a:pt x="110376" y="18405"/>
                  </a:lnTo>
                  <a:lnTo>
                    <a:pt x="107708" y="6645"/>
                  </a:lnTo>
                  <a:lnTo>
                    <a:pt x="103849" y="0"/>
                  </a:lnTo>
                  <a:lnTo>
                    <a:pt x="99786" y="50"/>
                  </a:lnTo>
                  <a:lnTo>
                    <a:pt x="96629" y="4825"/>
                  </a:lnTo>
                  <a:lnTo>
                    <a:pt x="94280" y="13008"/>
                  </a:lnTo>
                  <a:lnTo>
                    <a:pt x="92183" y="24184"/>
                  </a:lnTo>
                  <a:lnTo>
                    <a:pt x="89977" y="37936"/>
                  </a:lnTo>
                  <a:lnTo>
                    <a:pt x="87694" y="53584"/>
                  </a:lnTo>
                  <a:lnTo>
                    <a:pt x="85630" y="70318"/>
                  </a:lnTo>
                  <a:lnTo>
                    <a:pt x="83951" y="87584"/>
                  </a:lnTo>
                  <a:lnTo>
                    <a:pt x="82675" y="105248"/>
                  </a:lnTo>
                  <a:lnTo>
                    <a:pt x="81745" y="123474"/>
                  </a:lnTo>
                  <a:lnTo>
                    <a:pt x="81091" y="142324"/>
                  </a:lnTo>
                  <a:lnTo>
                    <a:pt x="80805" y="161577"/>
                  </a:lnTo>
                  <a:lnTo>
                    <a:pt x="81139" y="180817"/>
                  </a:lnTo>
                  <a:lnTo>
                    <a:pt x="82172" y="199795"/>
                  </a:lnTo>
                  <a:lnTo>
                    <a:pt x="83679" y="218287"/>
                  </a:lnTo>
                  <a:lnTo>
                    <a:pt x="85230" y="236011"/>
                  </a:lnTo>
                  <a:lnTo>
                    <a:pt x="86571" y="252891"/>
                  </a:lnTo>
                  <a:lnTo>
                    <a:pt x="87793" y="268853"/>
                  </a:lnTo>
                  <a:lnTo>
                    <a:pt x="89219" y="283741"/>
                  </a:lnTo>
                  <a:lnTo>
                    <a:pt x="91035" y="297551"/>
                  </a:lnTo>
                  <a:lnTo>
                    <a:pt x="93447" y="309617"/>
                  </a:lnTo>
                  <a:lnTo>
                    <a:pt x="97474" y="318406"/>
                  </a:lnTo>
                  <a:lnTo>
                    <a:pt x="103410" y="323153"/>
                  </a:lnTo>
                  <a:lnTo>
                    <a:pt x="109865" y="324266"/>
                  </a:lnTo>
                  <a:lnTo>
                    <a:pt x="116406" y="322703"/>
                  </a:lnTo>
                  <a:lnTo>
                    <a:pt x="123174" y="319479"/>
                  </a:lnTo>
                  <a:lnTo>
                    <a:pt x="130498" y="315511"/>
                  </a:lnTo>
                  <a:lnTo>
                    <a:pt x="138514" y="311343"/>
                  </a:lnTo>
                  <a:lnTo>
                    <a:pt x="147339" y="307381"/>
                  </a:lnTo>
                  <a:lnTo>
                    <a:pt x="157167" y="304010"/>
                  </a:lnTo>
                  <a:lnTo>
                    <a:pt x="167996" y="301364"/>
                  </a:lnTo>
                  <a:lnTo>
                    <a:pt x="179521" y="299228"/>
                  </a:lnTo>
                  <a:lnTo>
                    <a:pt x="191248" y="297169"/>
                  </a:lnTo>
                  <a:lnTo>
                    <a:pt x="202869" y="294916"/>
                  </a:lnTo>
                  <a:lnTo>
                    <a:pt x="214111" y="292059"/>
                  </a:lnTo>
                  <a:lnTo>
                    <a:pt x="224660" y="287997"/>
                  </a:lnTo>
                  <a:lnTo>
                    <a:pt x="234411" y="282511"/>
                  </a:lnTo>
                  <a:lnTo>
                    <a:pt x="243111" y="275553"/>
                  </a:lnTo>
                  <a:lnTo>
                    <a:pt x="250283" y="267062"/>
                  </a:lnTo>
                  <a:lnTo>
                    <a:pt x="255799" y="257179"/>
                  </a:lnTo>
                  <a:lnTo>
                    <a:pt x="259350" y="246647"/>
                  </a:lnTo>
                  <a:lnTo>
                    <a:pt x="260312" y="236659"/>
                  </a:lnTo>
                  <a:lnTo>
                    <a:pt x="258585" y="227840"/>
                  </a:lnTo>
                  <a:lnTo>
                    <a:pt x="254511" y="220279"/>
                  </a:lnTo>
                  <a:lnTo>
                    <a:pt x="248580" y="213811"/>
                  </a:lnTo>
                  <a:lnTo>
                    <a:pt x="241262" y="208216"/>
                  </a:lnTo>
                  <a:lnTo>
                    <a:pt x="232947" y="203762"/>
                  </a:lnTo>
                  <a:lnTo>
                    <a:pt x="223929" y="201190"/>
                  </a:lnTo>
                  <a:lnTo>
                    <a:pt x="214429" y="200758"/>
                  </a:lnTo>
                  <a:lnTo>
                    <a:pt x="204765" y="202433"/>
                  </a:lnTo>
                  <a:lnTo>
                    <a:pt x="195350" y="206148"/>
                  </a:lnTo>
                  <a:lnTo>
                    <a:pt x="186388" y="211644"/>
                  </a:lnTo>
                  <a:lnTo>
                    <a:pt x="177894" y="218401"/>
                  </a:lnTo>
                  <a:lnTo>
                    <a:pt x="169802" y="225758"/>
                  </a:lnTo>
                  <a:lnTo>
                    <a:pt x="162032" y="233299"/>
                  </a:lnTo>
                  <a:lnTo>
                    <a:pt x="154830" y="241156"/>
                  </a:lnTo>
                  <a:lnTo>
                    <a:pt x="148744" y="249875"/>
                  </a:lnTo>
                  <a:lnTo>
                    <a:pt x="143988" y="259707"/>
                  </a:lnTo>
                  <a:lnTo>
                    <a:pt x="140626" y="270599"/>
                  </a:lnTo>
                  <a:lnTo>
                    <a:pt x="138735" y="282369"/>
                  </a:lnTo>
                  <a:lnTo>
                    <a:pt x="138210" y="294801"/>
                  </a:lnTo>
                  <a:lnTo>
                    <a:pt x="138975" y="307386"/>
                  </a:lnTo>
                  <a:lnTo>
                    <a:pt x="141076" y="319368"/>
                  </a:lnTo>
                  <a:lnTo>
                    <a:pt x="144421" y="330375"/>
                  </a:lnTo>
                  <a:lnTo>
                    <a:pt x="149123" y="340067"/>
                  </a:lnTo>
                  <a:lnTo>
                    <a:pt x="155559" y="347980"/>
                  </a:lnTo>
                  <a:lnTo>
                    <a:pt x="163771" y="354033"/>
                  </a:lnTo>
                  <a:lnTo>
                    <a:pt x="173201" y="358131"/>
                  </a:lnTo>
                  <a:lnTo>
                    <a:pt x="182907" y="359999"/>
                  </a:lnTo>
                  <a:lnTo>
                    <a:pt x="192315" y="359712"/>
                  </a:lnTo>
                  <a:lnTo>
                    <a:pt x="201126" y="357916"/>
                  </a:lnTo>
                  <a:lnTo>
                    <a:pt x="210116" y="355470"/>
                  </a:lnTo>
                  <a:lnTo>
                    <a:pt x="221183" y="352163"/>
                  </a:lnTo>
                  <a:lnTo>
                    <a:pt x="237582" y="34751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11399" y="3113041"/>
              <a:ext cx="155003" cy="208560"/>
            </a:xfrm>
            <a:custGeom>
              <a:avLst/>
              <a:gdLst/>
              <a:ahLst/>
              <a:cxnLst/>
              <a:rect l="0" t="0" r="0" b="0"/>
              <a:pathLst>
                <a:path w="155003" h="208560">
                  <a:moveTo>
                    <a:pt x="136870" y="13922"/>
                  </a:moveTo>
                  <a:lnTo>
                    <a:pt x="128069" y="10989"/>
                  </a:lnTo>
                  <a:lnTo>
                    <a:pt x="119722" y="8206"/>
                  </a:lnTo>
                  <a:lnTo>
                    <a:pt x="111023" y="5316"/>
                  </a:lnTo>
                  <a:lnTo>
                    <a:pt x="101903" y="2621"/>
                  </a:lnTo>
                  <a:lnTo>
                    <a:pt x="92408" y="753"/>
                  </a:lnTo>
                  <a:lnTo>
                    <a:pt x="82615" y="0"/>
                  </a:lnTo>
                  <a:lnTo>
                    <a:pt x="72602" y="486"/>
                  </a:lnTo>
                  <a:lnTo>
                    <a:pt x="62428" y="2336"/>
                  </a:lnTo>
                  <a:lnTo>
                    <a:pt x="52146" y="5472"/>
                  </a:lnTo>
                  <a:lnTo>
                    <a:pt x="41954" y="9680"/>
                  </a:lnTo>
                  <a:lnTo>
                    <a:pt x="32185" y="14713"/>
                  </a:lnTo>
                  <a:lnTo>
                    <a:pt x="22998" y="20357"/>
                  </a:lnTo>
                  <a:lnTo>
                    <a:pt x="14864" y="26602"/>
                  </a:lnTo>
                  <a:lnTo>
                    <a:pt x="8610" y="33624"/>
                  </a:lnTo>
                  <a:lnTo>
                    <a:pt x="4530" y="41456"/>
                  </a:lnTo>
                  <a:lnTo>
                    <a:pt x="2756" y="49833"/>
                  </a:lnTo>
                  <a:lnTo>
                    <a:pt x="3528" y="58303"/>
                  </a:lnTo>
                  <a:lnTo>
                    <a:pt x="6720" y="66582"/>
                  </a:lnTo>
                  <a:lnTo>
                    <a:pt x="12098" y="74260"/>
                  </a:lnTo>
                  <a:lnTo>
                    <a:pt x="19511" y="80731"/>
                  </a:lnTo>
                  <a:lnTo>
                    <a:pt x="28677" y="85781"/>
                  </a:lnTo>
                  <a:lnTo>
                    <a:pt x="39235" y="89528"/>
                  </a:lnTo>
                  <a:lnTo>
                    <a:pt x="50837" y="92216"/>
                  </a:lnTo>
                  <a:lnTo>
                    <a:pt x="63188" y="94111"/>
                  </a:lnTo>
                  <a:lnTo>
                    <a:pt x="75904" y="95761"/>
                  </a:lnTo>
                  <a:lnTo>
                    <a:pt x="88513" y="97950"/>
                  </a:lnTo>
                  <a:lnTo>
                    <a:pt x="100767" y="101067"/>
                  </a:lnTo>
                  <a:lnTo>
                    <a:pt x="112451" y="105301"/>
                  </a:lnTo>
                  <a:lnTo>
                    <a:pt x="123306" y="110818"/>
                  </a:lnTo>
                  <a:lnTo>
                    <a:pt x="133262" y="117569"/>
                  </a:lnTo>
                  <a:lnTo>
                    <a:pt x="141931" y="125355"/>
                  </a:lnTo>
                  <a:lnTo>
                    <a:pt x="148551" y="133944"/>
                  </a:lnTo>
                  <a:lnTo>
                    <a:pt x="152887" y="143119"/>
                  </a:lnTo>
                  <a:lnTo>
                    <a:pt x="155002" y="152548"/>
                  </a:lnTo>
                  <a:lnTo>
                    <a:pt x="154993" y="161797"/>
                  </a:lnTo>
                  <a:lnTo>
                    <a:pt x="153131" y="170640"/>
                  </a:lnTo>
                  <a:lnTo>
                    <a:pt x="149630" y="178882"/>
                  </a:lnTo>
                  <a:lnTo>
                    <a:pt x="144547" y="186272"/>
                  </a:lnTo>
                  <a:lnTo>
                    <a:pt x="138051" y="192757"/>
                  </a:lnTo>
                  <a:lnTo>
                    <a:pt x="130081" y="198282"/>
                  </a:lnTo>
                  <a:lnTo>
                    <a:pt x="120297" y="202703"/>
                  </a:lnTo>
                  <a:lnTo>
                    <a:pt x="108685" y="206040"/>
                  </a:lnTo>
                  <a:lnTo>
                    <a:pt x="95819" y="208130"/>
                  </a:lnTo>
                  <a:lnTo>
                    <a:pt x="82652" y="208559"/>
                  </a:lnTo>
                  <a:lnTo>
                    <a:pt x="69767" y="207263"/>
                  </a:lnTo>
                  <a:lnTo>
                    <a:pt x="57427" y="204768"/>
                  </a:lnTo>
                  <a:lnTo>
                    <a:pt x="44328" y="201769"/>
                  </a:lnTo>
                  <a:lnTo>
                    <a:pt x="27092" y="198003"/>
                  </a:lnTo>
                  <a:lnTo>
                    <a:pt x="0" y="19290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65095" y="3181602"/>
              <a:ext cx="172729" cy="160563"/>
            </a:xfrm>
            <a:custGeom>
              <a:avLst/>
              <a:gdLst/>
              <a:ahLst/>
              <a:cxnLst/>
              <a:rect l="0" t="0" r="0" b="0"/>
              <a:pathLst>
                <a:path w="172729" h="160563">
                  <a:moveTo>
                    <a:pt x="109558" y="103289"/>
                  </a:moveTo>
                  <a:lnTo>
                    <a:pt x="109490" y="91554"/>
                  </a:lnTo>
                  <a:lnTo>
                    <a:pt x="108850" y="80425"/>
                  </a:lnTo>
                  <a:lnTo>
                    <a:pt x="107549" y="68836"/>
                  </a:lnTo>
                  <a:lnTo>
                    <a:pt x="105517" y="57020"/>
                  </a:lnTo>
                  <a:lnTo>
                    <a:pt x="102552" y="45657"/>
                  </a:lnTo>
                  <a:lnTo>
                    <a:pt x="98628" y="35112"/>
                  </a:lnTo>
                  <a:lnTo>
                    <a:pt x="93705" y="25584"/>
                  </a:lnTo>
                  <a:lnTo>
                    <a:pt x="87653" y="17260"/>
                  </a:lnTo>
                  <a:lnTo>
                    <a:pt x="80509" y="10124"/>
                  </a:lnTo>
                  <a:lnTo>
                    <a:pt x="72441" y="4485"/>
                  </a:lnTo>
                  <a:lnTo>
                    <a:pt x="63656" y="1046"/>
                  </a:lnTo>
                  <a:lnTo>
                    <a:pt x="54345" y="0"/>
                  </a:lnTo>
                  <a:lnTo>
                    <a:pt x="44823" y="1416"/>
                  </a:lnTo>
                  <a:lnTo>
                    <a:pt x="35511" y="5481"/>
                  </a:lnTo>
                  <a:lnTo>
                    <a:pt x="26630" y="12032"/>
                  </a:lnTo>
                  <a:lnTo>
                    <a:pt x="18532" y="20650"/>
                  </a:lnTo>
                  <a:lnTo>
                    <a:pt x="11772" y="30859"/>
                  </a:lnTo>
                  <a:lnTo>
                    <a:pt x="6527" y="42238"/>
                  </a:lnTo>
                  <a:lnTo>
                    <a:pt x="2819" y="54450"/>
                  </a:lnTo>
                  <a:lnTo>
                    <a:pt x="689" y="67246"/>
                  </a:lnTo>
                  <a:lnTo>
                    <a:pt x="0" y="80433"/>
                  </a:lnTo>
                  <a:lnTo>
                    <a:pt x="653" y="93558"/>
                  </a:lnTo>
                  <a:lnTo>
                    <a:pt x="2678" y="105918"/>
                  </a:lnTo>
                  <a:lnTo>
                    <a:pt x="5963" y="117194"/>
                  </a:lnTo>
                  <a:lnTo>
                    <a:pt x="10284" y="127410"/>
                  </a:lnTo>
                  <a:lnTo>
                    <a:pt x="15401" y="136740"/>
                  </a:lnTo>
                  <a:lnTo>
                    <a:pt x="21105" y="145372"/>
                  </a:lnTo>
                  <a:lnTo>
                    <a:pt x="27391" y="152830"/>
                  </a:lnTo>
                  <a:lnTo>
                    <a:pt x="34443" y="158032"/>
                  </a:lnTo>
                  <a:lnTo>
                    <a:pt x="42294" y="160562"/>
                  </a:lnTo>
                  <a:lnTo>
                    <a:pt x="50684" y="160463"/>
                  </a:lnTo>
                  <a:lnTo>
                    <a:pt x="59162" y="157889"/>
                  </a:lnTo>
                  <a:lnTo>
                    <a:pt x="67454" y="153192"/>
                  </a:lnTo>
                  <a:lnTo>
                    <a:pt x="75308" y="146821"/>
                  </a:lnTo>
                  <a:lnTo>
                    <a:pt x="82429" y="139198"/>
                  </a:lnTo>
                  <a:lnTo>
                    <a:pt x="88735" y="130673"/>
                  </a:lnTo>
                  <a:lnTo>
                    <a:pt x="94308" y="121513"/>
                  </a:lnTo>
                  <a:lnTo>
                    <a:pt x="99294" y="111913"/>
                  </a:lnTo>
                  <a:lnTo>
                    <a:pt x="103823" y="102085"/>
                  </a:lnTo>
                  <a:lnTo>
                    <a:pt x="107529" y="94739"/>
                  </a:lnTo>
                  <a:lnTo>
                    <a:pt x="110076" y="93055"/>
                  </a:lnTo>
                  <a:lnTo>
                    <a:pt x="112097" y="95840"/>
                  </a:lnTo>
                  <a:lnTo>
                    <a:pt x="114289" y="101328"/>
                  </a:lnTo>
                  <a:lnTo>
                    <a:pt x="117191" y="108125"/>
                  </a:lnTo>
                  <a:lnTo>
                    <a:pt x="120990" y="115416"/>
                  </a:lnTo>
                  <a:lnTo>
                    <a:pt x="125786" y="122328"/>
                  </a:lnTo>
                  <a:lnTo>
                    <a:pt x="131733" y="127789"/>
                  </a:lnTo>
                  <a:lnTo>
                    <a:pt x="138830" y="131364"/>
                  </a:lnTo>
                  <a:lnTo>
                    <a:pt x="147076" y="133714"/>
                  </a:lnTo>
                  <a:lnTo>
                    <a:pt x="157699" y="134852"/>
                  </a:lnTo>
                  <a:lnTo>
                    <a:pt x="172728" y="13487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66212" y="3148020"/>
              <a:ext cx="87426" cy="157269"/>
            </a:xfrm>
            <a:custGeom>
              <a:avLst/>
              <a:gdLst/>
              <a:ahLst/>
              <a:cxnLst/>
              <a:rect l="0" t="0" r="0" b="0"/>
              <a:pathLst>
                <a:path w="87426" h="157269">
                  <a:moveTo>
                    <a:pt x="3197" y="84228"/>
                  </a:moveTo>
                  <a:lnTo>
                    <a:pt x="3264" y="95897"/>
                  </a:lnTo>
                  <a:lnTo>
                    <a:pt x="3904" y="106385"/>
                  </a:lnTo>
                  <a:lnTo>
                    <a:pt x="5201" y="116687"/>
                  </a:lnTo>
                  <a:lnTo>
                    <a:pt x="7060" y="126989"/>
                  </a:lnTo>
                  <a:lnTo>
                    <a:pt x="9377" y="137332"/>
                  </a:lnTo>
                  <a:lnTo>
                    <a:pt x="12017" y="147647"/>
                  </a:lnTo>
                  <a:lnTo>
                    <a:pt x="13990" y="155335"/>
                  </a:lnTo>
                  <a:lnTo>
                    <a:pt x="14184" y="157268"/>
                  </a:lnTo>
                  <a:lnTo>
                    <a:pt x="13019" y="154630"/>
                  </a:lnTo>
                  <a:lnTo>
                    <a:pt x="10995" y="148886"/>
                  </a:lnTo>
                  <a:lnTo>
                    <a:pt x="8436" y="140843"/>
                  </a:lnTo>
                  <a:lnTo>
                    <a:pt x="5549" y="131065"/>
                  </a:lnTo>
                  <a:lnTo>
                    <a:pt x="2784" y="120172"/>
                  </a:lnTo>
                  <a:lnTo>
                    <a:pt x="832" y="108831"/>
                  </a:lnTo>
                  <a:lnTo>
                    <a:pt x="0" y="97447"/>
                  </a:lnTo>
                  <a:lnTo>
                    <a:pt x="255" y="86184"/>
                  </a:lnTo>
                  <a:lnTo>
                    <a:pt x="1413" y="75084"/>
                  </a:lnTo>
                  <a:lnTo>
                    <a:pt x="3275" y="64143"/>
                  </a:lnTo>
                  <a:lnTo>
                    <a:pt x="5980" y="53659"/>
                  </a:lnTo>
                  <a:lnTo>
                    <a:pt x="9998" y="44216"/>
                  </a:lnTo>
                  <a:lnTo>
                    <a:pt x="15477" y="36049"/>
                  </a:lnTo>
                  <a:lnTo>
                    <a:pt x="22275" y="29072"/>
                  </a:lnTo>
                  <a:lnTo>
                    <a:pt x="30133" y="23069"/>
                  </a:lnTo>
                  <a:lnTo>
                    <a:pt x="38781" y="17812"/>
                  </a:lnTo>
                  <a:lnTo>
                    <a:pt x="47735" y="13248"/>
                  </a:lnTo>
                  <a:lnTo>
                    <a:pt x="57285" y="9059"/>
                  </a:lnTo>
                  <a:lnTo>
                    <a:pt x="69384" y="4872"/>
                  </a:lnTo>
                  <a:lnTo>
                    <a:pt x="87425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89637" y="3166315"/>
              <a:ext cx="121929" cy="173762"/>
            </a:xfrm>
            <a:custGeom>
              <a:avLst/>
              <a:gdLst/>
              <a:ahLst/>
              <a:cxnLst/>
              <a:rect l="0" t="0" r="0" b="0"/>
              <a:pathLst>
                <a:path w="121929" h="173762">
                  <a:moveTo>
                    <a:pt x="6114" y="97519"/>
                  </a:moveTo>
                  <a:lnTo>
                    <a:pt x="14915" y="100319"/>
                  </a:lnTo>
                  <a:lnTo>
                    <a:pt x="23262" y="101820"/>
                  </a:lnTo>
                  <a:lnTo>
                    <a:pt x="31961" y="102122"/>
                  </a:lnTo>
                  <a:lnTo>
                    <a:pt x="41082" y="101270"/>
                  </a:lnTo>
                  <a:lnTo>
                    <a:pt x="50576" y="99154"/>
                  </a:lnTo>
                  <a:lnTo>
                    <a:pt x="60364" y="95827"/>
                  </a:lnTo>
                  <a:lnTo>
                    <a:pt x="70205" y="91320"/>
                  </a:lnTo>
                  <a:lnTo>
                    <a:pt x="79731" y="85552"/>
                  </a:lnTo>
                  <a:lnTo>
                    <a:pt x="88750" y="78601"/>
                  </a:lnTo>
                  <a:lnTo>
                    <a:pt x="96770" y="70664"/>
                  </a:lnTo>
                  <a:lnTo>
                    <a:pt x="102946" y="61967"/>
                  </a:lnTo>
                  <a:lnTo>
                    <a:pt x="106980" y="52715"/>
                  </a:lnTo>
                  <a:lnTo>
                    <a:pt x="108890" y="43233"/>
                  </a:lnTo>
                  <a:lnTo>
                    <a:pt x="108743" y="33947"/>
                  </a:lnTo>
                  <a:lnTo>
                    <a:pt x="106785" y="25084"/>
                  </a:lnTo>
                  <a:lnTo>
                    <a:pt x="103049" y="16998"/>
                  </a:lnTo>
                  <a:lnTo>
                    <a:pt x="97277" y="10245"/>
                  </a:lnTo>
                  <a:lnTo>
                    <a:pt x="89517" y="5011"/>
                  </a:lnTo>
                  <a:lnTo>
                    <a:pt x="80395" y="1479"/>
                  </a:lnTo>
                  <a:lnTo>
                    <a:pt x="70896" y="0"/>
                  </a:lnTo>
                  <a:lnTo>
                    <a:pt x="61628" y="565"/>
                  </a:lnTo>
                  <a:lnTo>
                    <a:pt x="52967" y="3045"/>
                  </a:lnTo>
                  <a:lnTo>
                    <a:pt x="45230" y="7367"/>
                  </a:lnTo>
                  <a:lnTo>
                    <a:pt x="38476" y="13308"/>
                  </a:lnTo>
                  <a:lnTo>
                    <a:pt x="32584" y="20549"/>
                  </a:lnTo>
                  <a:lnTo>
                    <a:pt x="27377" y="28770"/>
                  </a:lnTo>
                  <a:lnTo>
                    <a:pt x="22682" y="37704"/>
                  </a:lnTo>
                  <a:lnTo>
                    <a:pt x="18355" y="47141"/>
                  </a:lnTo>
                  <a:lnTo>
                    <a:pt x="14287" y="56928"/>
                  </a:lnTo>
                  <a:lnTo>
                    <a:pt x="10404" y="66960"/>
                  </a:lnTo>
                  <a:lnTo>
                    <a:pt x="6812" y="77324"/>
                  </a:lnTo>
                  <a:lnTo>
                    <a:pt x="3779" y="88274"/>
                  </a:lnTo>
                  <a:lnTo>
                    <a:pt x="1416" y="99899"/>
                  </a:lnTo>
                  <a:lnTo>
                    <a:pt x="0" y="111979"/>
                  </a:lnTo>
                  <a:lnTo>
                    <a:pt x="33" y="124088"/>
                  </a:lnTo>
                  <a:lnTo>
                    <a:pt x="1660" y="135960"/>
                  </a:lnTo>
                  <a:lnTo>
                    <a:pt x="5042" y="147033"/>
                  </a:lnTo>
                  <a:lnTo>
                    <a:pt x="10512" y="156404"/>
                  </a:lnTo>
                  <a:lnTo>
                    <a:pt x="18040" y="163732"/>
                  </a:lnTo>
                  <a:lnTo>
                    <a:pt x="27162" y="169008"/>
                  </a:lnTo>
                  <a:lnTo>
                    <a:pt x="37185" y="172272"/>
                  </a:lnTo>
                  <a:lnTo>
                    <a:pt x="47620" y="173761"/>
                  </a:lnTo>
                  <a:lnTo>
                    <a:pt x="58047" y="173664"/>
                  </a:lnTo>
                  <a:lnTo>
                    <a:pt x="68039" y="172019"/>
                  </a:lnTo>
                  <a:lnTo>
                    <a:pt x="77418" y="169003"/>
                  </a:lnTo>
                  <a:lnTo>
                    <a:pt x="86094" y="165184"/>
                  </a:lnTo>
                  <a:lnTo>
                    <a:pt x="94919" y="161071"/>
                  </a:lnTo>
                  <a:lnTo>
                    <a:pt x="105787" y="156306"/>
                  </a:lnTo>
                  <a:lnTo>
                    <a:pt x="121928" y="15016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95834" y="308484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87"/>
                  </a:lnTo>
                  <a:lnTo>
                    <a:pt x="0" y="97462"/>
                  </a:lnTo>
                  <a:lnTo>
                    <a:pt x="0" y="114135"/>
                  </a:lnTo>
                  <a:lnTo>
                    <a:pt x="0" y="131085"/>
                  </a:lnTo>
                  <a:lnTo>
                    <a:pt x="0" y="148228"/>
                  </a:lnTo>
                  <a:lnTo>
                    <a:pt x="0" y="165502"/>
                  </a:lnTo>
                  <a:lnTo>
                    <a:pt x="4" y="182862"/>
                  </a:lnTo>
                  <a:lnTo>
                    <a:pt x="178" y="200113"/>
                  </a:lnTo>
                  <a:lnTo>
                    <a:pt x="826" y="216930"/>
                  </a:lnTo>
                  <a:lnTo>
                    <a:pt x="2074" y="233160"/>
                  </a:lnTo>
                  <a:lnTo>
                    <a:pt x="3735" y="248609"/>
                  </a:lnTo>
                  <a:lnTo>
                    <a:pt x="5562" y="264681"/>
                  </a:lnTo>
                  <a:lnTo>
                    <a:pt x="7717" y="28502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69492" y="320066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67" y="0"/>
                  </a:lnTo>
                  <a:lnTo>
                    <a:pt x="186998" y="0"/>
                  </a:lnTo>
                  <a:lnTo>
                    <a:pt x="174113" y="4"/>
                  </a:lnTo>
                  <a:lnTo>
                    <a:pt x="160438" y="177"/>
                  </a:lnTo>
                  <a:lnTo>
                    <a:pt x="146758" y="825"/>
                  </a:lnTo>
                  <a:lnTo>
                    <a:pt x="133538" y="2074"/>
                  </a:lnTo>
                  <a:lnTo>
                    <a:pt x="120740" y="3727"/>
                  </a:lnTo>
                  <a:lnTo>
                    <a:pt x="108012" y="5375"/>
                  </a:lnTo>
                  <a:lnTo>
                    <a:pt x="95125" y="6782"/>
                  </a:lnTo>
                  <a:lnTo>
                    <a:pt x="82166" y="8048"/>
                  </a:lnTo>
                  <a:lnTo>
                    <a:pt x="69452" y="9504"/>
                  </a:lnTo>
                  <a:lnTo>
                    <a:pt x="57163" y="11331"/>
                  </a:lnTo>
                  <a:lnTo>
                    <a:pt x="45569" y="13398"/>
                  </a:lnTo>
                  <a:lnTo>
                    <a:pt x="33870" y="15549"/>
                  </a:lnTo>
                  <a:lnTo>
                    <a:pt x="19919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01119" y="3042735"/>
              <a:ext cx="263806" cy="338356"/>
            </a:xfrm>
            <a:custGeom>
              <a:avLst/>
              <a:gdLst/>
              <a:ahLst/>
              <a:cxnLst/>
              <a:rect l="0" t="0" r="0" b="0"/>
              <a:pathLst>
                <a:path w="263806" h="3383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9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83" y="121824"/>
                  </a:lnTo>
                  <a:lnTo>
                    <a:pt x="8048" y="138389"/>
                  </a:lnTo>
                  <a:lnTo>
                    <a:pt x="9505" y="154736"/>
                  </a:lnTo>
                  <a:lnTo>
                    <a:pt x="11332" y="170655"/>
                  </a:lnTo>
                  <a:lnTo>
                    <a:pt x="13389" y="186124"/>
                  </a:lnTo>
                  <a:lnTo>
                    <a:pt x="15317" y="201205"/>
                  </a:lnTo>
                  <a:lnTo>
                    <a:pt x="16911" y="215982"/>
                  </a:lnTo>
                  <a:lnTo>
                    <a:pt x="18133" y="230534"/>
                  </a:lnTo>
                  <a:lnTo>
                    <a:pt x="19029" y="244926"/>
                  </a:lnTo>
                  <a:lnTo>
                    <a:pt x="19671" y="259108"/>
                  </a:lnTo>
                  <a:lnTo>
                    <a:pt x="20320" y="269675"/>
                  </a:lnTo>
                  <a:lnTo>
                    <a:pt x="21332" y="272496"/>
                  </a:lnTo>
                  <a:lnTo>
                    <a:pt x="22818" y="269145"/>
                  </a:lnTo>
                  <a:lnTo>
                    <a:pt x="24779" y="261979"/>
                  </a:lnTo>
                  <a:lnTo>
                    <a:pt x="27152" y="252818"/>
                  </a:lnTo>
                  <a:lnTo>
                    <a:pt x="29856" y="242728"/>
                  </a:lnTo>
                  <a:lnTo>
                    <a:pt x="32972" y="232249"/>
                  </a:lnTo>
                  <a:lnTo>
                    <a:pt x="36739" y="221633"/>
                  </a:lnTo>
                  <a:lnTo>
                    <a:pt x="41235" y="211008"/>
                  </a:lnTo>
                  <a:lnTo>
                    <a:pt x="46389" y="201234"/>
                  </a:lnTo>
                  <a:lnTo>
                    <a:pt x="52073" y="193860"/>
                  </a:lnTo>
                  <a:lnTo>
                    <a:pt x="58156" y="189532"/>
                  </a:lnTo>
                  <a:lnTo>
                    <a:pt x="64529" y="188084"/>
                  </a:lnTo>
                  <a:lnTo>
                    <a:pt x="71106" y="189004"/>
                  </a:lnTo>
                  <a:lnTo>
                    <a:pt x="77820" y="191737"/>
                  </a:lnTo>
                  <a:lnTo>
                    <a:pt x="84464" y="195958"/>
                  </a:lnTo>
                  <a:lnTo>
                    <a:pt x="90698" y="201589"/>
                  </a:lnTo>
                  <a:lnTo>
                    <a:pt x="96372" y="208477"/>
                  </a:lnTo>
                  <a:lnTo>
                    <a:pt x="101504" y="216385"/>
                  </a:lnTo>
                  <a:lnTo>
                    <a:pt x="106186" y="225070"/>
                  </a:lnTo>
                  <a:lnTo>
                    <a:pt x="110521" y="234322"/>
                  </a:lnTo>
                  <a:lnTo>
                    <a:pt x="114603" y="243976"/>
                  </a:lnTo>
                  <a:lnTo>
                    <a:pt x="118506" y="253909"/>
                  </a:lnTo>
                  <a:lnTo>
                    <a:pt x="122287" y="264012"/>
                  </a:lnTo>
                  <a:lnTo>
                    <a:pt x="126174" y="273397"/>
                  </a:lnTo>
                  <a:lnTo>
                    <a:pt x="131308" y="280238"/>
                  </a:lnTo>
                  <a:lnTo>
                    <a:pt x="138239" y="283726"/>
                  </a:lnTo>
                  <a:lnTo>
                    <a:pt x="145892" y="284537"/>
                  </a:lnTo>
                  <a:lnTo>
                    <a:pt x="154031" y="283623"/>
                  </a:lnTo>
                  <a:lnTo>
                    <a:pt x="162671" y="281677"/>
                  </a:lnTo>
                  <a:lnTo>
                    <a:pt x="171780" y="279121"/>
                  </a:lnTo>
                  <a:lnTo>
                    <a:pt x="181277" y="276198"/>
                  </a:lnTo>
                  <a:lnTo>
                    <a:pt x="190907" y="272887"/>
                  </a:lnTo>
                  <a:lnTo>
                    <a:pt x="200283" y="268965"/>
                  </a:lnTo>
                  <a:lnTo>
                    <a:pt x="209217" y="264355"/>
                  </a:lnTo>
                  <a:lnTo>
                    <a:pt x="217857" y="259119"/>
                  </a:lnTo>
                  <a:lnTo>
                    <a:pt x="226578" y="253377"/>
                  </a:lnTo>
                  <a:lnTo>
                    <a:pt x="235582" y="247245"/>
                  </a:lnTo>
                  <a:lnTo>
                    <a:pt x="244427" y="240499"/>
                  </a:lnTo>
                  <a:lnTo>
                    <a:pt x="252154" y="232607"/>
                  </a:lnTo>
                  <a:lnTo>
                    <a:pt x="258299" y="223378"/>
                  </a:lnTo>
                  <a:lnTo>
                    <a:pt x="262405" y="213248"/>
                  </a:lnTo>
                  <a:lnTo>
                    <a:pt x="263805" y="203064"/>
                  </a:lnTo>
                  <a:lnTo>
                    <a:pt x="262401" y="193336"/>
                  </a:lnTo>
                  <a:lnTo>
                    <a:pt x="258389" y="184536"/>
                  </a:lnTo>
                  <a:lnTo>
                    <a:pt x="251974" y="177238"/>
                  </a:lnTo>
                  <a:lnTo>
                    <a:pt x="243522" y="171605"/>
                  </a:lnTo>
                  <a:lnTo>
                    <a:pt x="233631" y="167790"/>
                  </a:lnTo>
                  <a:lnTo>
                    <a:pt x="223018" y="166113"/>
                  </a:lnTo>
                  <a:lnTo>
                    <a:pt x="212156" y="166543"/>
                  </a:lnTo>
                  <a:lnTo>
                    <a:pt x="201597" y="168930"/>
                  </a:lnTo>
                  <a:lnTo>
                    <a:pt x="192038" y="173189"/>
                  </a:lnTo>
                  <a:lnTo>
                    <a:pt x="183762" y="179093"/>
                  </a:lnTo>
                  <a:lnTo>
                    <a:pt x="176695" y="186478"/>
                  </a:lnTo>
                  <a:lnTo>
                    <a:pt x="170625" y="195328"/>
                  </a:lnTo>
                  <a:lnTo>
                    <a:pt x="165324" y="205498"/>
                  </a:lnTo>
                  <a:lnTo>
                    <a:pt x="160913" y="216580"/>
                  </a:lnTo>
                  <a:lnTo>
                    <a:pt x="157845" y="228009"/>
                  </a:lnTo>
                  <a:lnTo>
                    <a:pt x="156265" y="239435"/>
                  </a:lnTo>
                  <a:lnTo>
                    <a:pt x="156187" y="250717"/>
                  </a:lnTo>
                  <a:lnTo>
                    <a:pt x="157654" y="261825"/>
                  </a:lnTo>
                  <a:lnTo>
                    <a:pt x="160532" y="272774"/>
                  </a:lnTo>
                  <a:lnTo>
                    <a:pt x="164566" y="283432"/>
                  </a:lnTo>
                  <a:lnTo>
                    <a:pt x="169482" y="293523"/>
                  </a:lnTo>
                  <a:lnTo>
                    <a:pt x="175048" y="302939"/>
                  </a:lnTo>
                  <a:lnTo>
                    <a:pt x="181241" y="311568"/>
                  </a:lnTo>
                  <a:lnTo>
                    <a:pt x="188228" y="319219"/>
                  </a:lnTo>
                  <a:lnTo>
                    <a:pt x="196040" y="325875"/>
                  </a:lnTo>
                  <a:lnTo>
                    <a:pt x="204575" y="331345"/>
                  </a:lnTo>
                  <a:lnTo>
                    <a:pt x="213683" y="335196"/>
                  </a:lnTo>
                  <a:lnTo>
                    <a:pt x="223205" y="337346"/>
                  </a:lnTo>
                  <a:lnTo>
                    <a:pt x="232565" y="338160"/>
                  </a:lnTo>
                  <a:lnTo>
                    <a:pt x="241697" y="338355"/>
                  </a:lnTo>
                  <a:lnTo>
                    <a:pt x="251399" y="337948"/>
                  </a:lnTo>
                  <a:lnTo>
                    <a:pt x="263212" y="3369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74181" y="3179606"/>
              <a:ext cx="167403" cy="212026"/>
            </a:xfrm>
            <a:custGeom>
              <a:avLst/>
              <a:gdLst/>
              <a:ahLst/>
              <a:cxnLst/>
              <a:rect l="0" t="0" r="0" b="0"/>
              <a:pathLst>
                <a:path w="167403" h="212026">
                  <a:moveTo>
                    <a:pt x="137591" y="0"/>
                  </a:moveTo>
                  <a:lnTo>
                    <a:pt x="123056" y="67"/>
                  </a:lnTo>
                  <a:lnTo>
                    <a:pt x="110425" y="707"/>
                  </a:lnTo>
                  <a:lnTo>
                    <a:pt x="98521" y="2008"/>
                  </a:lnTo>
                  <a:lnTo>
                    <a:pt x="87039" y="4041"/>
                  </a:lnTo>
                  <a:lnTo>
                    <a:pt x="75847" y="7006"/>
                  </a:lnTo>
                  <a:lnTo>
                    <a:pt x="64864" y="10925"/>
                  </a:lnTo>
                  <a:lnTo>
                    <a:pt x="54194" y="15674"/>
                  </a:lnTo>
                  <a:lnTo>
                    <a:pt x="44100" y="21078"/>
                  </a:lnTo>
                  <a:lnTo>
                    <a:pt x="34684" y="26974"/>
                  </a:lnTo>
                  <a:lnTo>
                    <a:pt x="26057" y="33389"/>
                  </a:lnTo>
                  <a:lnTo>
                    <a:pt x="18408" y="40526"/>
                  </a:lnTo>
                  <a:lnTo>
                    <a:pt x="11754" y="48439"/>
                  </a:lnTo>
                  <a:lnTo>
                    <a:pt x="6286" y="57041"/>
                  </a:lnTo>
                  <a:lnTo>
                    <a:pt x="2435" y="66193"/>
                  </a:lnTo>
                  <a:lnTo>
                    <a:pt x="299" y="75749"/>
                  </a:lnTo>
                  <a:lnTo>
                    <a:pt x="0" y="85268"/>
                  </a:lnTo>
                  <a:lnTo>
                    <a:pt x="1844" y="94046"/>
                  </a:lnTo>
                  <a:lnTo>
                    <a:pt x="5794" y="101750"/>
                  </a:lnTo>
                  <a:lnTo>
                    <a:pt x="11700" y="108074"/>
                  </a:lnTo>
                  <a:lnTo>
                    <a:pt x="19475" y="112572"/>
                  </a:lnTo>
                  <a:lnTo>
                    <a:pt x="28888" y="115193"/>
                  </a:lnTo>
                  <a:lnTo>
                    <a:pt x="39613" y="116343"/>
                  </a:lnTo>
                  <a:lnTo>
                    <a:pt x="51327" y="116676"/>
                  </a:lnTo>
                  <a:lnTo>
                    <a:pt x="63755" y="116659"/>
                  </a:lnTo>
                  <a:lnTo>
                    <a:pt x="76522" y="116856"/>
                  </a:lnTo>
                  <a:lnTo>
                    <a:pt x="89165" y="117988"/>
                  </a:lnTo>
                  <a:lnTo>
                    <a:pt x="101441" y="120353"/>
                  </a:lnTo>
                  <a:lnTo>
                    <a:pt x="113141" y="123892"/>
                  </a:lnTo>
                  <a:lnTo>
                    <a:pt x="124006" y="128403"/>
                  </a:lnTo>
                  <a:lnTo>
                    <a:pt x="133977" y="133661"/>
                  </a:lnTo>
                  <a:lnTo>
                    <a:pt x="142996" y="139629"/>
                  </a:lnTo>
                  <a:lnTo>
                    <a:pt x="150916" y="146458"/>
                  </a:lnTo>
                  <a:lnTo>
                    <a:pt x="157752" y="154156"/>
                  </a:lnTo>
                  <a:lnTo>
                    <a:pt x="163174" y="162441"/>
                  </a:lnTo>
                  <a:lnTo>
                    <a:pt x="166461" y="170849"/>
                  </a:lnTo>
                  <a:lnTo>
                    <a:pt x="167402" y="179092"/>
                  </a:lnTo>
                  <a:lnTo>
                    <a:pt x="165914" y="186914"/>
                  </a:lnTo>
                  <a:lnTo>
                    <a:pt x="161799" y="194014"/>
                  </a:lnTo>
                  <a:lnTo>
                    <a:pt x="155215" y="200296"/>
                  </a:lnTo>
                  <a:lnTo>
                    <a:pt x="146576" y="205514"/>
                  </a:lnTo>
                  <a:lnTo>
                    <a:pt x="136352" y="209196"/>
                  </a:lnTo>
                  <a:lnTo>
                    <a:pt x="124962" y="211233"/>
                  </a:lnTo>
                  <a:lnTo>
                    <a:pt x="112743" y="211974"/>
                  </a:lnTo>
                  <a:lnTo>
                    <a:pt x="99943" y="212025"/>
                  </a:lnTo>
                  <a:lnTo>
                    <a:pt x="86753" y="211801"/>
                  </a:lnTo>
                  <a:lnTo>
                    <a:pt x="73520" y="211319"/>
                  </a:lnTo>
                  <a:lnTo>
                    <a:pt x="59260" y="210135"/>
                  </a:lnTo>
                  <a:lnTo>
                    <a:pt x="40486" y="207032"/>
                  </a:lnTo>
                  <a:lnTo>
                    <a:pt x="11249" y="20004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98842" y="3251432"/>
              <a:ext cx="176143" cy="164671"/>
            </a:xfrm>
            <a:custGeom>
              <a:avLst/>
              <a:gdLst/>
              <a:ahLst/>
              <a:cxnLst/>
              <a:rect l="0" t="0" r="0" b="0"/>
              <a:pathLst>
                <a:path w="176143" h="164671">
                  <a:moveTo>
                    <a:pt x="102443" y="86101"/>
                  </a:moveTo>
                  <a:lnTo>
                    <a:pt x="99509" y="74433"/>
                  </a:lnTo>
                  <a:lnTo>
                    <a:pt x="96727" y="63945"/>
                  </a:lnTo>
                  <a:lnTo>
                    <a:pt x="93822" y="53648"/>
                  </a:lnTo>
                  <a:lnTo>
                    <a:pt x="90610" y="43519"/>
                  </a:lnTo>
                  <a:lnTo>
                    <a:pt x="86796" y="33823"/>
                  </a:lnTo>
                  <a:lnTo>
                    <a:pt x="82270" y="24696"/>
                  </a:lnTo>
                  <a:lnTo>
                    <a:pt x="76761" y="16439"/>
                  </a:lnTo>
                  <a:lnTo>
                    <a:pt x="69777" y="9574"/>
                  </a:lnTo>
                  <a:lnTo>
                    <a:pt x="61194" y="4271"/>
                  </a:lnTo>
                  <a:lnTo>
                    <a:pt x="51516" y="864"/>
                  </a:lnTo>
                  <a:lnTo>
                    <a:pt x="41643" y="0"/>
                  </a:lnTo>
                  <a:lnTo>
                    <a:pt x="32128" y="1802"/>
                  </a:lnTo>
                  <a:lnTo>
                    <a:pt x="23471" y="6266"/>
                  </a:lnTo>
                  <a:lnTo>
                    <a:pt x="16270" y="13524"/>
                  </a:lnTo>
                  <a:lnTo>
                    <a:pt x="10692" y="23363"/>
                  </a:lnTo>
                  <a:lnTo>
                    <a:pt x="6576" y="35170"/>
                  </a:lnTo>
                  <a:lnTo>
                    <a:pt x="3633" y="48142"/>
                  </a:lnTo>
                  <a:lnTo>
                    <a:pt x="1575" y="61706"/>
                  </a:lnTo>
                  <a:lnTo>
                    <a:pt x="325" y="75385"/>
                  </a:lnTo>
                  <a:lnTo>
                    <a:pt x="0" y="88714"/>
                  </a:lnTo>
                  <a:lnTo>
                    <a:pt x="597" y="101492"/>
                  </a:lnTo>
                  <a:lnTo>
                    <a:pt x="2149" y="113715"/>
                  </a:lnTo>
                  <a:lnTo>
                    <a:pt x="4793" y="125471"/>
                  </a:lnTo>
                  <a:lnTo>
                    <a:pt x="8506" y="136849"/>
                  </a:lnTo>
                  <a:lnTo>
                    <a:pt x="13288" y="147288"/>
                  </a:lnTo>
                  <a:lnTo>
                    <a:pt x="19246" y="155637"/>
                  </a:lnTo>
                  <a:lnTo>
                    <a:pt x="26325" y="161425"/>
                  </a:lnTo>
                  <a:lnTo>
                    <a:pt x="34179" y="164496"/>
                  </a:lnTo>
                  <a:lnTo>
                    <a:pt x="42288" y="164670"/>
                  </a:lnTo>
                  <a:lnTo>
                    <a:pt x="50328" y="162154"/>
                  </a:lnTo>
                  <a:lnTo>
                    <a:pt x="58012" y="157416"/>
                  </a:lnTo>
                  <a:lnTo>
                    <a:pt x="65019" y="150973"/>
                  </a:lnTo>
                  <a:lnTo>
                    <a:pt x="71243" y="143274"/>
                  </a:lnTo>
                  <a:lnTo>
                    <a:pt x="76592" y="134517"/>
                  </a:lnTo>
                  <a:lnTo>
                    <a:pt x="80894" y="124664"/>
                  </a:lnTo>
                  <a:lnTo>
                    <a:pt x="84175" y="113811"/>
                  </a:lnTo>
                  <a:lnTo>
                    <a:pt x="87111" y="103335"/>
                  </a:lnTo>
                  <a:lnTo>
                    <a:pt x="90903" y="96857"/>
                  </a:lnTo>
                  <a:lnTo>
                    <a:pt x="95724" y="96230"/>
                  </a:lnTo>
                  <a:lnTo>
                    <a:pt x="100964" y="99632"/>
                  </a:lnTo>
                  <a:lnTo>
                    <a:pt x="106506" y="105372"/>
                  </a:lnTo>
                  <a:lnTo>
                    <a:pt x="112363" y="112232"/>
                  </a:lnTo>
                  <a:lnTo>
                    <a:pt x="118517" y="119509"/>
                  </a:lnTo>
                  <a:lnTo>
                    <a:pt x="125190" y="126578"/>
                  </a:lnTo>
                  <a:lnTo>
                    <a:pt x="133831" y="133410"/>
                  </a:lnTo>
                  <a:lnTo>
                    <a:pt x="148554" y="140595"/>
                  </a:lnTo>
                  <a:lnTo>
                    <a:pt x="176142" y="14927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85513" y="3258325"/>
              <a:ext cx="410612" cy="194581"/>
            </a:xfrm>
            <a:custGeom>
              <a:avLst/>
              <a:gdLst/>
              <a:ahLst/>
              <a:cxnLst/>
              <a:rect l="0" t="0" r="0" b="0"/>
              <a:pathLst>
                <a:path w="410612" h="194581">
                  <a:moveTo>
                    <a:pt x="0" y="47623"/>
                  </a:moveTo>
                  <a:lnTo>
                    <a:pt x="66" y="62157"/>
                  </a:lnTo>
                  <a:lnTo>
                    <a:pt x="707" y="74788"/>
                  </a:lnTo>
                  <a:lnTo>
                    <a:pt x="1999" y="86698"/>
                  </a:lnTo>
                  <a:lnTo>
                    <a:pt x="3686" y="98353"/>
                  </a:lnTo>
                  <a:lnTo>
                    <a:pt x="5354" y="110193"/>
                  </a:lnTo>
                  <a:lnTo>
                    <a:pt x="6765" y="122332"/>
                  </a:lnTo>
                  <a:lnTo>
                    <a:pt x="7786" y="131240"/>
                  </a:lnTo>
                  <a:lnTo>
                    <a:pt x="8129" y="132714"/>
                  </a:lnTo>
                  <a:lnTo>
                    <a:pt x="7536" y="128471"/>
                  </a:lnTo>
                  <a:lnTo>
                    <a:pt x="6270" y="120443"/>
                  </a:lnTo>
                  <a:lnTo>
                    <a:pt x="4842" y="109690"/>
                  </a:lnTo>
                  <a:lnTo>
                    <a:pt x="3565" y="96930"/>
                  </a:lnTo>
                  <a:lnTo>
                    <a:pt x="2545" y="82876"/>
                  </a:lnTo>
                  <a:lnTo>
                    <a:pt x="1780" y="68257"/>
                  </a:lnTo>
                  <a:lnTo>
                    <a:pt x="1241" y="53530"/>
                  </a:lnTo>
                  <a:lnTo>
                    <a:pt x="1371" y="39379"/>
                  </a:lnTo>
                  <a:lnTo>
                    <a:pt x="3046" y="26783"/>
                  </a:lnTo>
                  <a:lnTo>
                    <a:pt x="6621" y="16141"/>
                  </a:lnTo>
                  <a:lnTo>
                    <a:pt x="11972" y="7827"/>
                  </a:lnTo>
                  <a:lnTo>
                    <a:pt x="18776" y="2433"/>
                  </a:lnTo>
                  <a:lnTo>
                    <a:pt x="26678" y="0"/>
                  </a:lnTo>
                  <a:lnTo>
                    <a:pt x="35049" y="448"/>
                  </a:lnTo>
                  <a:lnTo>
                    <a:pt x="43040" y="3849"/>
                  </a:lnTo>
                  <a:lnTo>
                    <a:pt x="50223" y="9937"/>
                  </a:lnTo>
                  <a:lnTo>
                    <a:pt x="56702" y="17901"/>
                  </a:lnTo>
                  <a:lnTo>
                    <a:pt x="62902" y="26606"/>
                  </a:lnTo>
                  <a:lnTo>
                    <a:pt x="69110" y="35343"/>
                  </a:lnTo>
                  <a:lnTo>
                    <a:pt x="75281" y="43985"/>
                  </a:lnTo>
                  <a:lnTo>
                    <a:pt x="81134" y="52772"/>
                  </a:lnTo>
                  <a:lnTo>
                    <a:pt x="86534" y="61835"/>
                  </a:lnTo>
                  <a:lnTo>
                    <a:pt x="92023" y="69982"/>
                  </a:lnTo>
                  <a:lnTo>
                    <a:pt x="98271" y="73998"/>
                  </a:lnTo>
                  <a:lnTo>
                    <a:pt x="104547" y="72631"/>
                  </a:lnTo>
                  <a:lnTo>
                    <a:pt x="109948" y="67897"/>
                  </a:lnTo>
                  <a:lnTo>
                    <a:pt x="114885" y="61497"/>
                  </a:lnTo>
                  <a:lnTo>
                    <a:pt x="120277" y="54775"/>
                  </a:lnTo>
                  <a:lnTo>
                    <a:pt x="126602" y="48439"/>
                  </a:lnTo>
                  <a:lnTo>
                    <a:pt x="133759" y="43197"/>
                  </a:lnTo>
                  <a:lnTo>
                    <a:pt x="141305" y="39951"/>
                  </a:lnTo>
                  <a:lnTo>
                    <a:pt x="148924" y="38996"/>
                  </a:lnTo>
                  <a:lnTo>
                    <a:pt x="156473" y="40286"/>
                  </a:lnTo>
                  <a:lnTo>
                    <a:pt x="163912" y="43725"/>
                  </a:lnTo>
                  <a:lnTo>
                    <a:pt x="171235" y="49039"/>
                  </a:lnTo>
                  <a:lnTo>
                    <a:pt x="178133" y="56008"/>
                  </a:lnTo>
                  <a:lnTo>
                    <a:pt x="184013" y="64572"/>
                  </a:lnTo>
                  <a:lnTo>
                    <a:pt x="188639" y="74545"/>
                  </a:lnTo>
                  <a:lnTo>
                    <a:pt x="192255" y="85492"/>
                  </a:lnTo>
                  <a:lnTo>
                    <a:pt x="195379" y="96831"/>
                  </a:lnTo>
                  <a:lnTo>
                    <a:pt x="198374" y="108201"/>
                  </a:lnTo>
                  <a:lnTo>
                    <a:pt x="201405" y="119614"/>
                  </a:lnTo>
                  <a:lnTo>
                    <a:pt x="204527" y="131344"/>
                  </a:lnTo>
                  <a:lnTo>
                    <a:pt x="207740" y="143532"/>
                  </a:lnTo>
                  <a:lnTo>
                    <a:pt x="210865" y="156176"/>
                  </a:lnTo>
                  <a:lnTo>
                    <a:pt x="213576" y="169204"/>
                  </a:lnTo>
                  <a:lnTo>
                    <a:pt x="215732" y="182429"/>
                  </a:lnTo>
                  <a:lnTo>
                    <a:pt x="217476" y="192294"/>
                  </a:lnTo>
                  <a:lnTo>
                    <a:pt x="218889" y="194580"/>
                  </a:lnTo>
                  <a:lnTo>
                    <a:pt x="219823" y="190887"/>
                  </a:lnTo>
                  <a:lnTo>
                    <a:pt x="220711" y="183524"/>
                  </a:lnTo>
                  <a:lnTo>
                    <a:pt x="222316" y="174252"/>
                  </a:lnTo>
                  <a:lnTo>
                    <a:pt x="225004" y="164104"/>
                  </a:lnTo>
                  <a:lnTo>
                    <a:pt x="228929" y="153762"/>
                  </a:lnTo>
                  <a:lnTo>
                    <a:pt x="234230" y="143772"/>
                  </a:lnTo>
                  <a:lnTo>
                    <a:pt x="240831" y="134365"/>
                  </a:lnTo>
                  <a:lnTo>
                    <a:pt x="248516" y="125545"/>
                  </a:lnTo>
                  <a:lnTo>
                    <a:pt x="257034" y="117221"/>
                  </a:lnTo>
                  <a:lnTo>
                    <a:pt x="266162" y="109279"/>
                  </a:lnTo>
                  <a:lnTo>
                    <a:pt x="275560" y="101620"/>
                  </a:lnTo>
                  <a:lnTo>
                    <a:pt x="284788" y="94161"/>
                  </a:lnTo>
                  <a:lnTo>
                    <a:pt x="293612" y="86834"/>
                  </a:lnTo>
                  <a:lnTo>
                    <a:pt x="301671" y="79267"/>
                  </a:lnTo>
                  <a:lnTo>
                    <a:pt x="308406" y="70815"/>
                  </a:lnTo>
                  <a:lnTo>
                    <a:pt x="313629" y="61207"/>
                  </a:lnTo>
                  <a:lnTo>
                    <a:pt x="317152" y="50821"/>
                  </a:lnTo>
                  <a:lnTo>
                    <a:pt x="318627" y="40465"/>
                  </a:lnTo>
                  <a:lnTo>
                    <a:pt x="318054" y="30626"/>
                  </a:lnTo>
                  <a:lnTo>
                    <a:pt x="315399" y="21922"/>
                  </a:lnTo>
                  <a:lnTo>
                    <a:pt x="310427" y="15219"/>
                  </a:lnTo>
                  <a:lnTo>
                    <a:pt x="303240" y="10800"/>
                  </a:lnTo>
                  <a:lnTo>
                    <a:pt x="294520" y="8615"/>
                  </a:lnTo>
                  <a:lnTo>
                    <a:pt x="285298" y="8572"/>
                  </a:lnTo>
                  <a:lnTo>
                    <a:pt x="276219" y="10394"/>
                  </a:lnTo>
                  <a:lnTo>
                    <a:pt x="267688" y="13867"/>
                  </a:lnTo>
                  <a:lnTo>
                    <a:pt x="260037" y="18930"/>
                  </a:lnTo>
                  <a:lnTo>
                    <a:pt x="253350" y="25404"/>
                  </a:lnTo>
                  <a:lnTo>
                    <a:pt x="247844" y="33019"/>
                  </a:lnTo>
                  <a:lnTo>
                    <a:pt x="243960" y="41499"/>
                  </a:lnTo>
                  <a:lnTo>
                    <a:pt x="241789" y="50611"/>
                  </a:lnTo>
                  <a:lnTo>
                    <a:pt x="241125" y="60168"/>
                  </a:lnTo>
                  <a:lnTo>
                    <a:pt x="241658" y="70036"/>
                  </a:lnTo>
                  <a:lnTo>
                    <a:pt x="243093" y="80119"/>
                  </a:lnTo>
                  <a:lnTo>
                    <a:pt x="245339" y="90347"/>
                  </a:lnTo>
                  <a:lnTo>
                    <a:pt x="248517" y="100674"/>
                  </a:lnTo>
                  <a:lnTo>
                    <a:pt x="252620" y="111062"/>
                  </a:lnTo>
                  <a:lnTo>
                    <a:pt x="257679" y="121327"/>
                  </a:lnTo>
                  <a:lnTo>
                    <a:pt x="263832" y="131147"/>
                  </a:lnTo>
                  <a:lnTo>
                    <a:pt x="271048" y="140377"/>
                  </a:lnTo>
                  <a:lnTo>
                    <a:pt x="279165" y="148880"/>
                  </a:lnTo>
                  <a:lnTo>
                    <a:pt x="287985" y="156446"/>
                  </a:lnTo>
                  <a:lnTo>
                    <a:pt x="297329" y="163048"/>
                  </a:lnTo>
                  <a:lnTo>
                    <a:pt x="307212" y="168652"/>
                  </a:lnTo>
                  <a:lnTo>
                    <a:pt x="317831" y="173126"/>
                  </a:lnTo>
                  <a:lnTo>
                    <a:pt x="329230" y="176503"/>
                  </a:lnTo>
                  <a:lnTo>
                    <a:pt x="341157" y="178789"/>
                  </a:lnTo>
                  <a:lnTo>
                    <a:pt x="353163" y="179882"/>
                  </a:lnTo>
                  <a:lnTo>
                    <a:pt x="364966" y="179846"/>
                  </a:lnTo>
                  <a:lnTo>
                    <a:pt x="376030" y="179019"/>
                  </a:lnTo>
                  <a:lnTo>
                    <a:pt x="386573" y="177852"/>
                  </a:lnTo>
                  <a:lnTo>
                    <a:pt x="397516" y="176244"/>
                  </a:lnTo>
                  <a:lnTo>
                    <a:pt x="410611" y="17396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06694" y="305326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23" y="8935"/>
                  </a:lnTo>
                  <a:lnTo>
                    <a:pt x="15340" y="18562"/>
                  </a:lnTo>
                  <a:lnTo>
                    <a:pt x="12451" y="29859"/>
                  </a:lnTo>
                  <a:lnTo>
                    <a:pt x="9756" y="42872"/>
                  </a:lnTo>
                  <a:lnTo>
                    <a:pt x="7887" y="57648"/>
                  </a:lnTo>
                  <a:lnTo>
                    <a:pt x="7125" y="74026"/>
                  </a:lnTo>
                  <a:lnTo>
                    <a:pt x="7266" y="91713"/>
                  </a:lnTo>
                  <a:lnTo>
                    <a:pt x="7819" y="110398"/>
                  </a:lnTo>
                  <a:lnTo>
                    <a:pt x="8449" y="129807"/>
                  </a:lnTo>
                  <a:lnTo>
                    <a:pt x="9005" y="149564"/>
                  </a:lnTo>
                  <a:lnTo>
                    <a:pt x="9445" y="169206"/>
                  </a:lnTo>
                  <a:lnTo>
                    <a:pt x="9773" y="188492"/>
                  </a:lnTo>
                  <a:lnTo>
                    <a:pt x="10009" y="207374"/>
                  </a:lnTo>
                  <a:lnTo>
                    <a:pt x="10173" y="225900"/>
                  </a:lnTo>
                  <a:lnTo>
                    <a:pt x="10283" y="244135"/>
                  </a:lnTo>
                  <a:lnTo>
                    <a:pt x="10189" y="261822"/>
                  </a:lnTo>
                  <a:lnTo>
                    <a:pt x="9594" y="278408"/>
                  </a:lnTo>
                  <a:lnTo>
                    <a:pt x="8381" y="293677"/>
                  </a:lnTo>
                  <a:lnTo>
                    <a:pt x="6743" y="307859"/>
                  </a:lnTo>
                  <a:lnTo>
                    <a:pt x="4936" y="323157"/>
                  </a:lnTo>
                  <a:lnTo>
                    <a:pt x="2798" y="34426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59337" y="3252470"/>
              <a:ext cx="147399" cy="140623"/>
            </a:xfrm>
            <a:custGeom>
              <a:avLst/>
              <a:gdLst/>
              <a:ahLst/>
              <a:cxnLst/>
              <a:rect l="0" t="0" r="0" b="0"/>
              <a:pathLst>
                <a:path w="147399" h="140623">
                  <a:moveTo>
                    <a:pt x="0" y="64006"/>
                  </a:moveTo>
                  <a:lnTo>
                    <a:pt x="8869" y="61139"/>
                  </a:lnTo>
                  <a:lnTo>
                    <a:pt x="17856" y="58998"/>
                  </a:lnTo>
                  <a:lnTo>
                    <a:pt x="27847" y="57390"/>
                  </a:lnTo>
                  <a:lnTo>
                    <a:pt x="38654" y="56037"/>
                  </a:lnTo>
                  <a:lnTo>
                    <a:pt x="49817" y="54540"/>
                  </a:lnTo>
                  <a:lnTo>
                    <a:pt x="61022" y="52689"/>
                  </a:lnTo>
                  <a:lnTo>
                    <a:pt x="72133" y="50449"/>
                  </a:lnTo>
                  <a:lnTo>
                    <a:pt x="83118" y="47868"/>
                  </a:lnTo>
                  <a:lnTo>
                    <a:pt x="93966" y="45010"/>
                  </a:lnTo>
                  <a:lnTo>
                    <a:pt x="104045" y="41614"/>
                  </a:lnTo>
                  <a:lnTo>
                    <a:pt x="112148" y="37125"/>
                  </a:lnTo>
                  <a:lnTo>
                    <a:pt x="117772" y="31335"/>
                  </a:lnTo>
                  <a:lnTo>
                    <a:pt x="120732" y="24666"/>
                  </a:lnTo>
                  <a:lnTo>
                    <a:pt x="120832" y="17959"/>
                  </a:lnTo>
                  <a:lnTo>
                    <a:pt x="118263" y="11720"/>
                  </a:lnTo>
                  <a:lnTo>
                    <a:pt x="113318" y="6415"/>
                  </a:lnTo>
                  <a:lnTo>
                    <a:pt x="106203" y="2617"/>
                  </a:lnTo>
                  <a:lnTo>
                    <a:pt x="97250" y="482"/>
                  </a:lnTo>
                  <a:lnTo>
                    <a:pt x="87177" y="0"/>
                  </a:lnTo>
                  <a:lnTo>
                    <a:pt x="76966" y="1181"/>
                  </a:lnTo>
                  <a:lnTo>
                    <a:pt x="67183" y="3865"/>
                  </a:lnTo>
                  <a:lnTo>
                    <a:pt x="58161" y="7935"/>
                  </a:lnTo>
                  <a:lnTo>
                    <a:pt x="50173" y="13407"/>
                  </a:lnTo>
                  <a:lnTo>
                    <a:pt x="43251" y="20168"/>
                  </a:lnTo>
                  <a:lnTo>
                    <a:pt x="37416" y="28316"/>
                  </a:lnTo>
                  <a:lnTo>
                    <a:pt x="32779" y="38221"/>
                  </a:lnTo>
                  <a:lnTo>
                    <a:pt x="29293" y="49909"/>
                  </a:lnTo>
                  <a:lnTo>
                    <a:pt x="27101" y="62656"/>
                  </a:lnTo>
                  <a:lnTo>
                    <a:pt x="26604" y="75211"/>
                  </a:lnTo>
                  <a:lnTo>
                    <a:pt x="27861" y="86871"/>
                  </a:lnTo>
                  <a:lnTo>
                    <a:pt x="30654" y="97476"/>
                  </a:lnTo>
                  <a:lnTo>
                    <a:pt x="34664" y="107134"/>
                  </a:lnTo>
                  <a:lnTo>
                    <a:pt x="39590" y="116025"/>
                  </a:lnTo>
                  <a:lnTo>
                    <a:pt x="45504" y="124014"/>
                  </a:lnTo>
                  <a:lnTo>
                    <a:pt x="52831" y="130644"/>
                  </a:lnTo>
                  <a:lnTo>
                    <a:pt x="61680" y="135766"/>
                  </a:lnTo>
                  <a:lnTo>
                    <a:pt x="71724" y="139209"/>
                  </a:lnTo>
                  <a:lnTo>
                    <a:pt x="82383" y="140622"/>
                  </a:lnTo>
                  <a:lnTo>
                    <a:pt x="93247" y="140023"/>
                  </a:lnTo>
                  <a:lnTo>
                    <a:pt x="103862" y="138013"/>
                  </a:lnTo>
                  <a:lnTo>
                    <a:pt x="114789" y="135399"/>
                  </a:lnTo>
                  <a:lnTo>
                    <a:pt x="128100" y="131955"/>
                  </a:lnTo>
                  <a:lnTo>
                    <a:pt x="147398" y="12717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38321" y="3253351"/>
              <a:ext cx="115814" cy="159576"/>
            </a:xfrm>
            <a:custGeom>
              <a:avLst/>
              <a:gdLst/>
              <a:ahLst/>
              <a:cxnLst/>
              <a:rect l="0" t="0" r="0" b="0"/>
              <a:pathLst>
                <a:path w="115814" h="159576">
                  <a:moveTo>
                    <a:pt x="0" y="21011"/>
                  </a:moveTo>
                  <a:lnTo>
                    <a:pt x="1" y="35680"/>
                  </a:lnTo>
                  <a:lnTo>
                    <a:pt x="1" y="49591"/>
                  </a:lnTo>
                  <a:lnTo>
                    <a:pt x="6" y="64081"/>
                  </a:lnTo>
                  <a:lnTo>
                    <a:pt x="178" y="78936"/>
                  </a:lnTo>
                  <a:lnTo>
                    <a:pt x="826" y="93465"/>
                  </a:lnTo>
                  <a:lnTo>
                    <a:pt x="2075" y="107283"/>
                  </a:lnTo>
                  <a:lnTo>
                    <a:pt x="3728" y="120495"/>
                  </a:lnTo>
                  <a:lnTo>
                    <a:pt x="5376" y="133506"/>
                  </a:lnTo>
                  <a:lnTo>
                    <a:pt x="6781" y="146503"/>
                  </a:lnTo>
                  <a:lnTo>
                    <a:pt x="7944" y="156479"/>
                  </a:lnTo>
                  <a:lnTo>
                    <a:pt x="8721" y="159575"/>
                  </a:lnTo>
                  <a:lnTo>
                    <a:pt x="8711" y="157109"/>
                  </a:lnTo>
                  <a:lnTo>
                    <a:pt x="7853" y="151206"/>
                  </a:lnTo>
                  <a:lnTo>
                    <a:pt x="6433" y="143169"/>
                  </a:lnTo>
                  <a:lnTo>
                    <a:pt x="4924" y="133548"/>
                  </a:lnTo>
                  <a:lnTo>
                    <a:pt x="3611" y="122688"/>
                  </a:lnTo>
                  <a:lnTo>
                    <a:pt x="2743" y="110724"/>
                  </a:lnTo>
                  <a:lnTo>
                    <a:pt x="2616" y="97598"/>
                  </a:lnTo>
                  <a:lnTo>
                    <a:pt x="3312" y="83387"/>
                  </a:lnTo>
                  <a:lnTo>
                    <a:pt x="4746" y="68599"/>
                  </a:lnTo>
                  <a:lnTo>
                    <a:pt x="6772" y="54056"/>
                  </a:lnTo>
                  <a:lnTo>
                    <a:pt x="9255" y="40215"/>
                  </a:lnTo>
                  <a:lnTo>
                    <a:pt x="12567" y="27652"/>
                  </a:lnTo>
                  <a:lnTo>
                    <a:pt x="17531" y="17198"/>
                  </a:lnTo>
                  <a:lnTo>
                    <a:pt x="24458" y="9107"/>
                  </a:lnTo>
                  <a:lnTo>
                    <a:pt x="32874" y="3472"/>
                  </a:lnTo>
                  <a:lnTo>
                    <a:pt x="41825" y="490"/>
                  </a:lnTo>
                  <a:lnTo>
                    <a:pt x="50694" y="0"/>
                  </a:lnTo>
                  <a:lnTo>
                    <a:pt x="59239" y="1582"/>
                  </a:lnTo>
                  <a:lnTo>
                    <a:pt x="67424" y="4760"/>
                  </a:lnTo>
                  <a:lnTo>
                    <a:pt x="75289" y="9116"/>
                  </a:lnTo>
                  <a:lnTo>
                    <a:pt x="82739" y="14476"/>
                  </a:lnTo>
                  <a:lnTo>
                    <a:pt x="89528" y="20897"/>
                  </a:lnTo>
                  <a:lnTo>
                    <a:pt x="95579" y="28330"/>
                  </a:lnTo>
                  <a:lnTo>
                    <a:pt x="100796" y="36778"/>
                  </a:lnTo>
                  <a:lnTo>
                    <a:pt x="105003" y="46359"/>
                  </a:lnTo>
                  <a:lnTo>
                    <a:pt x="108204" y="57031"/>
                  </a:lnTo>
                  <a:lnTo>
                    <a:pt x="110539" y="68622"/>
                  </a:lnTo>
                  <a:lnTo>
                    <a:pt x="112198" y="80927"/>
                  </a:lnTo>
                  <a:lnTo>
                    <a:pt x="113354" y="93741"/>
                  </a:lnTo>
                  <a:lnTo>
                    <a:pt x="114151" y="106307"/>
                  </a:lnTo>
                  <a:lnTo>
                    <a:pt x="114781" y="118550"/>
                  </a:lnTo>
                  <a:lnTo>
                    <a:pt x="115303" y="131544"/>
                  </a:lnTo>
                  <a:lnTo>
                    <a:pt x="115813" y="14735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85720" y="3278261"/>
              <a:ext cx="156671" cy="311957"/>
            </a:xfrm>
            <a:custGeom>
              <a:avLst/>
              <a:gdLst/>
              <a:ahLst/>
              <a:cxnLst/>
              <a:rect l="0" t="0" r="0" b="0"/>
              <a:pathLst>
                <a:path w="156671" h="311957">
                  <a:moveTo>
                    <a:pt x="94756" y="90858"/>
                  </a:moveTo>
                  <a:lnTo>
                    <a:pt x="103424" y="84923"/>
                  </a:lnTo>
                  <a:lnTo>
                    <a:pt x="110490" y="78718"/>
                  </a:lnTo>
                  <a:lnTo>
                    <a:pt x="116586" y="71619"/>
                  </a:lnTo>
                  <a:lnTo>
                    <a:pt x="121642" y="63505"/>
                  </a:lnTo>
                  <a:lnTo>
                    <a:pt x="125208" y="54211"/>
                  </a:lnTo>
                  <a:lnTo>
                    <a:pt x="127151" y="43776"/>
                  </a:lnTo>
                  <a:lnTo>
                    <a:pt x="127321" y="32869"/>
                  </a:lnTo>
                  <a:lnTo>
                    <a:pt x="125391" y="22628"/>
                  </a:lnTo>
                  <a:lnTo>
                    <a:pt x="121387" y="13653"/>
                  </a:lnTo>
                  <a:lnTo>
                    <a:pt x="115616" y="6496"/>
                  </a:lnTo>
                  <a:lnTo>
                    <a:pt x="108464" y="1897"/>
                  </a:lnTo>
                  <a:lnTo>
                    <a:pt x="100291" y="0"/>
                  </a:lnTo>
                  <a:lnTo>
                    <a:pt x="91553" y="643"/>
                  </a:lnTo>
                  <a:lnTo>
                    <a:pt x="82776" y="3642"/>
                  </a:lnTo>
                  <a:lnTo>
                    <a:pt x="74253" y="8656"/>
                  </a:lnTo>
                  <a:lnTo>
                    <a:pt x="66227" y="15425"/>
                  </a:lnTo>
                  <a:lnTo>
                    <a:pt x="58982" y="23853"/>
                  </a:lnTo>
                  <a:lnTo>
                    <a:pt x="52604" y="33735"/>
                  </a:lnTo>
                  <a:lnTo>
                    <a:pt x="47491" y="44622"/>
                  </a:lnTo>
                  <a:lnTo>
                    <a:pt x="44410" y="55920"/>
                  </a:lnTo>
                  <a:lnTo>
                    <a:pt x="43604" y="67240"/>
                  </a:lnTo>
                  <a:lnTo>
                    <a:pt x="45012" y="77771"/>
                  </a:lnTo>
                  <a:lnTo>
                    <a:pt x="48540" y="86246"/>
                  </a:lnTo>
                  <a:lnTo>
                    <a:pt x="53914" y="92156"/>
                  </a:lnTo>
                  <a:lnTo>
                    <a:pt x="60755" y="95494"/>
                  </a:lnTo>
                  <a:lnTo>
                    <a:pt x="68700" y="96388"/>
                  </a:lnTo>
                  <a:lnTo>
                    <a:pt x="77437" y="95172"/>
                  </a:lnTo>
                  <a:lnTo>
                    <a:pt x="86400" y="92123"/>
                  </a:lnTo>
                  <a:lnTo>
                    <a:pt x="94805" y="87352"/>
                  </a:lnTo>
                  <a:lnTo>
                    <a:pt x="102268" y="81078"/>
                  </a:lnTo>
                  <a:lnTo>
                    <a:pt x="108768" y="73599"/>
                  </a:lnTo>
                  <a:lnTo>
                    <a:pt x="114451" y="65210"/>
                  </a:lnTo>
                  <a:lnTo>
                    <a:pt x="119513" y="56193"/>
                  </a:lnTo>
                  <a:lnTo>
                    <a:pt x="124632" y="47953"/>
                  </a:lnTo>
                  <a:lnTo>
                    <a:pt x="130369" y="43965"/>
                  </a:lnTo>
                  <a:lnTo>
                    <a:pt x="135740" y="45854"/>
                  </a:lnTo>
                  <a:lnTo>
                    <a:pt x="139712" y="51767"/>
                  </a:lnTo>
                  <a:lnTo>
                    <a:pt x="142375" y="60457"/>
                  </a:lnTo>
                  <a:lnTo>
                    <a:pt x="144113" y="71386"/>
                  </a:lnTo>
                  <a:lnTo>
                    <a:pt x="145247" y="84126"/>
                  </a:lnTo>
                  <a:lnTo>
                    <a:pt x="146157" y="98095"/>
                  </a:lnTo>
                  <a:lnTo>
                    <a:pt x="147286" y="112622"/>
                  </a:lnTo>
                  <a:lnTo>
                    <a:pt x="148852" y="127289"/>
                  </a:lnTo>
                  <a:lnTo>
                    <a:pt x="150714" y="142072"/>
                  </a:lnTo>
                  <a:lnTo>
                    <a:pt x="152501" y="157216"/>
                  </a:lnTo>
                  <a:lnTo>
                    <a:pt x="153996" y="172848"/>
                  </a:lnTo>
                  <a:lnTo>
                    <a:pt x="155149" y="188788"/>
                  </a:lnTo>
                  <a:lnTo>
                    <a:pt x="155997" y="204649"/>
                  </a:lnTo>
                  <a:lnTo>
                    <a:pt x="156593" y="220202"/>
                  </a:lnTo>
                  <a:lnTo>
                    <a:pt x="156670" y="235071"/>
                  </a:lnTo>
                  <a:lnTo>
                    <a:pt x="155665" y="248677"/>
                  </a:lnTo>
                  <a:lnTo>
                    <a:pt x="153349" y="260821"/>
                  </a:lnTo>
                  <a:lnTo>
                    <a:pt x="149487" y="271465"/>
                  </a:lnTo>
                  <a:lnTo>
                    <a:pt x="143689" y="280559"/>
                  </a:lnTo>
                  <a:lnTo>
                    <a:pt x="135931" y="288230"/>
                  </a:lnTo>
                  <a:lnTo>
                    <a:pt x="126484" y="294570"/>
                  </a:lnTo>
                  <a:lnTo>
                    <a:pt x="115709" y="299548"/>
                  </a:lnTo>
                  <a:lnTo>
                    <a:pt x="103948" y="303270"/>
                  </a:lnTo>
                  <a:lnTo>
                    <a:pt x="91477" y="305960"/>
                  </a:lnTo>
                  <a:lnTo>
                    <a:pt x="78508" y="307857"/>
                  </a:lnTo>
                  <a:lnTo>
                    <a:pt x="65208" y="309173"/>
                  </a:lnTo>
                  <a:lnTo>
                    <a:pt x="52101" y="310078"/>
                  </a:lnTo>
                  <a:lnTo>
                    <a:pt x="38684" y="310792"/>
                  </a:lnTo>
                  <a:lnTo>
                    <a:pt x="22661" y="311382"/>
                  </a:lnTo>
                  <a:lnTo>
                    <a:pt x="0" y="31195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485761" y="2988253"/>
            <a:ext cx="1147040" cy="432474"/>
            <a:chOff x="7485761" y="2988253"/>
            <a:chExt cx="1147040" cy="432474"/>
          </a:xfrm>
        </p:grpSpPr>
        <p:sp>
          <p:nvSpPr>
            <p:cNvPr id="89" name="Freeform 88"/>
            <p:cNvSpPr/>
            <p:nvPr/>
          </p:nvSpPr>
          <p:spPr>
            <a:xfrm>
              <a:off x="7572703" y="3116435"/>
              <a:ext cx="18344" cy="294799"/>
            </a:xfrm>
            <a:custGeom>
              <a:avLst/>
              <a:gdLst/>
              <a:ahLst/>
              <a:cxnLst/>
              <a:rect l="0" t="0" r="0" b="0"/>
              <a:pathLst>
                <a:path w="18344" h="294799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9"/>
                  </a:lnTo>
                  <a:lnTo>
                    <a:pt x="201" y="42872"/>
                  </a:lnTo>
                  <a:lnTo>
                    <a:pt x="0" y="57648"/>
                  </a:lnTo>
                  <a:lnTo>
                    <a:pt x="651" y="74022"/>
                  </a:lnTo>
                  <a:lnTo>
                    <a:pt x="1889" y="91536"/>
                  </a:lnTo>
                  <a:lnTo>
                    <a:pt x="3253" y="109572"/>
                  </a:lnTo>
                  <a:lnTo>
                    <a:pt x="4467" y="127723"/>
                  </a:lnTo>
                  <a:lnTo>
                    <a:pt x="5602" y="145482"/>
                  </a:lnTo>
                  <a:lnTo>
                    <a:pt x="6970" y="162179"/>
                  </a:lnTo>
                  <a:lnTo>
                    <a:pt x="8738" y="177561"/>
                  </a:lnTo>
                  <a:lnTo>
                    <a:pt x="10755" y="191872"/>
                  </a:lnTo>
                  <a:lnTo>
                    <a:pt x="12656" y="205645"/>
                  </a:lnTo>
                  <a:lnTo>
                    <a:pt x="14233" y="219243"/>
                  </a:lnTo>
                  <a:lnTo>
                    <a:pt x="15446" y="232620"/>
                  </a:lnTo>
                  <a:lnTo>
                    <a:pt x="16467" y="246929"/>
                  </a:lnTo>
                  <a:lnTo>
                    <a:pt x="17381" y="265669"/>
                  </a:lnTo>
                  <a:lnTo>
                    <a:pt x="18343" y="29479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85761" y="324277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182" y="2867"/>
                  </a:lnTo>
                  <a:lnTo>
                    <a:pt x="155413" y="5009"/>
                  </a:lnTo>
                  <a:lnTo>
                    <a:pt x="142519" y="6616"/>
                  </a:lnTo>
                  <a:lnTo>
                    <a:pt x="128499" y="7969"/>
                  </a:lnTo>
                  <a:lnTo>
                    <a:pt x="113522" y="9466"/>
                  </a:lnTo>
                  <a:lnTo>
                    <a:pt x="97808" y="11312"/>
                  </a:lnTo>
                  <a:lnTo>
                    <a:pt x="81733" y="13389"/>
                  </a:lnTo>
                  <a:lnTo>
                    <a:pt x="63919" y="15545"/>
                  </a:lnTo>
                  <a:lnTo>
                    <a:pt x="3945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75274" y="3063792"/>
              <a:ext cx="126343" cy="284271"/>
            </a:xfrm>
            <a:custGeom>
              <a:avLst/>
              <a:gdLst/>
              <a:ahLst/>
              <a:cxnLst/>
              <a:rect l="0" t="0" r="0" b="0"/>
              <a:pathLst>
                <a:path w="126343" h="2842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6" y="60110"/>
                  </a:lnTo>
                  <a:lnTo>
                    <a:pt x="6774" y="74410"/>
                  </a:lnTo>
                  <a:lnTo>
                    <a:pt x="8043" y="89241"/>
                  </a:lnTo>
                  <a:lnTo>
                    <a:pt x="9504" y="103806"/>
                  </a:lnTo>
                  <a:lnTo>
                    <a:pt x="11332" y="117676"/>
                  </a:lnTo>
                  <a:lnTo>
                    <a:pt x="13389" y="130935"/>
                  </a:lnTo>
                  <a:lnTo>
                    <a:pt x="15317" y="143985"/>
                  </a:lnTo>
                  <a:lnTo>
                    <a:pt x="16916" y="157099"/>
                  </a:lnTo>
                  <a:lnTo>
                    <a:pt x="18311" y="170382"/>
                  </a:lnTo>
                  <a:lnTo>
                    <a:pt x="19854" y="183847"/>
                  </a:lnTo>
                  <a:lnTo>
                    <a:pt x="21740" y="197468"/>
                  </a:lnTo>
                  <a:lnTo>
                    <a:pt x="23838" y="211211"/>
                  </a:lnTo>
                  <a:lnTo>
                    <a:pt x="25792" y="225044"/>
                  </a:lnTo>
                  <a:lnTo>
                    <a:pt x="27407" y="238842"/>
                  </a:lnTo>
                  <a:lnTo>
                    <a:pt x="28746" y="249134"/>
                  </a:lnTo>
                  <a:lnTo>
                    <a:pt x="29847" y="251747"/>
                  </a:lnTo>
                  <a:lnTo>
                    <a:pt x="30582" y="248268"/>
                  </a:lnTo>
                  <a:lnTo>
                    <a:pt x="31355" y="241201"/>
                  </a:lnTo>
                  <a:lnTo>
                    <a:pt x="32895" y="232645"/>
                  </a:lnTo>
                  <a:lnTo>
                    <a:pt x="35549" y="223798"/>
                  </a:lnTo>
                  <a:lnTo>
                    <a:pt x="39627" y="215650"/>
                  </a:lnTo>
                  <a:lnTo>
                    <a:pt x="45564" y="209266"/>
                  </a:lnTo>
                  <a:lnTo>
                    <a:pt x="53401" y="205039"/>
                  </a:lnTo>
                  <a:lnTo>
                    <a:pt x="62561" y="203139"/>
                  </a:lnTo>
                  <a:lnTo>
                    <a:pt x="72077" y="203812"/>
                  </a:lnTo>
                  <a:lnTo>
                    <a:pt x="81353" y="206929"/>
                  </a:lnTo>
                  <a:lnTo>
                    <a:pt x="90017" y="212255"/>
                  </a:lnTo>
                  <a:lnTo>
                    <a:pt x="97756" y="219632"/>
                  </a:lnTo>
                  <a:lnTo>
                    <a:pt x="104506" y="228759"/>
                  </a:lnTo>
                  <a:lnTo>
                    <a:pt x="110241" y="238852"/>
                  </a:lnTo>
                  <a:lnTo>
                    <a:pt x="115426" y="249820"/>
                  </a:lnTo>
                  <a:lnTo>
                    <a:pt x="120513" y="263738"/>
                  </a:lnTo>
                  <a:lnTo>
                    <a:pt x="126342" y="28427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32564" y="3242805"/>
              <a:ext cx="184950" cy="175560"/>
            </a:xfrm>
            <a:custGeom>
              <a:avLst/>
              <a:gdLst/>
              <a:ahLst/>
              <a:cxnLst/>
              <a:rect l="0" t="0" r="0" b="0"/>
              <a:pathLst>
                <a:path w="184950" h="175560">
                  <a:moveTo>
                    <a:pt x="100721" y="94728"/>
                  </a:moveTo>
                  <a:lnTo>
                    <a:pt x="103521" y="85927"/>
                  </a:lnTo>
                  <a:lnTo>
                    <a:pt x="105023" y="77580"/>
                  </a:lnTo>
                  <a:lnTo>
                    <a:pt x="105329" y="68882"/>
                  </a:lnTo>
                  <a:lnTo>
                    <a:pt x="104649" y="59760"/>
                  </a:lnTo>
                  <a:lnTo>
                    <a:pt x="103182" y="50266"/>
                  </a:lnTo>
                  <a:lnTo>
                    <a:pt x="101103" y="40483"/>
                  </a:lnTo>
                  <a:lnTo>
                    <a:pt x="98249" y="30815"/>
                  </a:lnTo>
                  <a:lnTo>
                    <a:pt x="94129" y="21937"/>
                  </a:lnTo>
                  <a:lnTo>
                    <a:pt x="88580" y="14167"/>
                  </a:lnTo>
                  <a:lnTo>
                    <a:pt x="81736" y="7799"/>
                  </a:lnTo>
                  <a:lnTo>
                    <a:pt x="73847" y="3271"/>
                  </a:lnTo>
                  <a:lnTo>
                    <a:pt x="65173" y="645"/>
                  </a:lnTo>
                  <a:lnTo>
                    <a:pt x="56096" y="0"/>
                  </a:lnTo>
                  <a:lnTo>
                    <a:pt x="47090" y="1603"/>
                  </a:lnTo>
                  <a:lnTo>
                    <a:pt x="38414" y="5384"/>
                  </a:lnTo>
                  <a:lnTo>
                    <a:pt x="30286" y="11005"/>
                  </a:lnTo>
                  <a:lnTo>
                    <a:pt x="22972" y="18056"/>
                  </a:lnTo>
                  <a:lnTo>
                    <a:pt x="16538" y="26170"/>
                  </a:lnTo>
                  <a:lnTo>
                    <a:pt x="11049" y="35208"/>
                  </a:lnTo>
                  <a:lnTo>
                    <a:pt x="6650" y="45250"/>
                  </a:lnTo>
                  <a:lnTo>
                    <a:pt x="3323" y="56264"/>
                  </a:lnTo>
                  <a:lnTo>
                    <a:pt x="1071" y="68100"/>
                  </a:lnTo>
                  <a:lnTo>
                    <a:pt x="0" y="80577"/>
                  </a:lnTo>
                  <a:lnTo>
                    <a:pt x="56" y="93524"/>
                  </a:lnTo>
                  <a:lnTo>
                    <a:pt x="1059" y="106641"/>
                  </a:lnTo>
                  <a:lnTo>
                    <a:pt x="2795" y="119521"/>
                  </a:lnTo>
                  <a:lnTo>
                    <a:pt x="5080" y="131952"/>
                  </a:lnTo>
                  <a:lnTo>
                    <a:pt x="8087" y="143585"/>
                  </a:lnTo>
                  <a:lnTo>
                    <a:pt x="12316" y="153874"/>
                  </a:lnTo>
                  <a:lnTo>
                    <a:pt x="17936" y="162630"/>
                  </a:lnTo>
                  <a:lnTo>
                    <a:pt x="24660" y="169510"/>
                  </a:lnTo>
                  <a:lnTo>
                    <a:pt x="31937" y="173858"/>
                  </a:lnTo>
                  <a:lnTo>
                    <a:pt x="39386" y="175559"/>
                  </a:lnTo>
                  <a:lnTo>
                    <a:pt x="46827" y="174940"/>
                  </a:lnTo>
                  <a:lnTo>
                    <a:pt x="54196" y="172481"/>
                  </a:lnTo>
                  <a:lnTo>
                    <a:pt x="61477" y="168639"/>
                  </a:lnTo>
                  <a:lnTo>
                    <a:pt x="68519" y="163471"/>
                  </a:lnTo>
                  <a:lnTo>
                    <a:pt x="75028" y="156655"/>
                  </a:lnTo>
                  <a:lnTo>
                    <a:pt x="80890" y="148151"/>
                  </a:lnTo>
                  <a:lnTo>
                    <a:pt x="86149" y="138340"/>
                  </a:lnTo>
                  <a:lnTo>
                    <a:pt x="90917" y="127839"/>
                  </a:lnTo>
                  <a:lnTo>
                    <a:pt x="95312" y="117071"/>
                  </a:lnTo>
                  <a:lnTo>
                    <a:pt x="99433" y="106249"/>
                  </a:lnTo>
                  <a:lnTo>
                    <a:pt x="103360" y="95457"/>
                  </a:lnTo>
                  <a:lnTo>
                    <a:pt x="107160" y="84810"/>
                  </a:lnTo>
                  <a:lnTo>
                    <a:pt x="111073" y="77535"/>
                  </a:lnTo>
                  <a:lnTo>
                    <a:pt x="115110" y="77154"/>
                  </a:lnTo>
                  <a:lnTo>
                    <a:pt x="119046" y="81604"/>
                  </a:lnTo>
                  <a:lnTo>
                    <a:pt x="123220" y="88771"/>
                  </a:lnTo>
                  <a:lnTo>
                    <a:pt x="127892" y="97417"/>
                  </a:lnTo>
                  <a:lnTo>
                    <a:pt x="133109" y="106872"/>
                  </a:lnTo>
                  <a:lnTo>
                    <a:pt x="138809" y="116766"/>
                  </a:lnTo>
                  <a:lnTo>
                    <a:pt x="144969" y="126641"/>
                  </a:lnTo>
                  <a:lnTo>
                    <a:pt x="152462" y="136949"/>
                  </a:lnTo>
                  <a:lnTo>
                    <a:pt x="164183" y="149708"/>
                  </a:lnTo>
                  <a:lnTo>
                    <a:pt x="184949" y="16842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28042" y="3243103"/>
              <a:ext cx="115814" cy="166992"/>
            </a:xfrm>
            <a:custGeom>
              <a:avLst/>
              <a:gdLst/>
              <a:ahLst/>
              <a:cxnLst/>
              <a:rect l="0" t="0" r="0" b="0"/>
              <a:pathLst>
                <a:path w="115814" h="166992">
                  <a:moveTo>
                    <a:pt x="0" y="20731"/>
                  </a:moveTo>
                  <a:lnTo>
                    <a:pt x="67" y="32533"/>
                  </a:lnTo>
                  <a:lnTo>
                    <a:pt x="707" y="44302"/>
                  </a:lnTo>
                  <a:lnTo>
                    <a:pt x="2003" y="57197"/>
                  </a:lnTo>
                  <a:lnTo>
                    <a:pt x="3863" y="71218"/>
                  </a:lnTo>
                  <a:lnTo>
                    <a:pt x="6180" y="86195"/>
                  </a:lnTo>
                  <a:lnTo>
                    <a:pt x="8836" y="101908"/>
                  </a:lnTo>
                  <a:lnTo>
                    <a:pt x="11415" y="117838"/>
                  </a:lnTo>
                  <a:lnTo>
                    <a:pt x="13225" y="133213"/>
                  </a:lnTo>
                  <a:lnTo>
                    <a:pt x="13944" y="147629"/>
                  </a:lnTo>
                  <a:lnTo>
                    <a:pt x="13238" y="159991"/>
                  </a:lnTo>
                  <a:lnTo>
                    <a:pt x="10902" y="166991"/>
                  </a:lnTo>
                  <a:lnTo>
                    <a:pt x="7911" y="166684"/>
                  </a:lnTo>
                  <a:lnTo>
                    <a:pt x="5429" y="160921"/>
                  </a:lnTo>
                  <a:lnTo>
                    <a:pt x="3655" y="151584"/>
                  </a:lnTo>
                  <a:lnTo>
                    <a:pt x="2445" y="140149"/>
                  </a:lnTo>
                  <a:lnTo>
                    <a:pt x="1636" y="127552"/>
                  </a:lnTo>
                  <a:lnTo>
                    <a:pt x="1265" y="114323"/>
                  </a:lnTo>
                  <a:lnTo>
                    <a:pt x="1550" y="100748"/>
                  </a:lnTo>
                  <a:lnTo>
                    <a:pt x="2561" y="86985"/>
                  </a:lnTo>
                  <a:lnTo>
                    <a:pt x="4226" y="73282"/>
                  </a:lnTo>
                  <a:lnTo>
                    <a:pt x="6415" y="59991"/>
                  </a:lnTo>
                  <a:lnTo>
                    <a:pt x="9009" y="47277"/>
                  </a:lnTo>
                  <a:lnTo>
                    <a:pt x="12224" y="35448"/>
                  </a:lnTo>
                  <a:lnTo>
                    <a:pt x="16593" y="25028"/>
                  </a:lnTo>
                  <a:lnTo>
                    <a:pt x="22313" y="16177"/>
                  </a:lnTo>
                  <a:lnTo>
                    <a:pt x="29273" y="9065"/>
                  </a:lnTo>
                  <a:lnTo>
                    <a:pt x="37241" y="4028"/>
                  </a:lnTo>
                  <a:lnTo>
                    <a:pt x="45968" y="1051"/>
                  </a:lnTo>
                  <a:lnTo>
                    <a:pt x="55081" y="0"/>
                  </a:lnTo>
                  <a:lnTo>
                    <a:pt x="64109" y="798"/>
                  </a:lnTo>
                  <a:lnTo>
                    <a:pt x="72802" y="3229"/>
                  </a:lnTo>
                  <a:lnTo>
                    <a:pt x="80942" y="7299"/>
                  </a:lnTo>
                  <a:lnTo>
                    <a:pt x="88262" y="13304"/>
                  </a:lnTo>
                  <a:lnTo>
                    <a:pt x="94700" y="21232"/>
                  </a:lnTo>
                  <a:lnTo>
                    <a:pt x="100193" y="30808"/>
                  </a:lnTo>
                  <a:lnTo>
                    <a:pt x="104592" y="41677"/>
                  </a:lnTo>
                  <a:lnTo>
                    <a:pt x="107925" y="53507"/>
                  </a:lnTo>
                  <a:lnTo>
                    <a:pt x="110351" y="66024"/>
                  </a:lnTo>
                  <a:lnTo>
                    <a:pt x="112071" y="79025"/>
                  </a:lnTo>
                  <a:lnTo>
                    <a:pt x="113269" y="92342"/>
                  </a:lnTo>
                  <a:lnTo>
                    <a:pt x="114095" y="105262"/>
                  </a:lnTo>
                  <a:lnTo>
                    <a:pt x="114746" y="117791"/>
                  </a:lnTo>
                  <a:lnTo>
                    <a:pt x="115286" y="131025"/>
                  </a:lnTo>
                  <a:lnTo>
                    <a:pt x="115813" y="14707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94669" y="2988253"/>
              <a:ext cx="138132" cy="432474"/>
            </a:xfrm>
            <a:custGeom>
              <a:avLst/>
              <a:gdLst/>
              <a:ahLst/>
              <a:cxnLst/>
              <a:rect l="0" t="0" r="0" b="0"/>
              <a:pathLst>
                <a:path w="138132" h="432474">
                  <a:moveTo>
                    <a:pt x="107113" y="349280"/>
                  </a:moveTo>
                  <a:lnTo>
                    <a:pt x="104113" y="337679"/>
                  </a:lnTo>
                  <a:lnTo>
                    <a:pt x="100690" y="327831"/>
                  </a:lnTo>
                  <a:lnTo>
                    <a:pt x="96490" y="318830"/>
                  </a:lnTo>
                  <a:lnTo>
                    <a:pt x="91416" y="310561"/>
                  </a:lnTo>
                  <a:lnTo>
                    <a:pt x="85287" y="303182"/>
                  </a:lnTo>
                  <a:lnTo>
                    <a:pt x="78103" y="296726"/>
                  </a:lnTo>
                  <a:lnTo>
                    <a:pt x="70015" y="291566"/>
                  </a:lnTo>
                  <a:lnTo>
                    <a:pt x="61220" y="288457"/>
                  </a:lnTo>
                  <a:lnTo>
                    <a:pt x="51909" y="287637"/>
                  </a:lnTo>
                  <a:lnTo>
                    <a:pt x="42558" y="289206"/>
                  </a:lnTo>
                  <a:lnTo>
                    <a:pt x="33894" y="293375"/>
                  </a:lnTo>
                  <a:lnTo>
                    <a:pt x="26257" y="299996"/>
                  </a:lnTo>
                  <a:lnTo>
                    <a:pt x="19639" y="308660"/>
                  </a:lnTo>
                  <a:lnTo>
                    <a:pt x="13877" y="318901"/>
                  </a:lnTo>
                  <a:lnTo>
                    <a:pt x="8787" y="330297"/>
                  </a:lnTo>
                  <a:lnTo>
                    <a:pt x="4519" y="342351"/>
                  </a:lnTo>
                  <a:lnTo>
                    <a:pt x="1549" y="354506"/>
                  </a:lnTo>
                  <a:lnTo>
                    <a:pt x="34" y="366456"/>
                  </a:lnTo>
                  <a:lnTo>
                    <a:pt x="0" y="378105"/>
                  </a:lnTo>
                  <a:lnTo>
                    <a:pt x="1496" y="389469"/>
                  </a:lnTo>
                  <a:lnTo>
                    <a:pt x="4403" y="400583"/>
                  </a:lnTo>
                  <a:lnTo>
                    <a:pt x="8795" y="411015"/>
                  </a:lnTo>
                  <a:lnTo>
                    <a:pt x="15017" y="419889"/>
                  </a:lnTo>
                  <a:lnTo>
                    <a:pt x="23081" y="426839"/>
                  </a:lnTo>
                  <a:lnTo>
                    <a:pt x="32410" y="431335"/>
                  </a:lnTo>
                  <a:lnTo>
                    <a:pt x="42048" y="432473"/>
                  </a:lnTo>
                  <a:lnTo>
                    <a:pt x="51415" y="430082"/>
                  </a:lnTo>
                  <a:lnTo>
                    <a:pt x="60311" y="424595"/>
                  </a:lnTo>
                  <a:lnTo>
                    <a:pt x="68739" y="416651"/>
                  </a:lnTo>
                  <a:lnTo>
                    <a:pt x="76770" y="406868"/>
                  </a:lnTo>
                  <a:lnTo>
                    <a:pt x="84332" y="395592"/>
                  </a:lnTo>
                  <a:lnTo>
                    <a:pt x="91200" y="382911"/>
                  </a:lnTo>
                  <a:lnTo>
                    <a:pt x="97306" y="368975"/>
                  </a:lnTo>
                  <a:lnTo>
                    <a:pt x="102732" y="353857"/>
                  </a:lnTo>
                  <a:lnTo>
                    <a:pt x="107611" y="337492"/>
                  </a:lnTo>
                  <a:lnTo>
                    <a:pt x="112080" y="319959"/>
                  </a:lnTo>
                  <a:lnTo>
                    <a:pt x="116251" y="301455"/>
                  </a:lnTo>
                  <a:lnTo>
                    <a:pt x="120213" y="282202"/>
                  </a:lnTo>
                  <a:lnTo>
                    <a:pt x="124025" y="262398"/>
                  </a:lnTo>
                  <a:lnTo>
                    <a:pt x="127571" y="242202"/>
                  </a:lnTo>
                  <a:lnTo>
                    <a:pt x="130571" y="221731"/>
                  </a:lnTo>
                  <a:lnTo>
                    <a:pt x="132921" y="201070"/>
                  </a:lnTo>
                  <a:lnTo>
                    <a:pt x="134668" y="180281"/>
                  </a:lnTo>
                  <a:lnTo>
                    <a:pt x="135923" y="159404"/>
                  </a:lnTo>
                  <a:lnTo>
                    <a:pt x="136805" y="138472"/>
                  </a:lnTo>
                  <a:lnTo>
                    <a:pt x="137414" y="117668"/>
                  </a:lnTo>
                  <a:lnTo>
                    <a:pt x="137832" y="97314"/>
                  </a:lnTo>
                  <a:lnTo>
                    <a:pt x="138112" y="77555"/>
                  </a:lnTo>
                  <a:lnTo>
                    <a:pt x="138131" y="58693"/>
                  </a:lnTo>
                  <a:lnTo>
                    <a:pt x="137611" y="41246"/>
                  </a:lnTo>
                  <a:lnTo>
                    <a:pt x="136441" y="25389"/>
                  </a:lnTo>
                  <a:lnTo>
                    <a:pt x="134479" y="11960"/>
                  </a:lnTo>
                  <a:lnTo>
                    <a:pt x="130781" y="3024"/>
                  </a:lnTo>
                  <a:lnTo>
                    <a:pt x="125418" y="0"/>
                  </a:lnTo>
                  <a:lnTo>
                    <a:pt x="120410" y="2826"/>
                  </a:lnTo>
                  <a:lnTo>
                    <a:pt x="116476" y="10621"/>
                  </a:lnTo>
                  <a:lnTo>
                    <a:pt x="113590" y="22451"/>
                  </a:lnTo>
                  <a:lnTo>
                    <a:pt x="111545" y="37613"/>
                  </a:lnTo>
                  <a:lnTo>
                    <a:pt x="110123" y="55412"/>
                  </a:lnTo>
                  <a:lnTo>
                    <a:pt x="109146" y="74710"/>
                  </a:lnTo>
                  <a:lnTo>
                    <a:pt x="108482" y="94042"/>
                  </a:lnTo>
                  <a:lnTo>
                    <a:pt x="108037" y="112594"/>
                  </a:lnTo>
                  <a:lnTo>
                    <a:pt x="107906" y="130151"/>
                  </a:lnTo>
                  <a:lnTo>
                    <a:pt x="108350" y="146791"/>
                  </a:lnTo>
                  <a:lnTo>
                    <a:pt x="109463" y="162691"/>
                  </a:lnTo>
                  <a:lnTo>
                    <a:pt x="111025" y="178033"/>
                  </a:lnTo>
                  <a:lnTo>
                    <a:pt x="112611" y="192971"/>
                  </a:lnTo>
                  <a:lnTo>
                    <a:pt x="113979" y="207625"/>
                  </a:lnTo>
                  <a:lnTo>
                    <a:pt x="115217" y="222081"/>
                  </a:lnTo>
                  <a:lnTo>
                    <a:pt x="116655" y="236401"/>
                  </a:lnTo>
                  <a:lnTo>
                    <a:pt x="118470" y="250629"/>
                  </a:lnTo>
                  <a:lnTo>
                    <a:pt x="120519" y="264794"/>
                  </a:lnTo>
                  <a:lnTo>
                    <a:pt x="122442" y="278918"/>
                  </a:lnTo>
                  <a:lnTo>
                    <a:pt x="124032" y="293018"/>
                  </a:lnTo>
                  <a:lnTo>
                    <a:pt x="125251" y="307267"/>
                  </a:lnTo>
                  <a:lnTo>
                    <a:pt x="126145" y="321979"/>
                  </a:lnTo>
                  <a:lnTo>
                    <a:pt x="126782" y="337264"/>
                  </a:lnTo>
                  <a:lnTo>
                    <a:pt x="127226" y="352333"/>
                  </a:lnTo>
                  <a:lnTo>
                    <a:pt x="127580" y="367067"/>
                  </a:lnTo>
                  <a:lnTo>
                    <a:pt x="127877" y="382766"/>
                  </a:lnTo>
                  <a:lnTo>
                    <a:pt x="128170" y="40192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453347" y="3284891"/>
            <a:ext cx="5906488" cy="968623"/>
            <a:chOff x="3453347" y="3284891"/>
            <a:chExt cx="5906488" cy="968623"/>
          </a:xfrm>
        </p:grpSpPr>
        <p:sp>
          <p:nvSpPr>
            <p:cNvPr id="96" name="Freeform 95"/>
            <p:cNvSpPr/>
            <p:nvPr/>
          </p:nvSpPr>
          <p:spPr>
            <a:xfrm>
              <a:off x="3611399" y="3663917"/>
              <a:ext cx="10405" cy="452726"/>
            </a:xfrm>
            <a:custGeom>
              <a:avLst/>
              <a:gdLst/>
              <a:ahLst/>
              <a:cxnLst/>
              <a:rect l="0" t="0" r="0" b="0"/>
              <a:pathLst>
                <a:path w="10405" h="452726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9"/>
                  </a:lnTo>
                  <a:lnTo>
                    <a:pt x="2611" y="42872"/>
                  </a:lnTo>
                  <a:lnTo>
                    <a:pt x="1763" y="57648"/>
                  </a:lnTo>
                  <a:lnTo>
                    <a:pt x="1166" y="74017"/>
                  </a:lnTo>
                  <a:lnTo>
                    <a:pt x="751" y="91358"/>
                  </a:lnTo>
                  <a:lnTo>
                    <a:pt x="467" y="108746"/>
                  </a:lnTo>
                  <a:lnTo>
                    <a:pt x="273" y="125653"/>
                  </a:lnTo>
                  <a:lnTo>
                    <a:pt x="143" y="141932"/>
                  </a:lnTo>
                  <a:lnTo>
                    <a:pt x="54" y="157630"/>
                  </a:lnTo>
                  <a:lnTo>
                    <a:pt x="0" y="172857"/>
                  </a:lnTo>
                  <a:lnTo>
                    <a:pt x="133" y="187728"/>
                  </a:lnTo>
                  <a:lnTo>
                    <a:pt x="755" y="202341"/>
                  </a:lnTo>
                  <a:lnTo>
                    <a:pt x="1986" y="216782"/>
                  </a:lnTo>
                  <a:lnTo>
                    <a:pt x="3626" y="231432"/>
                  </a:lnTo>
                  <a:lnTo>
                    <a:pt x="5267" y="246948"/>
                  </a:lnTo>
                  <a:lnTo>
                    <a:pt x="6664" y="263605"/>
                  </a:lnTo>
                  <a:lnTo>
                    <a:pt x="7753" y="281030"/>
                  </a:lnTo>
                  <a:lnTo>
                    <a:pt x="8559" y="298419"/>
                  </a:lnTo>
                  <a:lnTo>
                    <a:pt x="9135" y="315304"/>
                  </a:lnTo>
                  <a:lnTo>
                    <a:pt x="9539" y="331724"/>
                  </a:lnTo>
                  <a:lnTo>
                    <a:pt x="9818" y="348043"/>
                  </a:lnTo>
                  <a:lnTo>
                    <a:pt x="10009" y="364487"/>
                  </a:lnTo>
                  <a:lnTo>
                    <a:pt x="10138" y="380767"/>
                  </a:lnTo>
                  <a:lnTo>
                    <a:pt x="10240" y="397950"/>
                  </a:lnTo>
                  <a:lnTo>
                    <a:pt x="10324" y="419787"/>
                  </a:lnTo>
                  <a:lnTo>
                    <a:pt x="10404" y="45272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53347" y="3832373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64939" y="2933"/>
                  </a:lnTo>
                  <a:lnTo>
                    <a:pt x="256593" y="5715"/>
                  </a:lnTo>
                  <a:lnTo>
                    <a:pt x="247894" y="8615"/>
                  </a:lnTo>
                  <a:lnTo>
                    <a:pt x="238773" y="11655"/>
                  </a:lnTo>
                  <a:lnTo>
                    <a:pt x="229278" y="14821"/>
                  </a:lnTo>
                  <a:lnTo>
                    <a:pt x="219481" y="18085"/>
                  </a:lnTo>
                  <a:lnTo>
                    <a:pt x="209294" y="21423"/>
                  </a:lnTo>
                  <a:lnTo>
                    <a:pt x="198472" y="24814"/>
                  </a:lnTo>
                  <a:lnTo>
                    <a:pt x="186937" y="28243"/>
                  </a:lnTo>
                  <a:lnTo>
                    <a:pt x="174920" y="31697"/>
                  </a:lnTo>
                  <a:lnTo>
                    <a:pt x="162854" y="35169"/>
                  </a:lnTo>
                  <a:lnTo>
                    <a:pt x="150993" y="38659"/>
                  </a:lnTo>
                  <a:lnTo>
                    <a:pt x="139249" y="42325"/>
                  </a:lnTo>
                  <a:lnTo>
                    <a:pt x="127298" y="46472"/>
                  </a:lnTo>
                  <a:lnTo>
                    <a:pt x="114961" y="51218"/>
                  </a:lnTo>
                  <a:lnTo>
                    <a:pt x="102217" y="56202"/>
                  </a:lnTo>
                  <a:lnTo>
                    <a:pt x="89122" y="60708"/>
                  </a:lnTo>
                  <a:lnTo>
                    <a:pt x="75763" y="64369"/>
                  </a:lnTo>
                  <a:lnTo>
                    <a:pt x="62431" y="67352"/>
                  </a:lnTo>
                  <a:lnTo>
                    <a:pt x="48099" y="70579"/>
                  </a:lnTo>
                  <a:lnTo>
                    <a:pt x="29276" y="7544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43533" y="3621803"/>
              <a:ext cx="341525" cy="447989"/>
            </a:xfrm>
            <a:custGeom>
              <a:avLst/>
              <a:gdLst/>
              <a:ahLst/>
              <a:cxnLst/>
              <a:rect l="0" t="0" r="0" b="0"/>
              <a:pathLst>
                <a:path w="341525" h="447989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71"/>
                  </a:lnTo>
                  <a:lnTo>
                    <a:pt x="506" y="46978"/>
                  </a:lnTo>
                  <a:lnTo>
                    <a:pt x="1325" y="60935"/>
                  </a:lnTo>
                  <a:lnTo>
                    <a:pt x="2145" y="76484"/>
                  </a:lnTo>
                  <a:lnTo>
                    <a:pt x="3001" y="92968"/>
                  </a:lnTo>
                  <a:lnTo>
                    <a:pt x="4177" y="109182"/>
                  </a:lnTo>
                  <a:lnTo>
                    <a:pt x="5811" y="124458"/>
                  </a:lnTo>
                  <a:lnTo>
                    <a:pt x="7739" y="138982"/>
                  </a:lnTo>
                  <a:lnTo>
                    <a:pt x="9578" y="153489"/>
                  </a:lnTo>
                  <a:lnTo>
                    <a:pt x="11118" y="168438"/>
                  </a:lnTo>
                  <a:lnTo>
                    <a:pt x="12474" y="184125"/>
                  </a:lnTo>
                  <a:lnTo>
                    <a:pt x="13991" y="200814"/>
                  </a:lnTo>
                  <a:lnTo>
                    <a:pt x="15859" y="218536"/>
                  </a:lnTo>
                  <a:lnTo>
                    <a:pt x="17944" y="237152"/>
                  </a:lnTo>
                  <a:lnTo>
                    <a:pt x="19891" y="256474"/>
                  </a:lnTo>
                  <a:lnTo>
                    <a:pt x="21501" y="276306"/>
                  </a:lnTo>
                  <a:lnTo>
                    <a:pt x="22905" y="296011"/>
                  </a:lnTo>
                  <a:lnTo>
                    <a:pt x="24454" y="314554"/>
                  </a:lnTo>
                  <a:lnTo>
                    <a:pt x="26344" y="331475"/>
                  </a:lnTo>
                  <a:lnTo>
                    <a:pt x="28444" y="347141"/>
                  </a:lnTo>
                  <a:lnTo>
                    <a:pt x="30400" y="362429"/>
                  </a:lnTo>
                  <a:lnTo>
                    <a:pt x="32012" y="377902"/>
                  </a:lnTo>
                  <a:lnTo>
                    <a:pt x="33248" y="393604"/>
                  </a:lnTo>
                  <a:lnTo>
                    <a:pt x="34152" y="409240"/>
                  </a:lnTo>
                  <a:lnTo>
                    <a:pt x="34800" y="424517"/>
                  </a:lnTo>
                  <a:lnTo>
                    <a:pt x="35452" y="435865"/>
                  </a:lnTo>
                  <a:lnTo>
                    <a:pt x="36468" y="438840"/>
                  </a:lnTo>
                  <a:lnTo>
                    <a:pt x="37952" y="434769"/>
                  </a:lnTo>
                  <a:lnTo>
                    <a:pt x="39741" y="426094"/>
                  </a:lnTo>
                  <a:lnTo>
                    <a:pt x="41466" y="414817"/>
                  </a:lnTo>
                  <a:lnTo>
                    <a:pt x="42918" y="402178"/>
                  </a:lnTo>
                  <a:lnTo>
                    <a:pt x="44208" y="389014"/>
                  </a:lnTo>
                  <a:lnTo>
                    <a:pt x="45679" y="375977"/>
                  </a:lnTo>
                  <a:lnTo>
                    <a:pt x="47519" y="363370"/>
                  </a:lnTo>
                  <a:lnTo>
                    <a:pt x="49755" y="351247"/>
                  </a:lnTo>
                  <a:lnTo>
                    <a:pt x="52334" y="339552"/>
                  </a:lnTo>
                  <a:lnTo>
                    <a:pt x="55192" y="328202"/>
                  </a:lnTo>
                  <a:lnTo>
                    <a:pt x="58587" y="317441"/>
                  </a:lnTo>
                  <a:lnTo>
                    <a:pt x="63077" y="307811"/>
                  </a:lnTo>
                  <a:lnTo>
                    <a:pt x="68877" y="299531"/>
                  </a:lnTo>
                  <a:lnTo>
                    <a:pt x="75892" y="292987"/>
                  </a:lnTo>
                  <a:lnTo>
                    <a:pt x="83896" y="288873"/>
                  </a:lnTo>
                  <a:lnTo>
                    <a:pt x="92641" y="287337"/>
                  </a:lnTo>
                  <a:lnTo>
                    <a:pt x="101597" y="288238"/>
                  </a:lnTo>
                  <a:lnTo>
                    <a:pt x="109989" y="291419"/>
                  </a:lnTo>
                  <a:lnTo>
                    <a:pt x="117440" y="296559"/>
                  </a:lnTo>
                  <a:lnTo>
                    <a:pt x="123931" y="303414"/>
                  </a:lnTo>
                  <a:lnTo>
                    <a:pt x="129607" y="311901"/>
                  </a:lnTo>
                  <a:lnTo>
                    <a:pt x="134649" y="321822"/>
                  </a:lnTo>
                  <a:lnTo>
                    <a:pt x="139224" y="332736"/>
                  </a:lnTo>
                  <a:lnTo>
                    <a:pt x="143465" y="344052"/>
                  </a:lnTo>
                  <a:lnTo>
                    <a:pt x="147473" y="355407"/>
                  </a:lnTo>
                  <a:lnTo>
                    <a:pt x="151320" y="366810"/>
                  </a:lnTo>
                  <a:lnTo>
                    <a:pt x="155058" y="378532"/>
                  </a:lnTo>
                  <a:lnTo>
                    <a:pt x="158734" y="390684"/>
                  </a:lnTo>
                  <a:lnTo>
                    <a:pt x="162859" y="402079"/>
                  </a:lnTo>
                  <a:lnTo>
                    <a:pt x="168029" y="409229"/>
                  </a:lnTo>
                  <a:lnTo>
                    <a:pt x="173544" y="410312"/>
                  </a:lnTo>
                  <a:lnTo>
                    <a:pt x="178460" y="407191"/>
                  </a:lnTo>
                  <a:lnTo>
                    <a:pt x="182936" y="401616"/>
                  </a:lnTo>
                  <a:lnTo>
                    <a:pt x="187509" y="394856"/>
                  </a:lnTo>
                  <a:lnTo>
                    <a:pt x="192487" y="387632"/>
                  </a:lnTo>
                  <a:lnTo>
                    <a:pt x="198101" y="380452"/>
                  </a:lnTo>
                  <a:lnTo>
                    <a:pt x="204608" y="373761"/>
                  </a:lnTo>
                  <a:lnTo>
                    <a:pt x="212048" y="367728"/>
                  </a:lnTo>
                  <a:lnTo>
                    <a:pt x="220142" y="362163"/>
                  </a:lnTo>
                  <a:lnTo>
                    <a:pt x="228410" y="356648"/>
                  </a:lnTo>
                  <a:lnTo>
                    <a:pt x="236565" y="350930"/>
                  </a:lnTo>
                  <a:lnTo>
                    <a:pt x="244665" y="344933"/>
                  </a:lnTo>
                  <a:lnTo>
                    <a:pt x="253016" y="338673"/>
                  </a:lnTo>
                  <a:lnTo>
                    <a:pt x="261778" y="332194"/>
                  </a:lnTo>
                  <a:lnTo>
                    <a:pt x="270799" y="325385"/>
                  </a:lnTo>
                  <a:lnTo>
                    <a:pt x="279707" y="317982"/>
                  </a:lnTo>
                  <a:lnTo>
                    <a:pt x="288281" y="309886"/>
                  </a:lnTo>
                  <a:lnTo>
                    <a:pt x="295988" y="300992"/>
                  </a:lnTo>
                  <a:lnTo>
                    <a:pt x="301946" y="291111"/>
                  </a:lnTo>
                  <a:lnTo>
                    <a:pt x="305830" y="280247"/>
                  </a:lnTo>
                  <a:lnTo>
                    <a:pt x="307639" y="268868"/>
                  </a:lnTo>
                  <a:lnTo>
                    <a:pt x="307423" y="257770"/>
                  </a:lnTo>
                  <a:lnTo>
                    <a:pt x="305418" y="247393"/>
                  </a:lnTo>
                  <a:lnTo>
                    <a:pt x="301651" y="238140"/>
                  </a:lnTo>
                  <a:lnTo>
                    <a:pt x="295858" y="230530"/>
                  </a:lnTo>
                  <a:lnTo>
                    <a:pt x="288080" y="224685"/>
                  </a:lnTo>
                  <a:lnTo>
                    <a:pt x="278776" y="220726"/>
                  </a:lnTo>
                  <a:lnTo>
                    <a:pt x="268622" y="218952"/>
                  </a:lnTo>
                  <a:lnTo>
                    <a:pt x="258096" y="219312"/>
                  </a:lnTo>
                  <a:lnTo>
                    <a:pt x="247608" y="221482"/>
                  </a:lnTo>
                  <a:lnTo>
                    <a:pt x="237572" y="225064"/>
                  </a:lnTo>
                  <a:lnTo>
                    <a:pt x="228165" y="229699"/>
                  </a:lnTo>
                  <a:lnTo>
                    <a:pt x="219527" y="235418"/>
                  </a:lnTo>
                  <a:lnTo>
                    <a:pt x="211863" y="242613"/>
                  </a:lnTo>
                  <a:lnTo>
                    <a:pt x="205191" y="251378"/>
                  </a:lnTo>
                  <a:lnTo>
                    <a:pt x="199539" y="261535"/>
                  </a:lnTo>
                  <a:lnTo>
                    <a:pt x="195033" y="272803"/>
                  </a:lnTo>
                  <a:lnTo>
                    <a:pt x="191629" y="284907"/>
                  </a:lnTo>
                  <a:lnTo>
                    <a:pt x="189154" y="297780"/>
                  </a:lnTo>
                  <a:lnTo>
                    <a:pt x="187402" y="311553"/>
                  </a:lnTo>
                  <a:lnTo>
                    <a:pt x="186188" y="326216"/>
                  </a:lnTo>
                  <a:lnTo>
                    <a:pt x="185523" y="341315"/>
                  </a:lnTo>
                  <a:lnTo>
                    <a:pt x="185600" y="356070"/>
                  </a:lnTo>
                  <a:lnTo>
                    <a:pt x="186471" y="370064"/>
                  </a:lnTo>
                  <a:lnTo>
                    <a:pt x="188209" y="383070"/>
                  </a:lnTo>
                  <a:lnTo>
                    <a:pt x="190978" y="394886"/>
                  </a:lnTo>
                  <a:lnTo>
                    <a:pt x="194779" y="405532"/>
                  </a:lnTo>
                  <a:lnTo>
                    <a:pt x="199789" y="415020"/>
                  </a:lnTo>
                  <a:lnTo>
                    <a:pt x="206435" y="423263"/>
                  </a:lnTo>
                  <a:lnTo>
                    <a:pt x="214796" y="430327"/>
                  </a:lnTo>
                  <a:lnTo>
                    <a:pt x="224665" y="436244"/>
                  </a:lnTo>
                  <a:lnTo>
                    <a:pt x="235731" y="440928"/>
                  </a:lnTo>
                  <a:lnTo>
                    <a:pt x="247687" y="444447"/>
                  </a:lnTo>
                  <a:lnTo>
                    <a:pt x="260120" y="446829"/>
                  </a:lnTo>
                  <a:lnTo>
                    <a:pt x="272531" y="447986"/>
                  </a:lnTo>
                  <a:lnTo>
                    <a:pt x="284644" y="447988"/>
                  </a:lnTo>
                  <a:lnTo>
                    <a:pt x="296131" y="446988"/>
                  </a:lnTo>
                  <a:lnTo>
                    <a:pt x="307755" y="444941"/>
                  </a:lnTo>
                  <a:lnTo>
                    <a:pt x="321650" y="440553"/>
                  </a:lnTo>
                  <a:lnTo>
                    <a:pt x="341524" y="43166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18535" y="3808827"/>
              <a:ext cx="198191" cy="220509"/>
            </a:xfrm>
            <a:custGeom>
              <a:avLst/>
              <a:gdLst/>
              <a:ahLst/>
              <a:cxnLst/>
              <a:rect l="0" t="0" r="0" b="0"/>
              <a:pathLst>
                <a:path w="198191" h="220509">
                  <a:moveTo>
                    <a:pt x="145547" y="128831"/>
                  </a:moveTo>
                  <a:lnTo>
                    <a:pt x="145481" y="117095"/>
                  </a:lnTo>
                  <a:lnTo>
                    <a:pt x="144841" y="105966"/>
                  </a:lnTo>
                  <a:lnTo>
                    <a:pt x="143539" y="94373"/>
                  </a:lnTo>
                  <a:lnTo>
                    <a:pt x="141506" y="82384"/>
                  </a:lnTo>
                  <a:lnTo>
                    <a:pt x="138542" y="70373"/>
                  </a:lnTo>
                  <a:lnTo>
                    <a:pt x="134622" y="58574"/>
                  </a:lnTo>
                  <a:lnTo>
                    <a:pt x="129873" y="47221"/>
                  </a:lnTo>
                  <a:lnTo>
                    <a:pt x="124469" y="36601"/>
                  </a:lnTo>
                  <a:lnTo>
                    <a:pt x="118569" y="26804"/>
                  </a:lnTo>
                  <a:lnTo>
                    <a:pt x="111981" y="18075"/>
                  </a:lnTo>
                  <a:lnTo>
                    <a:pt x="104195" y="10882"/>
                  </a:lnTo>
                  <a:lnTo>
                    <a:pt x="95039" y="5349"/>
                  </a:lnTo>
                  <a:lnTo>
                    <a:pt x="84957" y="1616"/>
                  </a:lnTo>
                  <a:lnTo>
                    <a:pt x="74804" y="0"/>
                  </a:lnTo>
                  <a:lnTo>
                    <a:pt x="65090" y="471"/>
                  </a:lnTo>
                  <a:lnTo>
                    <a:pt x="55958" y="2717"/>
                  </a:lnTo>
                  <a:lnTo>
                    <a:pt x="47373" y="6350"/>
                  </a:lnTo>
                  <a:lnTo>
                    <a:pt x="39235" y="11015"/>
                  </a:lnTo>
                  <a:lnTo>
                    <a:pt x="31601" y="16585"/>
                  </a:lnTo>
                  <a:lnTo>
                    <a:pt x="24685" y="23146"/>
                  </a:lnTo>
                  <a:lnTo>
                    <a:pt x="18552" y="30678"/>
                  </a:lnTo>
                  <a:lnTo>
                    <a:pt x="13279" y="39362"/>
                  </a:lnTo>
                  <a:lnTo>
                    <a:pt x="9034" y="49634"/>
                  </a:lnTo>
                  <a:lnTo>
                    <a:pt x="5809" y="61583"/>
                  </a:lnTo>
                  <a:lnTo>
                    <a:pt x="3456" y="74846"/>
                  </a:lnTo>
                  <a:lnTo>
                    <a:pt x="1786" y="88812"/>
                  </a:lnTo>
                  <a:lnTo>
                    <a:pt x="627" y="103051"/>
                  </a:lnTo>
                  <a:lnTo>
                    <a:pt x="0" y="117186"/>
                  </a:lnTo>
                  <a:lnTo>
                    <a:pt x="102" y="130822"/>
                  </a:lnTo>
                  <a:lnTo>
                    <a:pt x="985" y="143805"/>
                  </a:lnTo>
                  <a:lnTo>
                    <a:pt x="2561" y="156166"/>
                  </a:lnTo>
                  <a:lnTo>
                    <a:pt x="4690" y="168015"/>
                  </a:lnTo>
                  <a:lnTo>
                    <a:pt x="7242" y="179463"/>
                  </a:lnTo>
                  <a:lnTo>
                    <a:pt x="10431" y="190290"/>
                  </a:lnTo>
                  <a:lnTo>
                    <a:pt x="14781" y="199962"/>
                  </a:lnTo>
                  <a:lnTo>
                    <a:pt x="20488" y="208271"/>
                  </a:lnTo>
                  <a:lnTo>
                    <a:pt x="27440" y="214833"/>
                  </a:lnTo>
                  <a:lnTo>
                    <a:pt x="35402" y="218959"/>
                  </a:lnTo>
                  <a:lnTo>
                    <a:pt x="44124" y="220508"/>
                  </a:lnTo>
                  <a:lnTo>
                    <a:pt x="53234" y="219785"/>
                  </a:lnTo>
                  <a:lnTo>
                    <a:pt x="62263" y="217256"/>
                  </a:lnTo>
                  <a:lnTo>
                    <a:pt x="70955" y="213367"/>
                  </a:lnTo>
                  <a:lnTo>
                    <a:pt x="79093" y="208166"/>
                  </a:lnTo>
                  <a:lnTo>
                    <a:pt x="86413" y="201328"/>
                  </a:lnTo>
                  <a:lnTo>
                    <a:pt x="92851" y="192802"/>
                  </a:lnTo>
                  <a:lnTo>
                    <a:pt x="98344" y="182636"/>
                  </a:lnTo>
                  <a:lnTo>
                    <a:pt x="102744" y="170832"/>
                  </a:lnTo>
                  <a:lnTo>
                    <a:pt x="106076" y="157558"/>
                  </a:lnTo>
                  <a:lnTo>
                    <a:pt x="108502" y="143254"/>
                  </a:lnTo>
                  <a:lnTo>
                    <a:pt x="110221" y="128515"/>
                  </a:lnTo>
                  <a:lnTo>
                    <a:pt x="111425" y="113809"/>
                  </a:lnTo>
                  <a:lnTo>
                    <a:pt x="112476" y="102515"/>
                  </a:lnTo>
                  <a:lnTo>
                    <a:pt x="113790" y="98532"/>
                  </a:lnTo>
                  <a:lnTo>
                    <a:pt x="115472" y="100286"/>
                  </a:lnTo>
                  <a:lnTo>
                    <a:pt x="117716" y="105758"/>
                  </a:lnTo>
                  <a:lnTo>
                    <a:pt x="120799" y="113796"/>
                  </a:lnTo>
                  <a:lnTo>
                    <a:pt x="124786" y="123657"/>
                  </a:lnTo>
                  <a:lnTo>
                    <a:pt x="129575" y="134481"/>
                  </a:lnTo>
                  <a:lnTo>
                    <a:pt x="135002" y="145265"/>
                  </a:lnTo>
                  <a:lnTo>
                    <a:pt x="140912" y="155451"/>
                  </a:lnTo>
                  <a:lnTo>
                    <a:pt x="147336" y="164251"/>
                  </a:lnTo>
                  <a:lnTo>
                    <a:pt x="154479" y="170499"/>
                  </a:lnTo>
                  <a:lnTo>
                    <a:pt x="162381" y="173812"/>
                  </a:lnTo>
                  <a:lnTo>
                    <a:pt x="170499" y="174576"/>
                  </a:lnTo>
                  <a:lnTo>
                    <a:pt x="178587" y="173546"/>
                  </a:lnTo>
                  <a:lnTo>
                    <a:pt x="187357" y="169512"/>
                  </a:lnTo>
                  <a:lnTo>
                    <a:pt x="198190" y="16041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37782" y="3793781"/>
              <a:ext cx="136872" cy="201478"/>
            </a:xfrm>
            <a:custGeom>
              <a:avLst/>
              <a:gdLst/>
              <a:ahLst/>
              <a:cxnLst/>
              <a:rect l="0" t="0" r="0" b="0"/>
              <a:pathLst>
                <a:path w="136872" h="201478">
                  <a:moveTo>
                    <a:pt x="0" y="70177"/>
                  </a:moveTo>
                  <a:lnTo>
                    <a:pt x="2934" y="79113"/>
                  </a:lnTo>
                  <a:lnTo>
                    <a:pt x="5716" y="88740"/>
                  </a:lnTo>
                  <a:lnTo>
                    <a:pt x="8611" y="100032"/>
                  </a:lnTo>
                  <a:lnTo>
                    <a:pt x="11478" y="112872"/>
                  </a:lnTo>
                  <a:lnTo>
                    <a:pt x="13995" y="127000"/>
                  </a:lnTo>
                  <a:lnTo>
                    <a:pt x="16010" y="142116"/>
                  </a:lnTo>
                  <a:lnTo>
                    <a:pt x="17696" y="157631"/>
                  </a:lnTo>
                  <a:lnTo>
                    <a:pt x="19440" y="172723"/>
                  </a:lnTo>
                  <a:lnTo>
                    <a:pt x="21442" y="186902"/>
                  </a:lnTo>
                  <a:lnTo>
                    <a:pt x="22966" y="197596"/>
                  </a:lnTo>
                  <a:lnTo>
                    <a:pt x="23255" y="201477"/>
                  </a:lnTo>
                  <a:lnTo>
                    <a:pt x="22963" y="199298"/>
                  </a:lnTo>
                  <a:lnTo>
                    <a:pt x="22367" y="192905"/>
                  </a:lnTo>
                  <a:lnTo>
                    <a:pt x="21328" y="183785"/>
                  </a:lnTo>
                  <a:lnTo>
                    <a:pt x="19760" y="172929"/>
                  </a:lnTo>
                  <a:lnTo>
                    <a:pt x="17699" y="161132"/>
                  </a:lnTo>
                  <a:lnTo>
                    <a:pt x="15233" y="149094"/>
                  </a:lnTo>
                  <a:lnTo>
                    <a:pt x="12462" y="137193"/>
                  </a:lnTo>
                  <a:lnTo>
                    <a:pt x="9634" y="125394"/>
                  </a:lnTo>
                  <a:lnTo>
                    <a:pt x="7121" y="113392"/>
                  </a:lnTo>
                  <a:lnTo>
                    <a:pt x="5106" y="101018"/>
                  </a:lnTo>
                  <a:lnTo>
                    <a:pt x="3755" y="88416"/>
                  </a:lnTo>
                  <a:lnTo>
                    <a:pt x="3298" y="75947"/>
                  </a:lnTo>
                  <a:lnTo>
                    <a:pt x="3774" y="63820"/>
                  </a:lnTo>
                  <a:lnTo>
                    <a:pt x="5231" y="52236"/>
                  </a:lnTo>
                  <a:lnTo>
                    <a:pt x="7803" y="41455"/>
                  </a:lnTo>
                  <a:lnTo>
                    <a:pt x="11463" y="31544"/>
                  </a:lnTo>
                  <a:lnTo>
                    <a:pt x="16208" y="22568"/>
                  </a:lnTo>
                  <a:lnTo>
                    <a:pt x="22141" y="14677"/>
                  </a:lnTo>
                  <a:lnTo>
                    <a:pt x="29203" y="7866"/>
                  </a:lnTo>
                  <a:lnTo>
                    <a:pt x="37044" y="2630"/>
                  </a:lnTo>
                  <a:lnTo>
                    <a:pt x="45146" y="0"/>
                  </a:lnTo>
                  <a:lnTo>
                    <a:pt x="53185" y="309"/>
                  </a:lnTo>
                  <a:lnTo>
                    <a:pt x="61039" y="3281"/>
                  </a:lnTo>
                  <a:lnTo>
                    <a:pt x="68692" y="8398"/>
                  </a:lnTo>
                  <a:lnTo>
                    <a:pt x="76168" y="15134"/>
                  </a:lnTo>
                  <a:lnTo>
                    <a:pt x="83341" y="23043"/>
                  </a:lnTo>
                  <a:lnTo>
                    <a:pt x="89940" y="31779"/>
                  </a:lnTo>
                  <a:lnTo>
                    <a:pt x="95861" y="41090"/>
                  </a:lnTo>
                  <a:lnTo>
                    <a:pt x="101161" y="50797"/>
                  </a:lnTo>
                  <a:lnTo>
                    <a:pt x="105956" y="60771"/>
                  </a:lnTo>
                  <a:lnTo>
                    <a:pt x="110368" y="70928"/>
                  </a:lnTo>
                  <a:lnTo>
                    <a:pt x="114501" y="81207"/>
                  </a:lnTo>
                  <a:lnTo>
                    <a:pt x="118438" y="91569"/>
                  </a:lnTo>
                  <a:lnTo>
                    <a:pt x="122232" y="101986"/>
                  </a:lnTo>
                  <a:lnTo>
                    <a:pt x="125777" y="112564"/>
                  </a:lnTo>
                  <a:lnTo>
                    <a:pt x="129156" y="124886"/>
                  </a:lnTo>
                  <a:lnTo>
                    <a:pt x="132666" y="143386"/>
                  </a:lnTo>
                  <a:lnTo>
                    <a:pt x="136871" y="17546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95709" y="3800472"/>
              <a:ext cx="176017" cy="453042"/>
            </a:xfrm>
            <a:custGeom>
              <a:avLst/>
              <a:gdLst/>
              <a:ahLst/>
              <a:cxnLst/>
              <a:rect l="0" t="0" r="0" b="0"/>
              <a:pathLst>
                <a:path w="176017" h="453042">
                  <a:moveTo>
                    <a:pt x="105285" y="105600"/>
                  </a:moveTo>
                  <a:lnTo>
                    <a:pt x="108152" y="93865"/>
                  </a:lnTo>
                  <a:lnTo>
                    <a:pt x="110294" y="82737"/>
                  </a:lnTo>
                  <a:lnTo>
                    <a:pt x="111883" y="71147"/>
                  </a:lnTo>
                  <a:lnTo>
                    <a:pt x="112545" y="59331"/>
                  </a:lnTo>
                  <a:lnTo>
                    <a:pt x="111449" y="47968"/>
                  </a:lnTo>
                  <a:lnTo>
                    <a:pt x="108287" y="37423"/>
                  </a:lnTo>
                  <a:lnTo>
                    <a:pt x="103224" y="27895"/>
                  </a:lnTo>
                  <a:lnTo>
                    <a:pt x="96619" y="19571"/>
                  </a:lnTo>
                  <a:lnTo>
                    <a:pt x="88845" y="12431"/>
                  </a:lnTo>
                  <a:lnTo>
                    <a:pt x="80221" y="6620"/>
                  </a:lnTo>
                  <a:lnTo>
                    <a:pt x="70995" y="2532"/>
                  </a:lnTo>
                  <a:lnTo>
                    <a:pt x="61361" y="237"/>
                  </a:lnTo>
                  <a:lnTo>
                    <a:pt x="51777" y="0"/>
                  </a:lnTo>
                  <a:lnTo>
                    <a:pt x="42948" y="2418"/>
                  </a:lnTo>
                  <a:lnTo>
                    <a:pt x="35201" y="7566"/>
                  </a:lnTo>
                  <a:lnTo>
                    <a:pt x="28678" y="15090"/>
                  </a:lnTo>
                  <a:lnTo>
                    <a:pt x="23513" y="24492"/>
                  </a:lnTo>
                  <a:lnTo>
                    <a:pt x="19635" y="35288"/>
                  </a:lnTo>
                  <a:lnTo>
                    <a:pt x="16996" y="46923"/>
                  </a:lnTo>
                  <a:lnTo>
                    <a:pt x="15657" y="58790"/>
                  </a:lnTo>
                  <a:lnTo>
                    <a:pt x="15530" y="70542"/>
                  </a:lnTo>
                  <a:lnTo>
                    <a:pt x="16409" y="82058"/>
                  </a:lnTo>
                  <a:lnTo>
                    <a:pt x="18060" y="93330"/>
                  </a:lnTo>
                  <a:lnTo>
                    <a:pt x="20284" y="104393"/>
                  </a:lnTo>
                  <a:lnTo>
                    <a:pt x="23080" y="115129"/>
                  </a:lnTo>
                  <a:lnTo>
                    <a:pt x="26635" y="125273"/>
                  </a:lnTo>
                  <a:lnTo>
                    <a:pt x="30994" y="134711"/>
                  </a:lnTo>
                  <a:lnTo>
                    <a:pt x="36227" y="142846"/>
                  </a:lnTo>
                  <a:lnTo>
                    <a:pt x="42496" y="148568"/>
                  </a:lnTo>
                  <a:lnTo>
                    <a:pt x="49786" y="151479"/>
                  </a:lnTo>
                  <a:lnTo>
                    <a:pt x="57784" y="151652"/>
                  </a:lnTo>
                  <a:lnTo>
                    <a:pt x="65991" y="149267"/>
                  </a:lnTo>
                  <a:lnTo>
                    <a:pt x="74095" y="144701"/>
                  </a:lnTo>
                  <a:lnTo>
                    <a:pt x="81823" y="138419"/>
                  </a:lnTo>
                  <a:lnTo>
                    <a:pt x="88860" y="130857"/>
                  </a:lnTo>
                  <a:lnTo>
                    <a:pt x="95108" y="122373"/>
                  </a:lnTo>
                  <a:lnTo>
                    <a:pt x="100643" y="113241"/>
                  </a:lnTo>
                  <a:lnTo>
                    <a:pt x="105602" y="103659"/>
                  </a:lnTo>
                  <a:lnTo>
                    <a:pt x="110142" y="93802"/>
                  </a:lnTo>
                  <a:lnTo>
                    <a:pt x="114881" y="84965"/>
                  </a:lnTo>
                  <a:lnTo>
                    <a:pt x="120336" y="80708"/>
                  </a:lnTo>
                  <a:lnTo>
                    <a:pt x="125513" y="82944"/>
                  </a:lnTo>
                  <a:lnTo>
                    <a:pt x="129374" y="89915"/>
                  </a:lnTo>
                  <a:lnTo>
                    <a:pt x="132311" y="99973"/>
                  </a:lnTo>
                  <a:lnTo>
                    <a:pt x="135303" y="111838"/>
                  </a:lnTo>
                  <a:lnTo>
                    <a:pt x="138909" y="124697"/>
                  </a:lnTo>
                  <a:lnTo>
                    <a:pt x="143108" y="138256"/>
                  </a:lnTo>
                  <a:lnTo>
                    <a:pt x="147525" y="152577"/>
                  </a:lnTo>
                  <a:lnTo>
                    <a:pt x="151891" y="167654"/>
                  </a:lnTo>
                  <a:lnTo>
                    <a:pt x="155935" y="183223"/>
                  </a:lnTo>
                  <a:lnTo>
                    <a:pt x="159335" y="198836"/>
                  </a:lnTo>
                  <a:lnTo>
                    <a:pt x="161988" y="214231"/>
                  </a:lnTo>
                  <a:lnTo>
                    <a:pt x="164123" y="229334"/>
                  </a:lnTo>
                  <a:lnTo>
                    <a:pt x="166179" y="244162"/>
                  </a:lnTo>
                  <a:lnTo>
                    <a:pt x="168414" y="258768"/>
                  </a:lnTo>
                  <a:lnTo>
                    <a:pt x="170749" y="273203"/>
                  </a:lnTo>
                  <a:lnTo>
                    <a:pt x="172864" y="287516"/>
                  </a:lnTo>
                  <a:lnTo>
                    <a:pt x="174579" y="301737"/>
                  </a:lnTo>
                  <a:lnTo>
                    <a:pt x="175713" y="315730"/>
                  </a:lnTo>
                  <a:lnTo>
                    <a:pt x="176016" y="329206"/>
                  </a:lnTo>
                  <a:lnTo>
                    <a:pt x="175433" y="342045"/>
                  </a:lnTo>
                  <a:lnTo>
                    <a:pt x="173905" y="354124"/>
                  </a:lnTo>
                  <a:lnTo>
                    <a:pt x="171283" y="365243"/>
                  </a:lnTo>
                  <a:lnTo>
                    <a:pt x="167585" y="375389"/>
                  </a:lnTo>
                  <a:lnTo>
                    <a:pt x="162645" y="384695"/>
                  </a:lnTo>
                  <a:lnTo>
                    <a:pt x="156048" y="393340"/>
                  </a:lnTo>
                  <a:lnTo>
                    <a:pt x="147724" y="401488"/>
                  </a:lnTo>
                  <a:lnTo>
                    <a:pt x="138049" y="409116"/>
                  </a:lnTo>
                  <a:lnTo>
                    <a:pt x="127646" y="416019"/>
                  </a:lnTo>
                  <a:lnTo>
                    <a:pt x="116949" y="422146"/>
                  </a:lnTo>
                  <a:lnTo>
                    <a:pt x="106175" y="427583"/>
                  </a:lnTo>
                  <a:lnTo>
                    <a:pt x="95415" y="432470"/>
                  </a:lnTo>
                  <a:lnTo>
                    <a:pt x="84696" y="436938"/>
                  </a:lnTo>
                  <a:lnTo>
                    <a:pt x="73853" y="440940"/>
                  </a:lnTo>
                  <a:lnTo>
                    <a:pt x="62574" y="444255"/>
                  </a:lnTo>
                  <a:lnTo>
                    <a:pt x="50739" y="446820"/>
                  </a:lnTo>
                  <a:lnTo>
                    <a:pt x="38980" y="448716"/>
                  </a:lnTo>
                  <a:lnTo>
                    <a:pt x="27439" y="450277"/>
                  </a:lnTo>
                  <a:lnTo>
                    <a:pt x="15099" y="451640"/>
                  </a:lnTo>
                  <a:lnTo>
                    <a:pt x="0" y="45304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64165" y="3632331"/>
              <a:ext cx="63172" cy="305328"/>
            </a:xfrm>
            <a:custGeom>
              <a:avLst/>
              <a:gdLst/>
              <a:ahLst/>
              <a:cxnLst/>
              <a:rect l="0" t="0" r="0" b="0"/>
              <a:pathLst>
                <a:path w="63172" h="305328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10" y="41075"/>
                  </a:lnTo>
                  <a:lnTo>
                    <a:pt x="356" y="54416"/>
                  </a:lnTo>
                  <a:lnTo>
                    <a:pt x="1652" y="67925"/>
                  </a:lnTo>
                  <a:lnTo>
                    <a:pt x="4154" y="81583"/>
                  </a:lnTo>
                  <a:lnTo>
                    <a:pt x="7632" y="95522"/>
                  </a:lnTo>
                  <a:lnTo>
                    <a:pt x="11577" y="110020"/>
                  </a:lnTo>
                  <a:lnTo>
                    <a:pt x="15636" y="125177"/>
                  </a:lnTo>
                  <a:lnTo>
                    <a:pt x="19647" y="140780"/>
                  </a:lnTo>
                  <a:lnTo>
                    <a:pt x="23559" y="156406"/>
                  </a:lnTo>
                  <a:lnTo>
                    <a:pt x="27371" y="171807"/>
                  </a:lnTo>
                  <a:lnTo>
                    <a:pt x="31099" y="186910"/>
                  </a:lnTo>
                  <a:lnTo>
                    <a:pt x="34763" y="201738"/>
                  </a:lnTo>
                  <a:lnTo>
                    <a:pt x="38379" y="216337"/>
                  </a:lnTo>
                  <a:lnTo>
                    <a:pt x="41962" y="230599"/>
                  </a:lnTo>
                  <a:lnTo>
                    <a:pt x="45522" y="244263"/>
                  </a:lnTo>
                  <a:lnTo>
                    <a:pt x="49060" y="257221"/>
                  </a:lnTo>
                  <a:lnTo>
                    <a:pt x="52431" y="269083"/>
                  </a:lnTo>
                  <a:lnTo>
                    <a:pt x="55675" y="280256"/>
                  </a:lnTo>
                  <a:lnTo>
                    <a:pt x="59073" y="291721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69450" y="3739055"/>
              <a:ext cx="136872" cy="203789"/>
            </a:xfrm>
            <a:custGeom>
              <a:avLst/>
              <a:gdLst/>
              <a:ahLst/>
              <a:cxnLst/>
              <a:rect l="0" t="0" r="0" b="0"/>
              <a:pathLst>
                <a:path w="136872" h="203789">
                  <a:moveTo>
                    <a:pt x="0" y="124903"/>
                  </a:moveTo>
                  <a:lnTo>
                    <a:pt x="8801" y="119102"/>
                  </a:lnTo>
                  <a:lnTo>
                    <a:pt x="17149" y="114179"/>
                  </a:lnTo>
                  <a:lnTo>
                    <a:pt x="25847" y="109672"/>
                  </a:lnTo>
                  <a:lnTo>
                    <a:pt x="34968" y="105278"/>
                  </a:lnTo>
                  <a:lnTo>
                    <a:pt x="44463" y="100616"/>
                  </a:lnTo>
                  <a:lnTo>
                    <a:pt x="54251" y="95501"/>
                  </a:lnTo>
                  <a:lnTo>
                    <a:pt x="64092" y="89923"/>
                  </a:lnTo>
                  <a:lnTo>
                    <a:pt x="73617" y="83951"/>
                  </a:lnTo>
                  <a:lnTo>
                    <a:pt x="82636" y="77668"/>
                  </a:lnTo>
                  <a:lnTo>
                    <a:pt x="90657" y="70991"/>
                  </a:lnTo>
                  <a:lnTo>
                    <a:pt x="96833" y="63678"/>
                  </a:lnTo>
                  <a:lnTo>
                    <a:pt x="100867" y="55652"/>
                  </a:lnTo>
                  <a:lnTo>
                    <a:pt x="102777" y="47143"/>
                  </a:lnTo>
                  <a:lnTo>
                    <a:pt x="102630" y="38586"/>
                  </a:lnTo>
                  <a:lnTo>
                    <a:pt x="100676" y="30243"/>
                  </a:lnTo>
                  <a:lnTo>
                    <a:pt x="97113" y="22353"/>
                  </a:lnTo>
                  <a:lnTo>
                    <a:pt x="91989" y="15208"/>
                  </a:lnTo>
                  <a:lnTo>
                    <a:pt x="85479" y="8899"/>
                  </a:lnTo>
                  <a:lnTo>
                    <a:pt x="78009" y="3835"/>
                  </a:lnTo>
                  <a:lnTo>
                    <a:pt x="70159" y="787"/>
                  </a:lnTo>
                  <a:lnTo>
                    <a:pt x="62288" y="0"/>
                  </a:lnTo>
                  <a:lnTo>
                    <a:pt x="54548" y="1250"/>
                  </a:lnTo>
                  <a:lnTo>
                    <a:pt x="46970" y="4141"/>
                  </a:lnTo>
                  <a:lnTo>
                    <a:pt x="39545" y="8272"/>
                  </a:lnTo>
                  <a:lnTo>
                    <a:pt x="32405" y="13465"/>
                  </a:lnTo>
                  <a:lnTo>
                    <a:pt x="25829" y="19766"/>
                  </a:lnTo>
                  <a:lnTo>
                    <a:pt x="19928" y="27120"/>
                  </a:lnTo>
                  <a:lnTo>
                    <a:pt x="14810" y="35684"/>
                  </a:lnTo>
                  <a:lnTo>
                    <a:pt x="10671" y="45874"/>
                  </a:lnTo>
                  <a:lnTo>
                    <a:pt x="7517" y="57767"/>
                  </a:lnTo>
                  <a:lnTo>
                    <a:pt x="5212" y="70993"/>
                  </a:lnTo>
                  <a:lnTo>
                    <a:pt x="3574" y="84934"/>
                  </a:lnTo>
                  <a:lnTo>
                    <a:pt x="2441" y="99152"/>
                  </a:lnTo>
                  <a:lnTo>
                    <a:pt x="2000" y="113104"/>
                  </a:lnTo>
                  <a:lnTo>
                    <a:pt x="2761" y="126085"/>
                  </a:lnTo>
                  <a:lnTo>
                    <a:pt x="4904" y="137809"/>
                  </a:lnTo>
                  <a:lnTo>
                    <a:pt x="8309" y="148341"/>
                  </a:lnTo>
                  <a:lnTo>
                    <a:pt x="12737" y="157891"/>
                  </a:lnTo>
                  <a:lnTo>
                    <a:pt x="17943" y="166686"/>
                  </a:lnTo>
                  <a:lnTo>
                    <a:pt x="23878" y="174766"/>
                  </a:lnTo>
                  <a:lnTo>
                    <a:pt x="30685" y="181982"/>
                  </a:lnTo>
                  <a:lnTo>
                    <a:pt x="38378" y="188318"/>
                  </a:lnTo>
                  <a:lnTo>
                    <a:pt x="47001" y="193727"/>
                  </a:lnTo>
                  <a:lnTo>
                    <a:pt x="56699" y="198063"/>
                  </a:lnTo>
                  <a:lnTo>
                    <a:pt x="67440" y="201340"/>
                  </a:lnTo>
                  <a:lnTo>
                    <a:pt x="78738" y="203387"/>
                  </a:lnTo>
                  <a:lnTo>
                    <a:pt x="89781" y="203788"/>
                  </a:lnTo>
                  <a:lnTo>
                    <a:pt x="100121" y="202472"/>
                  </a:lnTo>
                  <a:lnTo>
                    <a:pt x="109379" y="199964"/>
                  </a:lnTo>
                  <a:lnTo>
                    <a:pt x="117981" y="196953"/>
                  </a:lnTo>
                  <a:lnTo>
                    <a:pt x="126676" y="193178"/>
                  </a:lnTo>
                  <a:lnTo>
                    <a:pt x="136871" y="18807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38293" y="3716559"/>
              <a:ext cx="199185" cy="256092"/>
            </a:xfrm>
            <a:custGeom>
              <a:avLst/>
              <a:gdLst/>
              <a:ahLst/>
              <a:cxnLst/>
              <a:rect l="0" t="0" r="0" b="0"/>
              <a:pathLst>
                <a:path w="199185" h="256092">
                  <a:moveTo>
                    <a:pt x="125955" y="0"/>
                  </a:moveTo>
                  <a:lnTo>
                    <a:pt x="111421" y="67"/>
                  </a:lnTo>
                  <a:lnTo>
                    <a:pt x="98790" y="707"/>
                  </a:lnTo>
                  <a:lnTo>
                    <a:pt x="86885" y="2009"/>
                  </a:lnTo>
                  <a:lnTo>
                    <a:pt x="75403" y="4041"/>
                  </a:lnTo>
                  <a:lnTo>
                    <a:pt x="64211" y="7005"/>
                  </a:lnTo>
                  <a:lnTo>
                    <a:pt x="53233" y="10930"/>
                  </a:lnTo>
                  <a:lnTo>
                    <a:pt x="42736" y="15852"/>
                  </a:lnTo>
                  <a:lnTo>
                    <a:pt x="33290" y="21904"/>
                  </a:lnTo>
                  <a:lnTo>
                    <a:pt x="25124" y="29049"/>
                  </a:lnTo>
                  <a:lnTo>
                    <a:pt x="18149" y="37117"/>
                  </a:lnTo>
                  <a:lnTo>
                    <a:pt x="12148" y="45902"/>
                  </a:lnTo>
                  <a:lnTo>
                    <a:pt x="6901" y="55213"/>
                  </a:lnTo>
                  <a:lnTo>
                    <a:pt x="2699" y="64735"/>
                  </a:lnTo>
                  <a:lnTo>
                    <a:pt x="304" y="74047"/>
                  </a:lnTo>
                  <a:lnTo>
                    <a:pt x="0" y="82923"/>
                  </a:lnTo>
                  <a:lnTo>
                    <a:pt x="1931" y="90848"/>
                  </a:lnTo>
                  <a:lnTo>
                    <a:pt x="6351" y="96960"/>
                  </a:lnTo>
                  <a:lnTo>
                    <a:pt x="13139" y="100956"/>
                  </a:lnTo>
                  <a:lnTo>
                    <a:pt x="21747" y="103011"/>
                  </a:lnTo>
                  <a:lnTo>
                    <a:pt x="31418" y="103493"/>
                  </a:lnTo>
                  <a:lnTo>
                    <a:pt x="41619" y="102794"/>
                  </a:lnTo>
                  <a:lnTo>
                    <a:pt x="52055" y="101566"/>
                  </a:lnTo>
                  <a:lnTo>
                    <a:pt x="62587" y="100679"/>
                  </a:lnTo>
                  <a:lnTo>
                    <a:pt x="73154" y="100576"/>
                  </a:lnTo>
                  <a:lnTo>
                    <a:pt x="83894" y="101325"/>
                  </a:lnTo>
                  <a:lnTo>
                    <a:pt x="95105" y="102818"/>
                  </a:lnTo>
                  <a:lnTo>
                    <a:pt x="106908" y="104901"/>
                  </a:lnTo>
                  <a:lnTo>
                    <a:pt x="119109" y="107585"/>
                  </a:lnTo>
                  <a:lnTo>
                    <a:pt x="131300" y="111056"/>
                  </a:lnTo>
                  <a:lnTo>
                    <a:pt x="143232" y="115355"/>
                  </a:lnTo>
                  <a:lnTo>
                    <a:pt x="154514" y="120545"/>
                  </a:lnTo>
                  <a:lnTo>
                    <a:pt x="164559" y="126786"/>
                  </a:lnTo>
                  <a:lnTo>
                    <a:pt x="173163" y="134060"/>
                  </a:lnTo>
                  <a:lnTo>
                    <a:pt x="180447" y="142217"/>
                  </a:lnTo>
                  <a:lnTo>
                    <a:pt x="186662" y="151063"/>
                  </a:lnTo>
                  <a:lnTo>
                    <a:pt x="192057" y="160419"/>
                  </a:lnTo>
                  <a:lnTo>
                    <a:pt x="196361" y="170141"/>
                  </a:lnTo>
                  <a:lnTo>
                    <a:pt x="198824" y="180120"/>
                  </a:lnTo>
                  <a:lnTo>
                    <a:pt x="199184" y="190271"/>
                  </a:lnTo>
                  <a:lnTo>
                    <a:pt x="197629" y="200376"/>
                  </a:lnTo>
                  <a:lnTo>
                    <a:pt x="194527" y="210087"/>
                  </a:lnTo>
                  <a:lnTo>
                    <a:pt x="190241" y="219239"/>
                  </a:lnTo>
                  <a:lnTo>
                    <a:pt x="184602" y="227521"/>
                  </a:lnTo>
                  <a:lnTo>
                    <a:pt x="176936" y="234405"/>
                  </a:lnTo>
                  <a:lnTo>
                    <a:pt x="167040" y="239742"/>
                  </a:lnTo>
                  <a:lnTo>
                    <a:pt x="155140" y="243851"/>
                  </a:lnTo>
                  <a:lnTo>
                    <a:pt x="141633" y="247315"/>
                  </a:lnTo>
                  <a:lnTo>
                    <a:pt x="126925" y="250532"/>
                  </a:lnTo>
                  <a:lnTo>
                    <a:pt x="111677" y="253373"/>
                  </a:lnTo>
                  <a:lnTo>
                    <a:pt x="96762" y="255305"/>
                  </a:lnTo>
                  <a:lnTo>
                    <a:pt x="82637" y="256091"/>
                  </a:lnTo>
                  <a:lnTo>
                    <a:pt x="69628" y="255952"/>
                  </a:lnTo>
                  <a:lnTo>
                    <a:pt x="56736" y="255388"/>
                  </a:lnTo>
                  <a:lnTo>
                    <a:pt x="41716" y="254345"/>
                  </a:lnTo>
                  <a:lnTo>
                    <a:pt x="20670" y="25268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90217" y="3284891"/>
              <a:ext cx="758053" cy="94757"/>
            </a:xfrm>
            <a:custGeom>
              <a:avLst/>
              <a:gdLst/>
              <a:ahLst/>
              <a:cxnLst/>
              <a:rect l="0" t="0" r="0" b="0"/>
              <a:pathLst>
                <a:path w="758053" h="94757">
                  <a:moveTo>
                    <a:pt x="758052" y="94756"/>
                  </a:moveTo>
                  <a:lnTo>
                    <a:pt x="746317" y="94689"/>
                  </a:lnTo>
                  <a:lnTo>
                    <a:pt x="735188" y="94049"/>
                  </a:lnTo>
                  <a:lnTo>
                    <a:pt x="723585" y="92753"/>
                  </a:lnTo>
                  <a:lnTo>
                    <a:pt x="711252" y="90893"/>
                  </a:lnTo>
                  <a:lnTo>
                    <a:pt x="697943" y="88576"/>
                  </a:lnTo>
                  <a:lnTo>
                    <a:pt x="683643" y="85910"/>
                  </a:lnTo>
                  <a:lnTo>
                    <a:pt x="668811" y="82987"/>
                  </a:lnTo>
                  <a:lnTo>
                    <a:pt x="654246" y="79879"/>
                  </a:lnTo>
                  <a:lnTo>
                    <a:pt x="640363" y="76644"/>
                  </a:lnTo>
                  <a:lnTo>
                    <a:pt x="626585" y="73320"/>
                  </a:lnTo>
                  <a:lnTo>
                    <a:pt x="611590" y="69935"/>
                  </a:lnTo>
                  <a:lnTo>
                    <a:pt x="594717" y="66510"/>
                  </a:lnTo>
                  <a:lnTo>
                    <a:pt x="575957" y="63057"/>
                  </a:lnTo>
                  <a:lnTo>
                    <a:pt x="555602" y="59585"/>
                  </a:lnTo>
                  <a:lnTo>
                    <a:pt x="534023" y="56105"/>
                  </a:lnTo>
                  <a:lnTo>
                    <a:pt x="511870" y="52785"/>
                  </a:lnTo>
                  <a:lnTo>
                    <a:pt x="490021" y="49936"/>
                  </a:lnTo>
                  <a:lnTo>
                    <a:pt x="468932" y="47683"/>
                  </a:lnTo>
                  <a:lnTo>
                    <a:pt x="448844" y="45831"/>
                  </a:lnTo>
                  <a:lnTo>
                    <a:pt x="429961" y="43973"/>
                  </a:lnTo>
                  <a:lnTo>
                    <a:pt x="412252" y="41868"/>
                  </a:lnTo>
                  <a:lnTo>
                    <a:pt x="395374" y="39453"/>
                  </a:lnTo>
                  <a:lnTo>
                    <a:pt x="378798" y="36752"/>
                  </a:lnTo>
                  <a:lnTo>
                    <a:pt x="362191" y="33826"/>
                  </a:lnTo>
                  <a:lnTo>
                    <a:pt x="345424" y="30895"/>
                  </a:lnTo>
                  <a:lnTo>
                    <a:pt x="328473" y="28313"/>
                  </a:lnTo>
                  <a:lnTo>
                    <a:pt x="311362" y="26244"/>
                  </a:lnTo>
                  <a:lnTo>
                    <a:pt x="294124" y="24517"/>
                  </a:lnTo>
                  <a:lnTo>
                    <a:pt x="276792" y="22743"/>
                  </a:lnTo>
                  <a:lnTo>
                    <a:pt x="259393" y="20701"/>
                  </a:lnTo>
                  <a:lnTo>
                    <a:pt x="241947" y="18496"/>
                  </a:lnTo>
                  <a:lnTo>
                    <a:pt x="224468" y="16470"/>
                  </a:lnTo>
                  <a:lnTo>
                    <a:pt x="206962" y="14805"/>
                  </a:lnTo>
                  <a:lnTo>
                    <a:pt x="189273" y="13365"/>
                  </a:lnTo>
                  <a:lnTo>
                    <a:pt x="171098" y="11791"/>
                  </a:lnTo>
                  <a:lnTo>
                    <a:pt x="152320" y="9885"/>
                  </a:lnTo>
                  <a:lnTo>
                    <a:pt x="133302" y="7775"/>
                  </a:lnTo>
                  <a:lnTo>
                    <a:pt x="114761" y="5812"/>
                  </a:lnTo>
                  <a:lnTo>
                    <a:pt x="97073" y="4194"/>
                  </a:lnTo>
                  <a:lnTo>
                    <a:pt x="80291" y="2953"/>
                  </a:lnTo>
                  <a:lnTo>
                    <a:pt x="62364" y="1910"/>
                  </a:lnTo>
                  <a:lnTo>
                    <a:pt x="38365" y="9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21969" y="4075653"/>
              <a:ext cx="915980" cy="29417"/>
            </a:xfrm>
            <a:custGeom>
              <a:avLst/>
              <a:gdLst/>
              <a:ahLst/>
              <a:cxnLst/>
              <a:rect l="0" t="0" r="0" b="0"/>
              <a:pathLst>
                <a:path w="915980" h="29417">
                  <a:moveTo>
                    <a:pt x="915979" y="19932"/>
                  </a:moveTo>
                  <a:lnTo>
                    <a:pt x="904243" y="19932"/>
                  </a:lnTo>
                  <a:lnTo>
                    <a:pt x="893115" y="19932"/>
                  </a:lnTo>
                  <a:lnTo>
                    <a:pt x="881512" y="19937"/>
                  </a:lnTo>
                  <a:lnTo>
                    <a:pt x="869178" y="20110"/>
                  </a:lnTo>
                  <a:lnTo>
                    <a:pt x="855870" y="20758"/>
                  </a:lnTo>
                  <a:lnTo>
                    <a:pt x="841560" y="22006"/>
                  </a:lnTo>
                  <a:lnTo>
                    <a:pt x="826383" y="23659"/>
                  </a:lnTo>
                  <a:lnTo>
                    <a:pt x="810521" y="25307"/>
                  </a:lnTo>
                  <a:lnTo>
                    <a:pt x="794155" y="26710"/>
                  </a:lnTo>
                  <a:lnTo>
                    <a:pt x="777590" y="27803"/>
                  </a:lnTo>
                  <a:lnTo>
                    <a:pt x="761244" y="28611"/>
                  </a:lnTo>
                  <a:lnTo>
                    <a:pt x="745329" y="29184"/>
                  </a:lnTo>
                  <a:lnTo>
                    <a:pt x="730033" y="29416"/>
                  </a:lnTo>
                  <a:lnTo>
                    <a:pt x="715600" y="29048"/>
                  </a:lnTo>
                  <a:lnTo>
                    <a:pt x="702072" y="27990"/>
                  </a:lnTo>
                  <a:lnTo>
                    <a:pt x="689172" y="26467"/>
                  </a:lnTo>
                  <a:lnTo>
                    <a:pt x="676428" y="24907"/>
                  </a:lnTo>
                  <a:lnTo>
                    <a:pt x="663552" y="23563"/>
                  </a:lnTo>
                  <a:lnTo>
                    <a:pt x="650444" y="22510"/>
                  </a:lnTo>
                  <a:lnTo>
                    <a:pt x="637103" y="21729"/>
                  </a:lnTo>
                  <a:lnTo>
                    <a:pt x="623569" y="21168"/>
                  </a:lnTo>
                  <a:lnTo>
                    <a:pt x="609886" y="20775"/>
                  </a:lnTo>
                  <a:lnTo>
                    <a:pt x="596094" y="20504"/>
                  </a:lnTo>
                  <a:lnTo>
                    <a:pt x="582221" y="20313"/>
                  </a:lnTo>
                  <a:lnTo>
                    <a:pt x="568125" y="20014"/>
                  </a:lnTo>
                  <a:lnTo>
                    <a:pt x="553516" y="19280"/>
                  </a:lnTo>
                  <a:lnTo>
                    <a:pt x="538277" y="17975"/>
                  </a:lnTo>
                  <a:lnTo>
                    <a:pt x="522449" y="16283"/>
                  </a:lnTo>
                  <a:lnTo>
                    <a:pt x="506138" y="14609"/>
                  </a:lnTo>
                  <a:lnTo>
                    <a:pt x="489459" y="13184"/>
                  </a:lnTo>
                  <a:lnTo>
                    <a:pt x="472514" y="11907"/>
                  </a:lnTo>
                  <a:lnTo>
                    <a:pt x="455379" y="10443"/>
                  </a:lnTo>
                  <a:lnTo>
                    <a:pt x="438107" y="8611"/>
                  </a:lnTo>
                  <a:lnTo>
                    <a:pt x="420576" y="6550"/>
                  </a:lnTo>
                  <a:lnTo>
                    <a:pt x="402507" y="4620"/>
                  </a:lnTo>
                  <a:lnTo>
                    <a:pt x="383793" y="3025"/>
                  </a:lnTo>
                  <a:lnTo>
                    <a:pt x="364477" y="1801"/>
                  </a:lnTo>
                  <a:lnTo>
                    <a:pt x="344671" y="905"/>
                  </a:lnTo>
                  <a:lnTo>
                    <a:pt x="324489" y="272"/>
                  </a:lnTo>
                  <a:lnTo>
                    <a:pt x="303867" y="0"/>
                  </a:lnTo>
                  <a:lnTo>
                    <a:pt x="282579" y="342"/>
                  </a:lnTo>
                  <a:lnTo>
                    <a:pt x="260551" y="1381"/>
                  </a:lnTo>
                  <a:lnTo>
                    <a:pt x="237860" y="2893"/>
                  </a:lnTo>
                  <a:lnTo>
                    <a:pt x="214636" y="4446"/>
                  </a:lnTo>
                  <a:lnTo>
                    <a:pt x="191019" y="5788"/>
                  </a:lnTo>
                  <a:lnTo>
                    <a:pt x="167447" y="7011"/>
                  </a:lnTo>
                  <a:lnTo>
                    <a:pt x="144620" y="8438"/>
                  </a:lnTo>
                  <a:lnTo>
                    <a:pt x="122867" y="10245"/>
                  </a:lnTo>
                  <a:lnTo>
                    <a:pt x="102327" y="12290"/>
                  </a:lnTo>
                  <a:lnTo>
                    <a:pt x="83139" y="14209"/>
                  </a:lnTo>
                  <a:lnTo>
                    <a:pt x="65248" y="15797"/>
                  </a:lnTo>
                  <a:lnTo>
                    <a:pt x="49043" y="17018"/>
                  </a:lnTo>
                  <a:lnTo>
                    <a:pt x="33853" y="18045"/>
                  </a:lnTo>
                  <a:lnTo>
                    <a:pt x="18342" y="18965"/>
                  </a:lnTo>
                  <a:lnTo>
                    <a:pt x="0" y="1993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15561" y="3819950"/>
              <a:ext cx="217227" cy="231429"/>
            </a:xfrm>
            <a:custGeom>
              <a:avLst/>
              <a:gdLst/>
              <a:ahLst/>
              <a:cxnLst/>
              <a:rect l="0" t="0" r="0" b="0"/>
              <a:pathLst>
                <a:path w="217227" h="231429">
                  <a:moveTo>
                    <a:pt x="132998" y="107179"/>
                  </a:moveTo>
                  <a:lnTo>
                    <a:pt x="130065" y="98378"/>
                  </a:lnTo>
                  <a:lnTo>
                    <a:pt x="127283" y="90031"/>
                  </a:lnTo>
                  <a:lnTo>
                    <a:pt x="124383" y="81332"/>
                  </a:lnTo>
                  <a:lnTo>
                    <a:pt x="121343" y="72212"/>
                  </a:lnTo>
                  <a:lnTo>
                    <a:pt x="118177" y="62716"/>
                  </a:lnTo>
                  <a:lnTo>
                    <a:pt x="114909" y="52929"/>
                  </a:lnTo>
                  <a:lnTo>
                    <a:pt x="111398" y="43088"/>
                  </a:lnTo>
                  <a:lnTo>
                    <a:pt x="107359" y="33563"/>
                  </a:lnTo>
                  <a:lnTo>
                    <a:pt x="102667" y="24538"/>
                  </a:lnTo>
                  <a:lnTo>
                    <a:pt x="97042" y="16346"/>
                  </a:lnTo>
                  <a:lnTo>
                    <a:pt x="89976" y="9521"/>
                  </a:lnTo>
                  <a:lnTo>
                    <a:pt x="81338" y="4243"/>
                  </a:lnTo>
                  <a:lnTo>
                    <a:pt x="71622" y="852"/>
                  </a:lnTo>
                  <a:lnTo>
                    <a:pt x="61723" y="0"/>
                  </a:lnTo>
                  <a:lnTo>
                    <a:pt x="52186" y="1800"/>
                  </a:lnTo>
                  <a:lnTo>
                    <a:pt x="43345" y="5923"/>
                  </a:lnTo>
                  <a:lnTo>
                    <a:pt x="35487" y="11887"/>
                  </a:lnTo>
                  <a:lnTo>
                    <a:pt x="28651" y="19226"/>
                  </a:lnTo>
                  <a:lnTo>
                    <a:pt x="22706" y="27557"/>
                  </a:lnTo>
                  <a:lnTo>
                    <a:pt x="17463" y="36585"/>
                  </a:lnTo>
                  <a:lnTo>
                    <a:pt x="12748" y="46104"/>
                  </a:lnTo>
                  <a:lnTo>
                    <a:pt x="8578" y="56291"/>
                  </a:lnTo>
                  <a:lnTo>
                    <a:pt x="5148" y="67654"/>
                  </a:lnTo>
                  <a:lnTo>
                    <a:pt x="2510" y="80370"/>
                  </a:lnTo>
                  <a:lnTo>
                    <a:pt x="739" y="93996"/>
                  </a:lnTo>
                  <a:lnTo>
                    <a:pt x="0" y="107681"/>
                  </a:lnTo>
                  <a:lnTo>
                    <a:pt x="282" y="120927"/>
                  </a:lnTo>
                  <a:lnTo>
                    <a:pt x="1437" y="133752"/>
                  </a:lnTo>
                  <a:lnTo>
                    <a:pt x="3277" y="146503"/>
                  </a:lnTo>
                  <a:lnTo>
                    <a:pt x="5626" y="159404"/>
                  </a:lnTo>
                  <a:lnTo>
                    <a:pt x="8508" y="172203"/>
                  </a:lnTo>
                  <a:lnTo>
                    <a:pt x="12119" y="184279"/>
                  </a:lnTo>
                  <a:lnTo>
                    <a:pt x="16517" y="195326"/>
                  </a:lnTo>
                  <a:lnTo>
                    <a:pt x="21775" y="205203"/>
                  </a:lnTo>
                  <a:lnTo>
                    <a:pt x="28061" y="213766"/>
                  </a:lnTo>
                  <a:lnTo>
                    <a:pt x="35363" y="221066"/>
                  </a:lnTo>
                  <a:lnTo>
                    <a:pt x="43368" y="226814"/>
                  </a:lnTo>
                  <a:lnTo>
                    <a:pt x="51579" y="230328"/>
                  </a:lnTo>
                  <a:lnTo>
                    <a:pt x="59687" y="231428"/>
                  </a:lnTo>
                  <a:lnTo>
                    <a:pt x="67418" y="230219"/>
                  </a:lnTo>
                  <a:lnTo>
                    <a:pt x="74456" y="226824"/>
                  </a:lnTo>
                  <a:lnTo>
                    <a:pt x="80705" y="221542"/>
                  </a:lnTo>
                  <a:lnTo>
                    <a:pt x="86241" y="214760"/>
                  </a:lnTo>
                  <a:lnTo>
                    <a:pt x="91201" y="206854"/>
                  </a:lnTo>
                  <a:lnTo>
                    <a:pt x="95726" y="198126"/>
                  </a:lnTo>
                  <a:lnTo>
                    <a:pt x="99938" y="188490"/>
                  </a:lnTo>
                  <a:lnTo>
                    <a:pt x="103927" y="177504"/>
                  </a:lnTo>
                  <a:lnTo>
                    <a:pt x="107759" y="165041"/>
                  </a:lnTo>
                  <a:lnTo>
                    <a:pt x="111315" y="151416"/>
                  </a:lnTo>
                  <a:lnTo>
                    <a:pt x="114324" y="137199"/>
                  </a:lnTo>
                  <a:lnTo>
                    <a:pt x="116705" y="122847"/>
                  </a:lnTo>
                  <a:lnTo>
                    <a:pt x="119368" y="110817"/>
                  </a:lnTo>
                  <a:lnTo>
                    <a:pt x="122979" y="104653"/>
                  </a:lnTo>
                  <a:lnTo>
                    <a:pt x="126644" y="104320"/>
                  </a:lnTo>
                  <a:lnTo>
                    <a:pt x="130149" y="108088"/>
                  </a:lnTo>
                  <a:lnTo>
                    <a:pt x="133730" y="114265"/>
                  </a:lnTo>
                  <a:lnTo>
                    <a:pt x="137763" y="121539"/>
                  </a:lnTo>
                  <a:lnTo>
                    <a:pt x="142417" y="129165"/>
                  </a:lnTo>
                  <a:lnTo>
                    <a:pt x="147835" y="136645"/>
                  </a:lnTo>
                  <a:lnTo>
                    <a:pt x="154221" y="143552"/>
                  </a:lnTo>
                  <a:lnTo>
                    <a:pt x="161586" y="149722"/>
                  </a:lnTo>
                  <a:lnTo>
                    <a:pt x="169722" y="154861"/>
                  </a:lnTo>
                  <a:lnTo>
                    <a:pt x="179304" y="158832"/>
                  </a:lnTo>
                  <a:lnTo>
                    <a:pt x="193408" y="160865"/>
                  </a:lnTo>
                  <a:lnTo>
                    <a:pt x="217226" y="15982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47484" y="3800787"/>
              <a:ext cx="101118" cy="182861"/>
            </a:xfrm>
            <a:custGeom>
              <a:avLst/>
              <a:gdLst/>
              <a:ahLst/>
              <a:cxnLst/>
              <a:rect l="0" t="0" r="0" b="0"/>
              <a:pathLst>
                <a:path w="101118" h="182861">
                  <a:moveTo>
                    <a:pt x="6360" y="115814"/>
                  </a:moveTo>
                  <a:lnTo>
                    <a:pt x="6428" y="127482"/>
                  </a:lnTo>
                  <a:lnTo>
                    <a:pt x="7067" y="137971"/>
                  </a:lnTo>
                  <a:lnTo>
                    <a:pt x="8369" y="148268"/>
                  </a:lnTo>
                  <a:lnTo>
                    <a:pt x="10401" y="158396"/>
                  </a:lnTo>
                  <a:lnTo>
                    <a:pt x="13366" y="168092"/>
                  </a:lnTo>
                  <a:lnTo>
                    <a:pt x="17264" y="177149"/>
                  </a:lnTo>
                  <a:lnTo>
                    <a:pt x="21213" y="182860"/>
                  </a:lnTo>
                  <a:lnTo>
                    <a:pt x="23664" y="182537"/>
                  </a:lnTo>
                  <a:lnTo>
                    <a:pt x="24158" y="178244"/>
                  </a:lnTo>
                  <a:lnTo>
                    <a:pt x="23162" y="171645"/>
                  </a:lnTo>
                  <a:lnTo>
                    <a:pt x="21210" y="163642"/>
                  </a:lnTo>
                  <a:lnTo>
                    <a:pt x="18671" y="154756"/>
                  </a:lnTo>
                  <a:lnTo>
                    <a:pt x="15774" y="145303"/>
                  </a:lnTo>
                  <a:lnTo>
                    <a:pt x="12654" y="135482"/>
                  </a:lnTo>
                  <a:lnTo>
                    <a:pt x="9399" y="125416"/>
                  </a:lnTo>
                  <a:lnTo>
                    <a:pt x="6226" y="115024"/>
                  </a:lnTo>
                  <a:lnTo>
                    <a:pt x="3471" y="104052"/>
                  </a:lnTo>
                  <a:lnTo>
                    <a:pt x="1293" y="92416"/>
                  </a:lnTo>
                  <a:lnTo>
                    <a:pt x="0" y="80498"/>
                  </a:lnTo>
                  <a:lnTo>
                    <a:pt x="114" y="69030"/>
                  </a:lnTo>
                  <a:lnTo>
                    <a:pt x="1792" y="58397"/>
                  </a:lnTo>
                  <a:lnTo>
                    <a:pt x="5038" y="48801"/>
                  </a:lnTo>
                  <a:lnTo>
                    <a:pt x="9883" y="40426"/>
                  </a:lnTo>
                  <a:lnTo>
                    <a:pt x="16179" y="33241"/>
                  </a:lnTo>
                  <a:lnTo>
                    <a:pt x="23659" y="27059"/>
                  </a:lnTo>
                  <a:lnTo>
                    <a:pt x="32042" y="21657"/>
                  </a:lnTo>
                  <a:lnTo>
                    <a:pt x="41079" y="16836"/>
                  </a:lnTo>
                  <a:lnTo>
                    <a:pt x="50508" y="12581"/>
                  </a:lnTo>
                  <a:lnTo>
                    <a:pt x="61180" y="8640"/>
                  </a:lnTo>
                  <a:lnTo>
                    <a:pt x="76266" y="4663"/>
                  </a:lnTo>
                  <a:lnTo>
                    <a:pt x="101117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90523" y="3823789"/>
              <a:ext cx="147592" cy="203946"/>
            </a:xfrm>
            <a:custGeom>
              <a:avLst/>
              <a:gdLst/>
              <a:ahLst/>
              <a:cxnLst/>
              <a:rect l="0" t="0" r="0" b="0"/>
              <a:pathLst>
                <a:path w="147592" h="203946">
                  <a:moveTo>
                    <a:pt x="21249" y="113869"/>
                  </a:moveTo>
                  <a:lnTo>
                    <a:pt x="30050" y="116668"/>
                  </a:lnTo>
                  <a:lnTo>
                    <a:pt x="38397" y="118170"/>
                  </a:lnTo>
                  <a:lnTo>
                    <a:pt x="47091" y="118472"/>
                  </a:lnTo>
                  <a:lnTo>
                    <a:pt x="56039" y="117620"/>
                  </a:lnTo>
                  <a:lnTo>
                    <a:pt x="64886" y="115504"/>
                  </a:lnTo>
                  <a:lnTo>
                    <a:pt x="73420" y="112177"/>
                  </a:lnTo>
                  <a:lnTo>
                    <a:pt x="81436" y="107669"/>
                  </a:lnTo>
                  <a:lnTo>
                    <a:pt x="88664" y="101902"/>
                  </a:lnTo>
                  <a:lnTo>
                    <a:pt x="95033" y="94946"/>
                  </a:lnTo>
                  <a:lnTo>
                    <a:pt x="100308" y="86836"/>
                  </a:lnTo>
                  <a:lnTo>
                    <a:pt x="104028" y="77491"/>
                  </a:lnTo>
                  <a:lnTo>
                    <a:pt x="106081" y="66990"/>
                  </a:lnTo>
                  <a:lnTo>
                    <a:pt x="106494" y="55855"/>
                  </a:lnTo>
                  <a:lnTo>
                    <a:pt x="105259" y="44922"/>
                  </a:lnTo>
                  <a:lnTo>
                    <a:pt x="102535" y="34651"/>
                  </a:lnTo>
                  <a:lnTo>
                    <a:pt x="98437" y="25300"/>
                  </a:lnTo>
                  <a:lnTo>
                    <a:pt x="92947" y="17091"/>
                  </a:lnTo>
                  <a:lnTo>
                    <a:pt x="86186" y="10030"/>
                  </a:lnTo>
                  <a:lnTo>
                    <a:pt x="78547" y="4440"/>
                  </a:lnTo>
                  <a:lnTo>
                    <a:pt x="70581" y="1033"/>
                  </a:lnTo>
                  <a:lnTo>
                    <a:pt x="62635" y="0"/>
                  </a:lnTo>
                  <a:lnTo>
                    <a:pt x="54842" y="1084"/>
                  </a:lnTo>
                  <a:lnTo>
                    <a:pt x="47230" y="3863"/>
                  </a:lnTo>
                  <a:lnTo>
                    <a:pt x="39782" y="7918"/>
                  </a:lnTo>
                  <a:lnTo>
                    <a:pt x="32627" y="13061"/>
                  </a:lnTo>
                  <a:lnTo>
                    <a:pt x="26041" y="19328"/>
                  </a:lnTo>
                  <a:lnTo>
                    <a:pt x="20127" y="26655"/>
                  </a:lnTo>
                  <a:lnTo>
                    <a:pt x="14834" y="35030"/>
                  </a:lnTo>
                  <a:lnTo>
                    <a:pt x="10043" y="44562"/>
                  </a:lnTo>
                  <a:lnTo>
                    <a:pt x="5648" y="55200"/>
                  </a:lnTo>
                  <a:lnTo>
                    <a:pt x="2034" y="66769"/>
                  </a:lnTo>
                  <a:lnTo>
                    <a:pt x="44" y="79059"/>
                  </a:lnTo>
                  <a:lnTo>
                    <a:pt x="0" y="91876"/>
                  </a:lnTo>
                  <a:lnTo>
                    <a:pt x="1598" y="104906"/>
                  </a:lnTo>
                  <a:lnTo>
                    <a:pt x="4199" y="117727"/>
                  </a:lnTo>
                  <a:lnTo>
                    <a:pt x="7320" y="130121"/>
                  </a:lnTo>
                  <a:lnTo>
                    <a:pt x="10853" y="141901"/>
                  </a:lnTo>
                  <a:lnTo>
                    <a:pt x="14969" y="152819"/>
                  </a:lnTo>
                  <a:lnTo>
                    <a:pt x="19737" y="162826"/>
                  </a:lnTo>
                  <a:lnTo>
                    <a:pt x="25260" y="171869"/>
                  </a:lnTo>
                  <a:lnTo>
                    <a:pt x="31731" y="179805"/>
                  </a:lnTo>
                  <a:lnTo>
                    <a:pt x="39169" y="186660"/>
                  </a:lnTo>
                  <a:lnTo>
                    <a:pt x="47607" y="192435"/>
                  </a:lnTo>
                  <a:lnTo>
                    <a:pt x="57174" y="197024"/>
                  </a:lnTo>
                  <a:lnTo>
                    <a:pt x="67828" y="200478"/>
                  </a:lnTo>
                  <a:lnTo>
                    <a:pt x="79236" y="202816"/>
                  </a:lnTo>
                  <a:lnTo>
                    <a:pt x="90886" y="203945"/>
                  </a:lnTo>
                  <a:lnTo>
                    <a:pt x="102446" y="203931"/>
                  </a:lnTo>
                  <a:lnTo>
                    <a:pt x="113345" y="203121"/>
                  </a:lnTo>
                  <a:lnTo>
                    <a:pt x="123759" y="201965"/>
                  </a:lnTo>
                  <a:lnTo>
                    <a:pt x="134596" y="200367"/>
                  </a:lnTo>
                  <a:lnTo>
                    <a:pt x="147591" y="19809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53969" y="373761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1" y="43083"/>
                  </a:lnTo>
                  <a:lnTo>
                    <a:pt x="1" y="58457"/>
                  </a:lnTo>
                  <a:lnTo>
                    <a:pt x="1" y="74930"/>
                  </a:lnTo>
                  <a:lnTo>
                    <a:pt x="1" y="92504"/>
                  </a:lnTo>
                  <a:lnTo>
                    <a:pt x="1" y="111019"/>
                  </a:lnTo>
                  <a:lnTo>
                    <a:pt x="1" y="130272"/>
                  </a:lnTo>
                  <a:lnTo>
                    <a:pt x="1" y="150062"/>
                  </a:lnTo>
                  <a:lnTo>
                    <a:pt x="1" y="169909"/>
                  </a:lnTo>
                  <a:lnTo>
                    <a:pt x="1" y="189080"/>
                  </a:lnTo>
                  <a:lnTo>
                    <a:pt x="5" y="207226"/>
                  </a:lnTo>
                  <a:lnTo>
                    <a:pt x="178" y="224190"/>
                  </a:lnTo>
                  <a:lnTo>
                    <a:pt x="826" y="239824"/>
                  </a:lnTo>
                  <a:lnTo>
                    <a:pt x="2074" y="254185"/>
                  </a:lnTo>
                  <a:lnTo>
                    <a:pt x="3736" y="267224"/>
                  </a:lnTo>
                  <a:lnTo>
                    <a:pt x="5563" y="280075"/>
                  </a:lnTo>
                  <a:lnTo>
                    <a:pt x="7716" y="29498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59212" y="3865011"/>
              <a:ext cx="178986" cy="9477"/>
            </a:xfrm>
            <a:custGeom>
              <a:avLst/>
              <a:gdLst/>
              <a:ahLst/>
              <a:cxnLst/>
              <a:rect l="0" t="0" r="0" b="0"/>
              <a:pathLst>
                <a:path w="178986" h="9477">
                  <a:moveTo>
                    <a:pt x="178985" y="9476"/>
                  </a:moveTo>
                  <a:lnTo>
                    <a:pt x="170117" y="6609"/>
                  </a:lnTo>
                  <a:lnTo>
                    <a:pt x="161129" y="4467"/>
                  </a:lnTo>
                  <a:lnTo>
                    <a:pt x="151134" y="2864"/>
                  </a:lnTo>
                  <a:lnTo>
                    <a:pt x="140153" y="1683"/>
                  </a:lnTo>
                  <a:lnTo>
                    <a:pt x="128342" y="835"/>
                  </a:lnTo>
                  <a:lnTo>
                    <a:pt x="115883" y="242"/>
                  </a:lnTo>
                  <a:lnTo>
                    <a:pt x="102945" y="0"/>
                  </a:lnTo>
                  <a:lnTo>
                    <a:pt x="89665" y="365"/>
                  </a:lnTo>
                  <a:lnTo>
                    <a:pt x="76152" y="1420"/>
                  </a:lnTo>
                  <a:lnTo>
                    <a:pt x="62704" y="2950"/>
                  </a:lnTo>
                  <a:lnTo>
                    <a:pt x="48276" y="4674"/>
                  </a:lnTo>
                  <a:lnTo>
                    <a:pt x="29366" y="6744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59253" y="3674445"/>
              <a:ext cx="285260" cy="358884"/>
            </a:xfrm>
            <a:custGeom>
              <a:avLst/>
              <a:gdLst/>
              <a:ahLst/>
              <a:cxnLst/>
              <a:rect l="0" t="0" r="0" b="0"/>
              <a:pathLst>
                <a:path w="285260" h="358884">
                  <a:moveTo>
                    <a:pt x="0" y="0"/>
                  </a:moveTo>
                  <a:lnTo>
                    <a:pt x="1" y="11736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09"/>
                  </a:lnTo>
                  <a:lnTo>
                    <a:pt x="5" y="74418"/>
                  </a:lnTo>
                  <a:lnTo>
                    <a:pt x="178" y="89596"/>
                  </a:lnTo>
                  <a:lnTo>
                    <a:pt x="827" y="105458"/>
                  </a:lnTo>
                  <a:lnTo>
                    <a:pt x="2080" y="121824"/>
                  </a:lnTo>
                  <a:lnTo>
                    <a:pt x="3905" y="138388"/>
                  </a:lnTo>
                  <a:lnTo>
                    <a:pt x="6202" y="154735"/>
                  </a:lnTo>
                  <a:lnTo>
                    <a:pt x="8853" y="170659"/>
                  </a:lnTo>
                  <a:lnTo>
                    <a:pt x="11599" y="186301"/>
                  </a:lnTo>
                  <a:lnTo>
                    <a:pt x="14055" y="202030"/>
                  </a:lnTo>
                  <a:lnTo>
                    <a:pt x="16036" y="218056"/>
                  </a:lnTo>
                  <a:lnTo>
                    <a:pt x="17533" y="234262"/>
                  </a:lnTo>
                  <a:lnTo>
                    <a:pt x="18621" y="250302"/>
                  </a:lnTo>
                  <a:lnTo>
                    <a:pt x="19390" y="265984"/>
                  </a:lnTo>
                  <a:lnTo>
                    <a:pt x="19924" y="281278"/>
                  </a:lnTo>
                  <a:lnTo>
                    <a:pt x="20292" y="296234"/>
                  </a:lnTo>
                  <a:lnTo>
                    <a:pt x="20514" y="310822"/>
                  </a:lnTo>
                  <a:lnTo>
                    <a:pt x="19669" y="321530"/>
                  </a:lnTo>
                  <a:lnTo>
                    <a:pt x="17398" y="323943"/>
                  </a:lnTo>
                  <a:lnTo>
                    <a:pt x="15265" y="319494"/>
                  </a:lnTo>
                  <a:lnTo>
                    <a:pt x="14047" y="310595"/>
                  </a:lnTo>
                  <a:lnTo>
                    <a:pt x="14281" y="299189"/>
                  </a:lnTo>
                  <a:lnTo>
                    <a:pt x="16081" y="286476"/>
                  </a:lnTo>
                  <a:lnTo>
                    <a:pt x="19263" y="273269"/>
                  </a:lnTo>
                  <a:lnTo>
                    <a:pt x="23545" y="260205"/>
                  </a:lnTo>
                  <a:lnTo>
                    <a:pt x="28661" y="247596"/>
                  </a:lnTo>
                  <a:lnTo>
                    <a:pt x="34707" y="235983"/>
                  </a:lnTo>
                  <a:lnTo>
                    <a:pt x="42121" y="226226"/>
                  </a:lnTo>
                  <a:lnTo>
                    <a:pt x="51021" y="218638"/>
                  </a:lnTo>
                  <a:lnTo>
                    <a:pt x="60760" y="213524"/>
                  </a:lnTo>
                  <a:lnTo>
                    <a:pt x="70150" y="211430"/>
                  </a:lnTo>
                  <a:lnTo>
                    <a:pt x="78534" y="212361"/>
                  </a:lnTo>
                  <a:lnTo>
                    <a:pt x="85789" y="216052"/>
                  </a:lnTo>
                  <a:lnTo>
                    <a:pt x="92044" y="222249"/>
                  </a:lnTo>
                  <a:lnTo>
                    <a:pt x="97508" y="230561"/>
                  </a:lnTo>
                  <a:lnTo>
                    <a:pt x="102381" y="240526"/>
                  </a:lnTo>
                  <a:lnTo>
                    <a:pt x="106830" y="251722"/>
                  </a:lnTo>
                  <a:lnTo>
                    <a:pt x="110980" y="263802"/>
                  </a:lnTo>
                  <a:lnTo>
                    <a:pt x="114924" y="276504"/>
                  </a:lnTo>
                  <a:lnTo>
                    <a:pt x="118726" y="289636"/>
                  </a:lnTo>
                  <a:lnTo>
                    <a:pt x="122456" y="302972"/>
                  </a:lnTo>
                  <a:lnTo>
                    <a:pt x="126912" y="313274"/>
                  </a:lnTo>
                  <a:lnTo>
                    <a:pt x="132688" y="316936"/>
                  </a:lnTo>
                  <a:lnTo>
                    <a:pt x="139139" y="315808"/>
                  </a:lnTo>
                  <a:lnTo>
                    <a:pt x="146419" y="312301"/>
                  </a:lnTo>
                  <a:lnTo>
                    <a:pt x="154906" y="308288"/>
                  </a:lnTo>
                  <a:lnTo>
                    <a:pt x="164673" y="304705"/>
                  </a:lnTo>
                  <a:lnTo>
                    <a:pt x="175405" y="301686"/>
                  </a:lnTo>
                  <a:lnTo>
                    <a:pt x="186562" y="298908"/>
                  </a:lnTo>
                  <a:lnTo>
                    <a:pt x="197781" y="296117"/>
                  </a:lnTo>
                  <a:lnTo>
                    <a:pt x="208745" y="293039"/>
                  </a:lnTo>
                  <a:lnTo>
                    <a:pt x="219103" y="289347"/>
                  </a:lnTo>
                  <a:lnTo>
                    <a:pt x="228734" y="284926"/>
                  </a:lnTo>
                  <a:lnTo>
                    <a:pt x="237691" y="279834"/>
                  </a:lnTo>
                  <a:lnTo>
                    <a:pt x="246102" y="274198"/>
                  </a:lnTo>
                  <a:lnTo>
                    <a:pt x="254093" y="268144"/>
                  </a:lnTo>
                  <a:lnTo>
                    <a:pt x="261614" y="261624"/>
                  </a:lnTo>
                  <a:lnTo>
                    <a:pt x="268447" y="254415"/>
                  </a:lnTo>
                  <a:lnTo>
                    <a:pt x="274518" y="246455"/>
                  </a:lnTo>
                  <a:lnTo>
                    <a:pt x="279578" y="237822"/>
                  </a:lnTo>
                  <a:lnTo>
                    <a:pt x="283147" y="228648"/>
                  </a:lnTo>
                  <a:lnTo>
                    <a:pt x="285091" y="219077"/>
                  </a:lnTo>
                  <a:lnTo>
                    <a:pt x="285259" y="209549"/>
                  </a:lnTo>
                  <a:lnTo>
                    <a:pt x="283327" y="200765"/>
                  </a:lnTo>
                  <a:lnTo>
                    <a:pt x="279321" y="193047"/>
                  </a:lnTo>
                  <a:lnTo>
                    <a:pt x="273548" y="186375"/>
                  </a:lnTo>
                  <a:lnTo>
                    <a:pt x="266394" y="180578"/>
                  </a:lnTo>
                  <a:lnTo>
                    <a:pt x="258217" y="175463"/>
                  </a:lnTo>
                  <a:lnTo>
                    <a:pt x="249306" y="171179"/>
                  </a:lnTo>
                  <a:lnTo>
                    <a:pt x="239880" y="168198"/>
                  </a:lnTo>
                  <a:lnTo>
                    <a:pt x="230104" y="166682"/>
                  </a:lnTo>
                  <a:lnTo>
                    <a:pt x="220252" y="166815"/>
                  </a:lnTo>
                  <a:lnTo>
                    <a:pt x="210711" y="168956"/>
                  </a:lnTo>
                  <a:lnTo>
                    <a:pt x="201667" y="173105"/>
                  </a:lnTo>
                  <a:lnTo>
                    <a:pt x="193289" y="178976"/>
                  </a:lnTo>
                  <a:lnTo>
                    <a:pt x="185807" y="186196"/>
                  </a:lnTo>
                  <a:lnTo>
                    <a:pt x="179256" y="194419"/>
                  </a:lnTo>
                  <a:lnTo>
                    <a:pt x="173516" y="203360"/>
                  </a:lnTo>
                  <a:lnTo>
                    <a:pt x="168420" y="212806"/>
                  </a:lnTo>
                  <a:lnTo>
                    <a:pt x="163811" y="222601"/>
                  </a:lnTo>
                  <a:lnTo>
                    <a:pt x="159884" y="232635"/>
                  </a:lnTo>
                  <a:lnTo>
                    <a:pt x="157149" y="242830"/>
                  </a:lnTo>
                  <a:lnTo>
                    <a:pt x="155792" y="253135"/>
                  </a:lnTo>
                  <a:lnTo>
                    <a:pt x="155695" y="263515"/>
                  </a:lnTo>
                  <a:lnTo>
                    <a:pt x="156618" y="273943"/>
                  </a:lnTo>
                  <a:lnTo>
                    <a:pt x="158312" y="284404"/>
                  </a:lnTo>
                  <a:lnTo>
                    <a:pt x="160567" y="294888"/>
                  </a:lnTo>
                  <a:lnTo>
                    <a:pt x="163219" y="305386"/>
                  </a:lnTo>
                  <a:lnTo>
                    <a:pt x="166155" y="315886"/>
                  </a:lnTo>
                  <a:lnTo>
                    <a:pt x="169616" y="326056"/>
                  </a:lnTo>
                  <a:lnTo>
                    <a:pt x="174156" y="335278"/>
                  </a:lnTo>
                  <a:lnTo>
                    <a:pt x="179998" y="343286"/>
                  </a:lnTo>
                  <a:lnTo>
                    <a:pt x="187212" y="349814"/>
                  </a:lnTo>
                  <a:lnTo>
                    <a:pt x="195883" y="354449"/>
                  </a:lnTo>
                  <a:lnTo>
                    <a:pt x="205896" y="357162"/>
                  </a:lnTo>
                  <a:lnTo>
                    <a:pt x="216787" y="358372"/>
                  </a:lnTo>
                  <a:lnTo>
                    <a:pt x="229123" y="358883"/>
                  </a:lnTo>
                  <a:lnTo>
                    <a:pt x="246221" y="358741"/>
                  </a:lnTo>
                  <a:lnTo>
                    <a:pt x="273742" y="35796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93518" y="3819740"/>
              <a:ext cx="168450" cy="229203"/>
            </a:xfrm>
            <a:custGeom>
              <a:avLst/>
              <a:gdLst/>
              <a:ahLst/>
              <a:cxnLst/>
              <a:rect l="0" t="0" r="0" b="0"/>
              <a:pathLst>
                <a:path w="168450" h="229203">
                  <a:moveTo>
                    <a:pt x="129031" y="23161"/>
                  </a:moveTo>
                  <a:lnTo>
                    <a:pt x="123097" y="17361"/>
                  </a:lnTo>
                  <a:lnTo>
                    <a:pt x="116892" y="12436"/>
                  </a:lnTo>
                  <a:lnTo>
                    <a:pt x="109797" y="7943"/>
                  </a:lnTo>
                  <a:lnTo>
                    <a:pt x="101856" y="4068"/>
                  </a:lnTo>
                  <a:lnTo>
                    <a:pt x="93209" y="1350"/>
                  </a:lnTo>
                  <a:lnTo>
                    <a:pt x="84015" y="0"/>
                  </a:lnTo>
                  <a:lnTo>
                    <a:pt x="74415" y="71"/>
                  </a:lnTo>
                  <a:lnTo>
                    <a:pt x="64525" y="1637"/>
                  </a:lnTo>
                  <a:lnTo>
                    <a:pt x="54437" y="4585"/>
                  </a:lnTo>
                  <a:lnTo>
                    <a:pt x="44377" y="8835"/>
                  </a:lnTo>
                  <a:lnTo>
                    <a:pt x="34696" y="14428"/>
                  </a:lnTo>
                  <a:lnTo>
                    <a:pt x="25563" y="21267"/>
                  </a:lnTo>
                  <a:lnTo>
                    <a:pt x="17296" y="29297"/>
                  </a:lnTo>
                  <a:lnTo>
                    <a:pt x="10420" y="38589"/>
                  </a:lnTo>
                  <a:lnTo>
                    <a:pt x="5104" y="49054"/>
                  </a:lnTo>
                  <a:lnTo>
                    <a:pt x="1517" y="60165"/>
                  </a:lnTo>
                  <a:lnTo>
                    <a:pt x="0" y="71082"/>
                  </a:lnTo>
                  <a:lnTo>
                    <a:pt x="546" y="81338"/>
                  </a:lnTo>
                  <a:lnTo>
                    <a:pt x="3182" y="90510"/>
                  </a:lnTo>
                  <a:lnTo>
                    <a:pt x="8142" y="98066"/>
                  </a:lnTo>
                  <a:lnTo>
                    <a:pt x="15328" y="103884"/>
                  </a:lnTo>
                  <a:lnTo>
                    <a:pt x="24390" y="108164"/>
                  </a:lnTo>
                  <a:lnTo>
                    <a:pt x="34905" y="111219"/>
                  </a:lnTo>
                  <a:lnTo>
                    <a:pt x="46487" y="113359"/>
                  </a:lnTo>
                  <a:lnTo>
                    <a:pt x="58668" y="115005"/>
                  </a:lnTo>
                  <a:lnTo>
                    <a:pt x="70911" y="116660"/>
                  </a:lnTo>
                  <a:lnTo>
                    <a:pt x="82919" y="118601"/>
                  </a:lnTo>
                  <a:lnTo>
                    <a:pt x="94607" y="121060"/>
                  </a:lnTo>
                  <a:lnTo>
                    <a:pt x="105996" y="124315"/>
                  </a:lnTo>
                  <a:lnTo>
                    <a:pt x="117137" y="128432"/>
                  </a:lnTo>
                  <a:lnTo>
                    <a:pt x="127926" y="133316"/>
                  </a:lnTo>
                  <a:lnTo>
                    <a:pt x="138105" y="138810"/>
                  </a:lnTo>
                  <a:lnTo>
                    <a:pt x="147572" y="144768"/>
                  </a:lnTo>
                  <a:lnTo>
                    <a:pt x="155895" y="151224"/>
                  </a:lnTo>
                  <a:lnTo>
                    <a:pt x="162276" y="158389"/>
                  </a:lnTo>
                  <a:lnTo>
                    <a:pt x="166447" y="166315"/>
                  </a:lnTo>
                  <a:lnTo>
                    <a:pt x="168449" y="174757"/>
                  </a:lnTo>
                  <a:lnTo>
                    <a:pt x="168364" y="183269"/>
                  </a:lnTo>
                  <a:lnTo>
                    <a:pt x="166452" y="191582"/>
                  </a:lnTo>
                  <a:lnTo>
                    <a:pt x="162917" y="199451"/>
                  </a:lnTo>
                  <a:lnTo>
                    <a:pt x="157813" y="206583"/>
                  </a:lnTo>
                  <a:lnTo>
                    <a:pt x="151300" y="212891"/>
                  </a:lnTo>
                  <a:lnTo>
                    <a:pt x="143320" y="218296"/>
                  </a:lnTo>
                  <a:lnTo>
                    <a:pt x="133529" y="222635"/>
                  </a:lnTo>
                  <a:lnTo>
                    <a:pt x="121908" y="225922"/>
                  </a:lnTo>
                  <a:lnTo>
                    <a:pt x="108866" y="228148"/>
                  </a:lnTo>
                  <a:lnTo>
                    <a:pt x="95049" y="229202"/>
                  </a:lnTo>
                  <a:lnTo>
                    <a:pt x="80914" y="229134"/>
                  </a:lnTo>
                  <a:lnTo>
                    <a:pt x="66911" y="228088"/>
                  </a:lnTo>
                  <a:lnTo>
                    <a:pt x="51985" y="226005"/>
                  </a:lnTo>
                  <a:lnTo>
                    <a:pt x="32595" y="221586"/>
                  </a:lnTo>
                  <a:lnTo>
                    <a:pt x="2689" y="21267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09983" y="3897982"/>
              <a:ext cx="186308" cy="165664"/>
            </a:xfrm>
            <a:custGeom>
              <a:avLst/>
              <a:gdLst/>
              <a:ahLst/>
              <a:cxnLst/>
              <a:rect l="0" t="0" r="0" b="0"/>
              <a:pathLst>
                <a:path w="186308" h="165664">
                  <a:moveTo>
                    <a:pt x="123136" y="92318"/>
                  </a:moveTo>
                  <a:lnTo>
                    <a:pt x="123069" y="80583"/>
                  </a:lnTo>
                  <a:lnTo>
                    <a:pt x="122428" y="69454"/>
                  </a:lnTo>
                  <a:lnTo>
                    <a:pt x="121123" y="57865"/>
                  </a:lnTo>
                  <a:lnTo>
                    <a:pt x="118918" y="46050"/>
                  </a:lnTo>
                  <a:lnTo>
                    <a:pt x="115304" y="34686"/>
                  </a:lnTo>
                  <a:lnTo>
                    <a:pt x="110132" y="24150"/>
                  </a:lnTo>
                  <a:lnTo>
                    <a:pt x="103556" y="14968"/>
                  </a:lnTo>
                  <a:lnTo>
                    <a:pt x="95857" y="7941"/>
                  </a:lnTo>
                  <a:lnTo>
                    <a:pt x="87309" y="3297"/>
                  </a:lnTo>
                  <a:lnTo>
                    <a:pt x="78148" y="792"/>
                  </a:lnTo>
                  <a:lnTo>
                    <a:pt x="68556" y="0"/>
                  </a:lnTo>
                  <a:lnTo>
                    <a:pt x="58667" y="507"/>
                  </a:lnTo>
                  <a:lnTo>
                    <a:pt x="48739" y="2283"/>
                  </a:lnTo>
                  <a:lnTo>
                    <a:pt x="39148" y="5668"/>
                  </a:lnTo>
                  <a:lnTo>
                    <a:pt x="30075" y="10727"/>
                  </a:lnTo>
                  <a:lnTo>
                    <a:pt x="21847" y="17582"/>
                  </a:lnTo>
                  <a:lnTo>
                    <a:pt x="15000" y="26543"/>
                  </a:lnTo>
                  <a:lnTo>
                    <a:pt x="9691" y="37572"/>
                  </a:lnTo>
                  <a:lnTo>
                    <a:pt x="5772" y="50199"/>
                  </a:lnTo>
                  <a:lnTo>
                    <a:pt x="2967" y="63730"/>
                  </a:lnTo>
                  <a:lnTo>
                    <a:pt x="1011" y="77674"/>
                  </a:lnTo>
                  <a:lnTo>
                    <a:pt x="0" y="91608"/>
                  </a:lnTo>
                  <a:lnTo>
                    <a:pt x="369" y="105111"/>
                  </a:lnTo>
                  <a:lnTo>
                    <a:pt x="2250" y="117994"/>
                  </a:lnTo>
                  <a:lnTo>
                    <a:pt x="5648" y="129949"/>
                  </a:lnTo>
                  <a:lnTo>
                    <a:pt x="10602" y="140461"/>
                  </a:lnTo>
                  <a:lnTo>
                    <a:pt x="16975" y="149375"/>
                  </a:lnTo>
                  <a:lnTo>
                    <a:pt x="24508" y="156533"/>
                  </a:lnTo>
                  <a:lnTo>
                    <a:pt x="32927" y="161600"/>
                  </a:lnTo>
                  <a:lnTo>
                    <a:pt x="41989" y="164597"/>
                  </a:lnTo>
                  <a:lnTo>
                    <a:pt x="51344" y="165663"/>
                  </a:lnTo>
                  <a:lnTo>
                    <a:pt x="60542" y="164875"/>
                  </a:lnTo>
                  <a:lnTo>
                    <a:pt x="69351" y="162454"/>
                  </a:lnTo>
                  <a:lnTo>
                    <a:pt x="77571" y="158561"/>
                  </a:lnTo>
                  <a:lnTo>
                    <a:pt x="84946" y="153208"/>
                  </a:lnTo>
                  <a:lnTo>
                    <a:pt x="91425" y="146531"/>
                  </a:lnTo>
                  <a:lnTo>
                    <a:pt x="97116" y="138608"/>
                  </a:lnTo>
                  <a:lnTo>
                    <a:pt x="102181" y="129388"/>
                  </a:lnTo>
                  <a:lnTo>
                    <a:pt x="106793" y="118996"/>
                  </a:lnTo>
                  <a:lnTo>
                    <a:pt x="111590" y="108852"/>
                  </a:lnTo>
                  <a:lnTo>
                    <a:pt x="117426" y="102454"/>
                  </a:lnTo>
                  <a:lnTo>
                    <a:pt x="123923" y="101352"/>
                  </a:lnTo>
                  <a:lnTo>
                    <a:pt x="130300" y="103609"/>
                  </a:lnTo>
                  <a:lnTo>
                    <a:pt x="136723" y="107587"/>
                  </a:lnTo>
                  <a:lnTo>
                    <a:pt x="143665" y="112187"/>
                  </a:lnTo>
                  <a:lnTo>
                    <a:pt x="151324" y="116831"/>
                  </a:lnTo>
                  <a:lnTo>
                    <a:pt x="159223" y="120956"/>
                  </a:lnTo>
                  <a:lnTo>
                    <a:pt x="167112" y="124142"/>
                  </a:lnTo>
                  <a:lnTo>
                    <a:pt x="175689" y="125543"/>
                  </a:lnTo>
                  <a:lnTo>
                    <a:pt x="186307" y="12390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27876" y="3845833"/>
              <a:ext cx="400083" cy="180459"/>
            </a:xfrm>
            <a:custGeom>
              <a:avLst/>
              <a:gdLst/>
              <a:ahLst/>
              <a:cxnLst/>
              <a:rect l="0" t="0" r="0" b="0"/>
              <a:pathLst>
                <a:path w="400083" h="180459">
                  <a:moveTo>
                    <a:pt x="0" y="91825"/>
                  </a:moveTo>
                  <a:lnTo>
                    <a:pt x="66" y="106359"/>
                  </a:lnTo>
                  <a:lnTo>
                    <a:pt x="707" y="118990"/>
                  </a:lnTo>
                  <a:lnTo>
                    <a:pt x="1999" y="130899"/>
                  </a:lnTo>
                  <a:lnTo>
                    <a:pt x="3686" y="142554"/>
                  </a:lnTo>
                  <a:lnTo>
                    <a:pt x="5354" y="154395"/>
                  </a:lnTo>
                  <a:lnTo>
                    <a:pt x="6741" y="166534"/>
                  </a:lnTo>
                  <a:lnTo>
                    <a:pt x="6910" y="175442"/>
                  </a:lnTo>
                  <a:lnTo>
                    <a:pt x="5495" y="176916"/>
                  </a:lnTo>
                  <a:lnTo>
                    <a:pt x="3923" y="172677"/>
                  </a:lnTo>
                  <a:lnTo>
                    <a:pt x="2697" y="164822"/>
                  </a:lnTo>
                  <a:lnTo>
                    <a:pt x="1827" y="154717"/>
                  </a:lnTo>
                  <a:lnTo>
                    <a:pt x="1234" y="143211"/>
                  </a:lnTo>
                  <a:lnTo>
                    <a:pt x="1003" y="130983"/>
                  </a:lnTo>
                  <a:lnTo>
                    <a:pt x="1378" y="118660"/>
                  </a:lnTo>
                  <a:lnTo>
                    <a:pt x="2448" y="106571"/>
                  </a:lnTo>
                  <a:lnTo>
                    <a:pt x="4151" y="94647"/>
                  </a:lnTo>
                  <a:lnTo>
                    <a:pt x="6366" y="82561"/>
                  </a:lnTo>
                  <a:lnTo>
                    <a:pt x="8980" y="70151"/>
                  </a:lnTo>
                  <a:lnTo>
                    <a:pt x="12380" y="58203"/>
                  </a:lnTo>
                  <a:lnTo>
                    <a:pt x="17406" y="48303"/>
                  </a:lnTo>
                  <a:lnTo>
                    <a:pt x="24369" y="41178"/>
                  </a:lnTo>
                  <a:lnTo>
                    <a:pt x="32639" y="37057"/>
                  </a:lnTo>
                  <a:lnTo>
                    <a:pt x="40960" y="36105"/>
                  </a:lnTo>
                  <a:lnTo>
                    <a:pt x="48589" y="38062"/>
                  </a:lnTo>
                  <a:lnTo>
                    <a:pt x="55318" y="42407"/>
                  </a:lnTo>
                  <a:lnTo>
                    <a:pt x="61211" y="48580"/>
                  </a:lnTo>
                  <a:lnTo>
                    <a:pt x="66428" y="56089"/>
                  </a:lnTo>
                  <a:lnTo>
                    <a:pt x="71135" y="64547"/>
                  </a:lnTo>
                  <a:lnTo>
                    <a:pt x="75471" y="73667"/>
                  </a:lnTo>
                  <a:lnTo>
                    <a:pt x="79552" y="83171"/>
                  </a:lnTo>
                  <a:lnTo>
                    <a:pt x="83660" y="90396"/>
                  </a:lnTo>
                  <a:lnTo>
                    <a:pt x="87674" y="91954"/>
                  </a:lnTo>
                  <a:lnTo>
                    <a:pt x="91056" y="88498"/>
                  </a:lnTo>
                  <a:lnTo>
                    <a:pt x="94033" y="81502"/>
                  </a:lnTo>
                  <a:lnTo>
                    <a:pt x="96914" y="72295"/>
                  </a:lnTo>
                  <a:lnTo>
                    <a:pt x="99855" y="61989"/>
                  </a:lnTo>
                  <a:lnTo>
                    <a:pt x="102914" y="51252"/>
                  </a:lnTo>
                  <a:lnTo>
                    <a:pt x="106255" y="40569"/>
                  </a:lnTo>
                  <a:lnTo>
                    <a:pt x="110167" y="30377"/>
                  </a:lnTo>
                  <a:lnTo>
                    <a:pt x="114761" y="20862"/>
                  </a:lnTo>
                  <a:lnTo>
                    <a:pt x="120148" y="12485"/>
                  </a:lnTo>
                  <a:lnTo>
                    <a:pt x="126520" y="6059"/>
                  </a:lnTo>
                  <a:lnTo>
                    <a:pt x="133878" y="1856"/>
                  </a:lnTo>
                  <a:lnTo>
                    <a:pt x="141921" y="0"/>
                  </a:lnTo>
                  <a:lnTo>
                    <a:pt x="150158" y="715"/>
                  </a:lnTo>
                  <a:lnTo>
                    <a:pt x="158282" y="3863"/>
                  </a:lnTo>
                  <a:lnTo>
                    <a:pt x="166024" y="9042"/>
                  </a:lnTo>
                  <a:lnTo>
                    <a:pt x="173070" y="15789"/>
                  </a:lnTo>
                  <a:lnTo>
                    <a:pt x="179324" y="23695"/>
                  </a:lnTo>
                  <a:lnTo>
                    <a:pt x="184862" y="32592"/>
                  </a:lnTo>
                  <a:lnTo>
                    <a:pt x="189824" y="42541"/>
                  </a:lnTo>
                  <a:lnTo>
                    <a:pt x="194351" y="53495"/>
                  </a:lnTo>
                  <a:lnTo>
                    <a:pt x="198564" y="65461"/>
                  </a:lnTo>
                  <a:lnTo>
                    <a:pt x="202554" y="78557"/>
                  </a:lnTo>
                  <a:lnTo>
                    <a:pt x="206386" y="92737"/>
                  </a:lnTo>
                  <a:lnTo>
                    <a:pt x="209943" y="107668"/>
                  </a:lnTo>
                  <a:lnTo>
                    <a:pt x="212952" y="122835"/>
                  </a:lnTo>
                  <a:lnTo>
                    <a:pt x="215313" y="137893"/>
                  </a:lnTo>
                  <a:lnTo>
                    <a:pt x="217259" y="151544"/>
                  </a:lnTo>
                  <a:lnTo>
                    <a:pt x="219988" y="160459"/>
                  </a:lnTo>
                  <a:lnTo>
                    <a:pt x="223988" y="162922"/>
                  </a:lnTo>
                  <a:lnTo>
                    <a:pt x="228028" y="160712"/>
                  </a:lnTo>
                  <a:lnTo>
                    <a:pt x="232136" y="155690"/>
                  </a:lnTo>
                  <a:lnTo>
                    <a:pt x="237015" y="149257"/>
                  </a:lnTo>
                  <a:lnTo>
                    <a:pt x="243020" y="142228"/>
                  </a:lnTo>
                  <a:lnTo>
                    <a:pt x="250141" y="135166"/>
                  </a:lnTo>
                  <a:lnTo>
                    <a:pt x="258201" y="128547"/>
                  </a:lnTo>
                  <a:lnTo>
                    <a:pt x="266986" y="122564"/>
                  </a:lnTo>
                  <a:lnTo>
                    <a:pt x="276302" y="117200"/>
                  </a:lnTo>
                  <a:lnTo>
                    <a:pt x="286000" y="112352"/>
                  </a:lnTo>
                  <a:lnTo>
                    <a:pt x="295958" y="107894"/>
                  </a:lnTo>
                  <a:lnTo>
                    <a:pt x="305931" y="103558"/>
                  </a:lnTo>
                  <a:lnTo>
                    <a:pt x="315552" y="98951"/>
                  </a:lnTo>
                  <a:lnTo>
                    <a:pt x="324650" y="93879"/>
                  </a:lnTo>
                  <a:lnTo>
                    <a:pt x="333064" y="88165"/>
                  </a:lnTo>
                  <a:lnTo>
                    <a:pt x="340570" y="81571"/>
                  </a:lnTo>
                  <a:lnTo>
                    <a:pt x="347127" y="74059"/>
                  </a:lnTo>
                  <a:lnTo>
                    <a:pt x="352532" y="65743"/>
                  </a:lnTo>
                  <a:lnTo>
                    <a:pt x="356340" y="56790"/>
                  </a:lnTo>
                  <a:lnTo>
                    <a:pt x="358448" y="47371"/>
                  </a:lnTo>
                  <a:lnTo>
                    <a:pt x="358727" y="37948"/>
                  </a:lnTo>
                  <a:lnTo>
                    <a:pt x="356870" y="29234"/>
                  </a:lnTo>
                  <a:lnTo>
                    <a:pt x="352916" y="21572"/>
                  </a:lnTo>
                  <a:lnTo>
                    <a:pt x="347178" y="15277"/>
                  </a:lnTo>
                  <a:lnTo>
                    <a:pt x="340046" y="10799"/>
                  </a:lnTo>
                  <a:lnTo>
                    <a:pt x="331889" y="8200"/>
                  </a:lnTo>
                  <a:lnTo>
                    <a:pt x="323160" y="7404"/>
                  </a:lnTo>
                  <a:lnTo>
                    <a:pt x="314389" y="8373"/>
                  </a:lnTo>
                  <a:lnTo>
                    <a:pt x="305871" y="10915"/>
                  </a:lnTo>
                  <a:lnTo>
                    <a:pt x="297848" y="14889"/>
                  </a:lnTo>
                  <a:lnTo>
                    <a:pt x="290604" y="20297"/>
                  </a:lnTo>
                  <a:lnTo>
                    <a:pt x="284214" y="27015"/>
                  </a:lnTo>
                  <a:lnTo>
                    <a:pt x="278583" y="35135"/>
                  </a:lnTo>
                  <a:lnTo>
                    <a:pt x="273559" y="45020"/>
                  </a:lnTo>
                  <a:lnTo>
                    <a:pt x="268999" y="56700"/>
                  </a:lnTo>
                  <a:lnTo>
                    <a:pt x="265103" y="69612"/>
                  </a:lnTo>
                  <a:lnTo>
                    <a:pt x="262390" y="82810"/>
                  </a:lnTo>
                  <a:lnTo>
                    <a:pt x="261051" y="95719"/>
                  </a:lnTo>
                  <a:lnTo>
                    <a:pt x="261136" y="108147"/>
                  </a:lnTo>
                  <a:lnTo>
                    <a:pt x="262715" y="120099"/>
                  </a:lnTo>
                  <a:lnTo>
                    <a:pt x="265671" y="131646"/>
                  </a:lnTo>
                  <a:lnTo>
                    <a:pt x="269927" y="142553"/>
                  </a:lnTo>
                  <a:lnTo>
                    <a:pt x="275525" y="152286"/>
                  </a:lnTo>
                  <a:lnTo>
                    <a:pt x="282367" y="160647"/>
                  </a:lnTo>
                  <a:lnTo>
                    <a:pt x="290400" y="167586"/>
                  </a:lnTo>
                  <a:lnTo>
                    <a:pt x="299693" y="173031"/>
                  </a:lnTo>
                  <a:lnTo>
                    <a:pt x="310164" y="177091"/>
                  </a:lnTo>
                  <a:lnTo>
                    <a:pt x="321448" y="179684"/>
                  </a:lnTo>
                  <a:lnTo>
                    <a:pt x="333015" y="180458"/>
                  </a:lnTo>
                  <a:lnTo>
                    <a:pt x="344524" y="179393"/>
                  </a:lnTo>
                  <a:lnTo>
                    <a:pt x="355590" y="176855"/>
                  </a:lnTo>
                  <a:lnTo>
                    <a:pt x="366876" y="173079"/>
                  </a:lnTo>
                  <a:lnTo>
                    <a:pt x="380488" y="166615"/>
                  </a:lnTo>
                  <a:lnTo>
                    <a:pt x="400082" y="15499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160815" y="3824486"/>
              <a:ext cx="346212" cy="207439"/>
            </a:xfrm>
            <a:custGeom>
              <a:avLst/>
              <a:gdLst/>
              <a:ahLst/>
              <a:cxnLst/>
              <a:rect l="0" t="0" r="0" b="0"/>
              <a:pathLst>
                <a:path w="346212" h="207439">
                  <a:moveTo>
                    <a:pt x="9299" y="92115"/>
                  </a:moveTo>
                  <a:lnTo>
                    <a:pt x="9299" y="103850"/>
                  </a:lnTo>
                  <a:lnTo>
                    <a:pt x="9299" y="114979"/>
                  </a:lnTo>
                  <a:lnTo>
                    <a:pt x="9304" y="126573"/>
                  </a:lnTo>
                  <a:lnTo>
                    <a:pt x="9476" y="138561"/>
                  </a:lnTo>
                  <a:lnTo>
                    <a:pt x="10124" y="150573"/>
                  </a:lnTo>
                  <a:lnTo>
                    <a:pt x="11349" y="162304"/>
                  </a:lnTo>
                  <a:lnTo>
                    <a:pt x="12127" y="171186"/>
                  </a:lnTo>
                  <a:lnTo>
                    <a:pt x="11331" y="174111"/>
                  </a:lnTo>
                  <a:lnTo>
                    <a:pt x="9514" y="172128"/>
                  </a:lnTo>
                  <a:lnTo>
                    <a:pt x="7278" y="166770"/>
                  </a:lnTo>
                  <a:lnTo>
                    <a:pt x="5147" y="158947"/>
                  </a:lnTo>
                  <a:lnTo>
                    <a:pt x="3377" y="149290"/>
                  </a:lnTo>
                  <a:lnTo>
                    <a:pt x="2019" y="138297"/>
                  </a:lnTo>
                  <a:lnTo>
                    <a:pt x="1024" y="126351"/>
                  </a:lnTo>
                  <a:lnTo>
                    <a:pt x="321" y="113744"/>
                  </a:lnTo>
                  <a:lnTo>
                    <a:pt x="0" y="100844"/>
                  </a:lnTo>
                  <a:lnTo>
                    <a:pt x="308" y="88106"/>
                  </a:lnTo>
                  <a:lnTo>
                    <a:pt x="1333" y="75764"/>
                  </a:lnTo>
                  <a:lnTo>
                    <a:pt x="3174" y="64018"/>
                  </a:lnTo>
                  <a:lnTo>
                    <a:pt x="6012" y="53121"/>
                  </a:lnTo>
                  <a:lnTo>
                    <a:pt x="9856" y="43138"/>
                  </a:lnTo>
                  <a:lnTo>
                    <a:pt x="14723" y="34451"/>
                  </a:lnTo>
                  <a:lnTo>
                    <a:pt x="20741" y="27817"/>
                  </a:lnTo>
                  <a:lnTo>
                    <a:pt x="27858" y="23473"/>
                  </a:lnTo>
                  <a:lnTo>
                    <a:pt x="35738" y="21352"/>
                  </a:lnTo>
                  <a:lnTo>
                    <a:pt x="43865" y="21358"/>
                  </a:lnTo>
                  <a:lnTo>
                    <a:pt x="51917" y="23217"/>
                  </a:lnTo>
                  <a:lnTo>
                    <a:pt x="59609" y="26716"/>
                  </a:lnTo>
                  <a:lnTo>
                    <a:pt x="66622" y="31797"/>
                  </a:lnTo>
                  <a:lnTo>
                    <a:pt x="72849" y="38289"/>
                  </a:lnTo>
                  <a:lnTo>
                    <a:pt x="78199" y="46085"/>
                  </a:lnTo>
                  <a:lnTo>
                    <a:pt x="82505" y="55220"/>
                  </a:lnTo>
                  <a:lnTo>
                    <a:pt x="85782" y="65488"/>
                  </a:lnTo>
                  <a:lnTo>
                    <a:pt x="88521" y="73202"/>
                  </a:lnTo>
                  <a:lnTo>
                    <a:pt x="91206" y="74292"/>
                  </a:lnTo>
                  <a:lnTo>
                    <a:pt x="93781" y="70650"/>
                  </a:lnTo>
                  <a:lnTo>
                    <a:pt x="96381" y="64239"/>
                  </a:lnTo>
                  <a:lnTo>
                    <a:pt x="99116" y="56217"/>
                  </a:lnTo>
                  <a:lnTo>
                    <a:pt x="102026" y="47246"/>
                  </a:lnTo>
                  <a:lnTo>
                    <a:pt x="105261" y="37867"/>
                  </a:lnTo>
                  <a:lnTo>
                    <a:pt x="109098" y="28609"/>
                  </a:lnTo>
                  <a:lnTo>
                    <a:pt x="113641" y="19748"/>
                  </a:lnTo>
                  <a:lnTo>
                    <a:pt x="118993" y="11824"/>
                  </a:lnTo>
                  <a:lnTo>
                    <a:pt x="125341" y="5706"/>
                  </a:lnTo>
                  <a:lnTo>
                    <a:pt x="132682" y="1714"/>
                  </a:lnTo>
                  <a:lnTo>
                    <a:pt x="140714" y="0"/>
                  </a:lnTo>
                  <a:lnTo>
                    <a:pt x="148943" y="811"/>
                  </a:lnTo>
                  <a:lnTo>
                    <a:pt x="157064" y="4033"/>
                  </a:lnTo>
                  <a:lnTo>
                    <a:pt x="164802" y="9600"/>
                  </a:lnTo>
                  <a:lnTo>
                    <a:pt x="171846" y="17673"/>
                  </a:lnTo>
                  <a:lnTo>
                    <a:pt x="178093" y="28100"/>
                  </a:lnTo>
                  <a:lnTo>
                    <a:pt x="183457" y="40488"/>
                  </a:lnTo>
                  <a:lnTo>
                    <a:pt x="187770" y="54390"/>
                  </a:lnTo>
                  <a:lnTo>
                    <a:pt x="191048" y="69399"/>
                  </a:lnTo>
                  <a:lnTo>
                    <a:pt x="193609" y="85035"/>
                  </a:lnTo>
                  <a:lnTo>
                    <a:pt x="195950" y="100749"/>
                  </a:lnTo>
                  <a:lnTo>
                    <a:pt x="198387" y="116214"/>
                  </a:lnTo>
                  <a:lnTo>
                    <a:pt x="201221" y="130357"/>
                  </a:lnTo>
                  <a:lnTo>
                    <a:pt x="205543" y="141268"/>
                  </a:lnTo>
                  <a:lnTo>
                    <a:pt x="211859" y="147916"/>
                  </a:lnTo>
                  <a:lnTo>
                    <a:pt x="219096" y="150417"/>
                  </a:lnTo>
                  <a:lnTo>
                    <a:pt x="226967" y="149782"/>
                  </a:lnTo>
                  <a:lnTo>
                    <a:pt x="235441" y="147162"/>
                  </a:lnTo>
                  <a:lnTo>
                    <a:pt x="244445" y="143586"/>
                  </a:lnTo>
                  <a:lnTo>
                    <a:pt x="253874" y="139666"/>
                  </a:lnTo>
                  <a:lnTo>
                    <a:pt x="263460" y="135526"/>
                  </a:lnTo>
                  <a:lnTo>
                    <a:pt x="272808" y="130968"/>
                  </a:lnTo>
                  <a:lnTo>
                    <a:pt x="281714" y="125888"/>
                  </a:lnTo>
                  <a:lnTo>
                    <a:pt x="289996" y="120149"/>
                  </a:lnTo>
                  <a:lnTo>
                    <a:pt x="297412" y="113529"/>
                  </a:lnTo>
                  <a:lnTo>
                    <a:pt x="303910" y="105994"/>
                  </a:lnTo>
                  <a:lnTo>
                    <a:pt x="309273" y="97660"/>
                  </a:lnTo>
                  <a:lnTo>
                    <a:pt x="313053" y="88695"/>
                  </a:lnTo>
                  <a:lnTo>
                    <a:pt x="315146" y="79263"/>
                  </a:lnTo>
                  <a:lnTo>
                    <a:pt x="315586" y="69660"/>
                  </a:lnTo>
                  <a:lnTo>
                    <a:pt x="314370" y="60293"/>
                  </a:lnTo>
                  <a:lnTo>
                    <a:pt x="311660" y="51380"/>
                  </a:lnTo>
                  <a:lnTo>
                    <a:pt x="307570" y="43430"/>
                  </a:lnTo>
                  <a:lnTo>
                    <a:pt x="302084" y="37301"/>
                  </a:lnTo>
                  <a:lnTo>
                    <a:pt x="295326" y="33300"/>
                  </a:lnTo>
                  <a:lnTo>
                    <a:pt x="287690" y="31410"/>
                  </a:lnTo>
                  <a:lnTo>
                    <a:pt x="279727" y="31572"/>
                  </a:lnTo>
                  <a:lnTo>
                    <a:pt x="271785" y="33534"/>
                  </a:lnTo>
                  <a:lnTo>
                    <a:pt x="264168" y="37104"/>
                  </a:lnTo>
                  <a:lnTo>
                    <a:pt x="257204" y="42232"/>
                  </a:lnTo>
                  <a:lnTo>
                    <a:pt x="251009" y="48754"/>
                  </a:lnTo>
                  <a:lnTo>
                    <a:pt x="245681" y="56571"/>
                  </a:lnTo>
                  <a:lnTo>
                    <a:pt x="241392" y="65720"/>
                  </a:lnTo>
                  <a:lnTo>
                    <a:pt x="238139" y="76098"/>
                  </a:lnTo>
                  <a:lnTo>
                    <a:pt x="235936" y="87489"/>
                  </a:lnTo>
                  <a:lnTo>
                    <a:pt x="234898" y="99660"/>
                  </a:lnTo>
                  <a:lnTo>
                    <a:pt x="234975" y="112398"/>
                  </a:lnTo>
                  <a:lnTo>
                    <a:pt x="235992" y="125374"/>
                  </a:lnTo>
                  <a:lnTo>
                    <a:pt x="237738" y="138158"/>
                  </a:lnTo>
                  <a:lnTo>
                    <a:pt x="240029" y="150525"/>
                  </a:lnTo>
                  <a:lnTo>
                    <a:pt x="243041" y="162116"/>
                  </a:lnTo>
                  <a:lnTo>
                    <a:pt x="247272" y="172375"/>
                  </a:lnTo>
                  <a:lnTo>
                    <a:pt x="252899" y="181126"/>
                  </a:lnTo>
                  <a:lnTo>
                    <a:pt x="259798" y="188512"/>
                  </a:lnTo>
                  <a:lnTo>
                    <a:pt x="267724" y="194796"/>
                  </a:lnTo>
                  <a:lnTo>
                    <a:pt x="276426" y="200237"/>
                  </a:lnTo>
                  <a:lnTo>
                    <a:pt x="285694" y="204572"/>
                  </a:lnTo>
                  <a:lnTo>
                    <a:pt x="295359" y="207056"/>
                  </a:lnTo>
                  <a:lnTo>
                    <a:pt x="305288" y="207438"/>
                  </a:lnTo>
                  <a:lnTo>
                    <a:pt x="314937" y="206226"/>
                  </a:lnTo>
                  <a:lnTo>
                    <a:pt x="324301" y="204301"/>
                  </a:lnTo>
                  <a:lnTo>
                    <a:pt x="334200" y="201492"/>
                  </a:lnTo>
                  <a:lnTo>
                    <a:pt x="346211" y="19740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32060" y="3853529"/>
              <a:ext cx="185537" cy="178886"/>
            </a:xfrm>
            <a:custGeom>
              <a:avLst/>
              <a:gdLst/>
              <a:ahLst/>
              <a:cxnLst/>
              <a:rect l="0" t="0" r="0" b="0"/>
              <a:pathLst>
                <a:path w="185537" h="178886">
                  <a:moveTo>
                    <a:pt x="80251" y="126243"/>
                  </a:moveTo>
                  <a:lnTo>
                    <a:pt x="83184" y="117441"/>
                  </a:lnTo>
                  <a:lnTo>
                    <a:pt x="85966" y="109095"/>
                  </a:lnTo>
                  <a:lnTo>
                    <a:pt x="88857" y="100396"/>
                  </a:lnTo>
                  <a:lnTo>
                    <a:pt x="91552" y="91275"/>
                  </a:lnTo>
                  <a:lnTo>
                    <a:pt x="93420" y="81780"/>
                  </a:lnTo>
                  <a:lnTo>
                    <a:pt x="94177" y="71988"/>
                  </a:lnTo>
                  <a:lnTo>
                    <a:pt x="93865" y="61974"/>
                  </a:lnTo>
                  <a:lnTo>
                    <a:pt x="92663" y="51800"/>
                  </a:lnTo>
                  <a:lnTo>
                    <a:pt x="90771" y="41523"/>
                  </a:lnTo>
                  <a:lnTo>
                    <a:pt x="88044" y="31504"/>
                  </a:lnTo>
                  <a:lnTo>
                    <a:pt x="84010" y="22384"/>
                  </a:lnTo>
                  <a:lnTo>
                    <a:pt x="78520" y="14445"/>
                  </a:lnTo>
                  <a:lnTo>
                    <a:pt x="71715" y="7963"/>
                  </a:lnTo>
                  <a:lnTo>
                    <a:pt x="63853" y="3358"/>
                  </a:lnTo>
                  <a:lnTo>
                    <a:pt x="55202" y="680"/>
                  </a:lnTo>
                  <a:lnTo>
                    <a:pt x="46309" y="0"/>
                  </a:lnTo>
                  <a:lnTo>
                    <a:pt x="37960" y="1580"/>
                  </a:lnTo>
                  <a:lnTo>
                    <a:pt x="30537" y="5345"/>
                  </a:lnTo>
                  <a:lnTo>
                    <a:pt x="24065" y="10955"/>
                  </a:lnTo>
                  <a:lnTo>
                    <a:pt x="18401" y="17999"/>
                  </a:lnTo>
                  <a:lnTo>
                    <a:pt x="13371" y="26108"/>
                  </a:lnTo>
                  <a:lnTo>
                    <a:pt x="8975" y="35143"/>
                  </a:lnTo>
                  <a:lnTo>
                    <a:pt x="5386" y="45184"/>
                  </a:lnTo>
                  <a:lnTo>
                    <a:pt x="2639" y="56192"/>
                  </a:lnTo>
                  <a:lnTo>
                    <a:pt x="792" y="67854"/>
                  </a:lnTo>
                  <a:lnTo>
                    <a:pt x="0" y="79682"/>
                  </a:lnTo>
                  <a:lnTo>
                    <a:pt x="247" y="91379"/>
                  </a:lnTo>
                  <a:lnTo>
                    <a:pt x="1380" y="102843"/>
                  </a:lnTo>
                  <a:lnTo>
                    <a:pt x="3203" y="114075"/>
                  </a:lnTo>
                  <a:lnTo>
                    <a:pt x="5542" y="125107"/>
                  </a:lnTo>
                  <a:lnTo>
                    <a:pt x="8417" y="135821"/>
                  </a:lnTo>
                  <a:lnTo>
                    <a:pt x="12023" y="145949"/>
                  </a:lnTo>
                  <a:lnTo>
                    <a:pt x="16417" y="155381"/>
                  </a:lnTo>
                  <a:lnTo>
                    <a:pt x="21673" y="163681"/>
                  </a:lnTo>
                  <a:lnTo>
                    <a:pt x="27958" y="170047"/>
                  </a:lnTo>
                  <a:lnTo>
                    <a:pt x="35259" y="174203"/>
                  </a:lnTo>
                  <a:lnTo>
                    <a:pt x="43263" y="176027"/>
                  </a:lnTo>
                  <a:lnTo>
                    <a:pt x="51475" y="175289"/>
                  </a:lnTo>
                  <a:lnTo>
                    <a:pt x="59583" y="172125"/>
                  </a:lnTo>
                  <a:lnTo>
                    <a:pt x="67312" y="166934"/>
                  </a:lnTo>
                  <a:lnTo>
                    <a:pt x="74351" y="160179"/>
                  </a:lnTo>
                  <a:lnTo>
                    <a:pt x="80596" y="152268"/>
                  </a:lnTo>
                  <a:lnTo>
                    <a:pt x="85958" y="143368"/>
                  </a:lnTo>
                  <a:lnTo>
                    <a:pt x="90270" y="133417"/>
                  </a:lnTo>
                  <a:lnTo>
                    <a:pt x="93547" y="122470"/>
                  </a:lnTo>
                  <a:lnTo>
                    <a:pt x="96106" y="110849"/>
                  </a:lnTo>
                  <a:lnTo>
                    <a:pt x="98447" y="99049"/>
                  </a:lnTo>
                  <a:lnTo>
                    <a:pt x="100883" y="87461"/>
                  </a:lnTo>
                  <a:lnTo>
                    <a:pt x="103651" y="79360"/>
                  </a:lnTo>
                  <a:lnTo>
                    <a:pt x="106587" y="78289"/>
                  </a:lnTo>
                  <a:lnTo>
                    <a:pt x="109248" y="82271"/>
                  </a:lnTo>
                  <a:lnTo>
                    <a:pt x="111793" y="89145"/>
                  </a:lnTo>
                  <a:lnTo>
                    <a:pt x="114584" y="97446"/>
                  </a:lnTo>
                  <a:lnTo>
                    <a:pt x="118018" y="106148"/>
                  </a:lnTo>
                  <a:lnTo>
                    <a:pt x="122227" y="114738"/>
                  </a:lnTo>
                  <a:lnTo>
                    <a:pt x="126989" y="123202"/>
                  </a:lnTo>
                  <a:lnTo>
                    <a:pt x="131863" y="131830"/>
                  </a:lnTo>
                  <a:lnTo>
                    <a:pt x="136589" y="140787"/>
                  </a:lnTo>
                  <a:lnTo>
                    <a:pt x="141502" y="149639"/>
                  </a:lnTo>
                  <a:lnTo>
                    <a:pt x="148253" y="158313"/>
                  </a:lnTo>
                  <a:lnTo>
                    <a:pt x="160783" y="167570"/>
                  </a:lnTo>
                  <a:lnTo>
                    <a:pt x="185536" y="17888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682127" y="3774480"/>
              <a:ext cx="162720" cy="221323"/>
            </a:xfrm>
            <a:custGeom>
              <a:avLst/>
              <a:gdLst/>
              <a:ahLst/>
              <a:cxnLst/>
              <a:rect l="0" t="0" r="0" b="0"/>
              <a:pathLst>
                <a:path w="162720" h="221323">
                  <a:moveTo>
                    <a:pt x="109168" y="36836"/>
                  </a:moveTo>
                  <a:lnTo>
                    <a:pt x="103234" y="28168"/>
                  </a:lnTo>
                  <a:lnTo>
                    <a:pt x="97029" y="21102"/>
                  </a:lnTo>
                  <a:lnTo>
                    <a:pt x="89929" y="15001"/>
                  </a:lnTo>
                  <a:lnTo>
                    <a:pt x="81815" y="9773"/>
                  </a:lnTo>
                  <a:lnTo>
                    <a:pt x="72521" y="5559"/>
                  </a:lnTo>
                  <a:lnTo>
                    <a:pt x="62082" y="2362"/>
                  </a:lnTo>
                  <a:lnTo>
                    <a:pt x="51003" y="367"/>
                  </a:lnTo>
                  <a:lnTo>
                    <a:pt x="40113" y="0"/>
                  </a:lnTo>
                  <a:lnTo>
                    <a:pt x="29879" y="1356"/>
                  </a:lnTo>
                  <a:lnTo>
                    <a:pt x="20725" y="4554"/>
                  </a:lnTo>
                  <a:lnTo>
                    <a:pt x="13181" y="9900"/>
                  </a:lnTo>
                  <a:lnTo>
                    <a:pt x="7374" y="17345"/>
                  </a:lnTo>
                  <a:lnTo>
                    <a:pt x="3273" y="26410"/>
                  </a:lnTo>
                  <a:lnTo>
                    <a:pt x="871" y="36397"/>
                  </a:lnTo>
                  <a:lnTo>
                    <a:pt x="0" y="46802"/>
                  </a:lnTo>
                  <a:lnTo>
                    <a:pt x="701" y="57039"/>
                  </a:lnTo>
                  <a:lnTo>
                    <a:pt x="3288" y="66372"/>
                  </a:lnTo>
                  <a:lnTo>
                    <a:pt x="7774" y="74490"/>
                  </a:lnTo>
                  <a:lnTo>
                    <a:pt x="14055" y="81278"/>
                  </a:lnTo>
                  <a:lnTo>
                    <a:pt x="22090" y="86628"/>
                  </a:lnTo>
                  <a:lnTo>
                    <a:pt x="31682" y="90638"/>
                  </a:lnTo>
                  <a:lnTo>
                    <a:pt x="42528" y="93537"/>
                  </a:lnTo>
                  <a:lnTo>
                    <a:pt x="54325" y="95583"/>
                  </a:lnTo>
                  <a:lnTo>
                    <a:pt x="66802" y="97012"/>
                  </a:lnTo>
                  <a:lnTo>
                    <a:pt x="79433" y="98332"/>
                  </a:lnTo>
                  <a:lnTo>
                    <a:pt x="91452" y="100292"/>
                  </a:lnTo>
                  <a:lnTo>
                    <a:pt x="102496" y="103252"/>
                  </a:lnTo>
                  <a:lnTo>
                    <a:pt x="112554" y="107378"/>
                  </a:lnTo>
                  <a:lnTo>
                    <a:pt x="121779" y="112823"/>
                  </a:lnTo>
                  <a:lnTo>
                    <a:pt x="130352" y="119525"/>
                  </a:lnTo>
                  <a:lnTo>
                    <a:pt x="138281" y="127278"/>
                  </a:lnTo>
                  <a:lnTo>
                    <a:pt x="145396" y="135845"/>
                  </a:lnTo>
                  <a:lnTo>
                    <a:pt x="151660" y="145010"/>
                  </a:lnTo>
                  <a:lnTo>
                    <a:pt x="156850" y="154602"/>
                  </a:lnTo>
                  <a:lnTo>
                    <a:pt x="160507" y="164493"/>
                  </a:lnTo>
                  <a:lnTo>
                    <a:pt x="162510" y="174580"/>
                  </a:lnTo>
                  <a:lnTo>
                    <a:pt x="162719" y="184472"/>
                  </a:lnTo>
                  <a:lnTo>
                    <a:pt x="160813" y="193508"/>
                  </a:lnTo>
                  <a:lnTo>
                    <a:pt x="156821" y="201394"/>
                  </a:lnTo>
                  <a:lnTo>
                    <a:pt x="150888" y="208011"/>
                  </a:lnTo>
                  <a:lnTo>
                    <a:pt x="143094" y="213238"/>
                  </a:lnTo>
                  <a:lnTo>
                    <a:pt x="133672" y="217158"/>
                  </a:lnTo>
                  <a:lnTo>
                    <a:pt x="123112" y="219825"/>
                  </a:lnTo>
                  <a:lnTo>
                    <a:pt x="112040" y="221183"/>
                  </a:lnTo>
                  <a:lnTo>
                    <a:pt x="100863" y="221322"/>
                  </a:lnTo>
                  <a:lnTo>
                    <a:pt x="89822" y="220417"/>
                  </a:lnTo>
                  <a:lnTo>
                    <a:pt x="77811" y="218444"/>
                  </a:lnTo>
                  <a:lnTo>
                    <a:pt x="61547" y="214117"/>
                  </a:lnTo>
                  <a:lnTo>
                    <a:pt x="35469" y="20529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866048" y="3821844"/>
              <a:ext cx="116158" cy="179629"/>
            </a:xfrm>
            <a:custGeom>
              <a:avLst/>
              <a:gdLst/>
              <a:ahLst/>
              <a:cxnLst/>
              <a:rect l="0" t="0" r="0" b="0"/>
              <a:pathLst>
                <a:path w="116158" h="179629">
                  <a:moveTo>
                    <a:pt x="9475" y="10529"/>
                  </a:moveTo>
                  <a:lnTo>
                    <a:pt x="6608" y="19397"/>
                  </a:lnTo>
                  <a:lnTo>
                    <a:pt x="4467" y="28384"/>
                  </a:lnTo>
                  <a:lnTo>
                    <a:pt x="2863" y="38380"/>
                  </a:lnTo>
                  <a:lnTo>
                    <a:pt x="1683" y="49360"/>
                  </a:lnTo>
                  <a:lnTo>
                    <a:pt x="834" y="61172"/>
                  </a:lnTo>
                  <a:lnTo>
                    <a:pt x="241" y="73625"/>
                  </a:lnTo>
                  <a:lnTo>
                    <a:pt x="0" y="86391"/>
                  </a:lnTo>
                  <a:lnTo>
                    <a:pt x="365" y="99023"/>
                  </a:lnTo>
                  <a:lnTo>
                    <a:pt x="1429" y="111287"/>
                  </a:lnTo>
                  <a:lnTo>
                    <a:pt x="3297" y="122976"/>
                  </a:lnTo>
                  <a:lnTo>
                    <a:pt x="6153" y="133834"/>
                  </a:lnTo>
                  <a:lnTo>
                    <a:pt x="10007" y="143799"/>
                  </a:lnTo>
                  <a:lnTo>
                    <a:pt x="14884" y="152814"/>
                  </a:lnTo>
                  <a:lnTo>
                    <a:pt x="20907" y="160731"/>
                  </a:lnTo>
                  <a:lnTo>
                    <a:pt x="28032" y="167569"/>
                  </a:lnTo>
                  <a:lnTo>
                    <a:pt x="36088" y="173162"/>
                  </a:lnTo>
                  <a:lnTo>
                    <a:pt x="44865" y="177098"/>
                  </a:lnTo>
                  <a:lnTo>
                    <a:pt x="54169" y="179290"/>
                  </a:lnTo>
                  <a:lnTo>
                    <a:pt x="63688" y="179628"/>
                  </a:lnTo>
                  <a:lnTo>
                    <a:pt x="72997" y="177809"/>
                  </a:lnTo>
                  <a:lnTo>
                    <a:pt x="81881" y="173876"/>
                  </a:lnTo>
                  <a:lnTo>
                    <a:pt x="90151" y="167982"/>
                  </a:lnTo>
                  <a:lnTo>
                    <a:pt x="97559" y="160214"/>
                  </a:lnTo>
                  <a:lnTo>
                    <a:pt x="104052" y="150811"/>
                  </a:lnTo>
                  <a:lnTo>
                    <a:pt x="109412" y="140262"/>
                  </a:lnTo>
                  <a:lnTo>
                    <a:pt x="113190" y="129198"/>
                  </a:lnTo>
                  <a:lnTo>
                    <a:pt x="115292" y="118016"/>
                  </a:lnTo>
                  <a:lnTo>
                    <a:pt x="116076" y="106730"/>
                  </a:lnTo>
                  <a:lnTo>
                    <a:pt x="116157" y="95088"/>
                  </a:lnTo>
                  <a:lnTo>
                    <a:pt x="115953" y="82962"/>
                  </a:lnTo>
                  <a:lnTo>
                    <a:pt x="115514" y="70530"/>
                  </a:lnTo>
                  <a:lnTo>
                    <a:pt x="114620" y="58176"/>
                  </a:lnTo>
                  <a:lnTo>
                    <a:pt x="113171" y="46136"/>
                  </a:lnTo>
                  <a:lnTo>
                    <a:pt x="111162" y="34910"/>
                  </a:lnTo>
                  <a:lnTo>
                    <a:pt x="108310" y="24242"/>
                  </a:lnTo>
                  <a:lnTo>
                    <a:pt x="103249" y="13195"/>
                  </a:lnTo>
                  <a:lnTo>
                    <a:pt x="93703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043979" y="3790259"/>
              <a:ext cx="94757" cy="203771"/>
            </a:xfrm>
            <a:custGeom>
              <a:avLst/>
              <a:gdLst/>
              <a:ahLst/>
              <a:cxnLst/>
              <a:rect l="0" t="0" r="0" b="0"/>
              <a:pathLst>
                <a:path w="94757" h="203771">
                  <a:moveTo>
                    <a:pt x="0" y="105285"/>
                  </a:moveTo>
                  <a:lnTo>
                    <a:pt x="134" y="116952"/>
                  </a:lnTo>
                  <a:lnTo>
                    <a:pt x="1415" y="127441"/>
                  </a:lnTo>
                  <a:lnTo>
                    <a:pt x="4004" y="137743"/>
                  </a:lnTo>
                  <a:lnTo>
                    <a:pt x="7550" y="148044"/>
                  </a:lnTo>
                  <a:lnTo>
                    <a:pt x="11534" y="158388"/>
                  </a:lnTo>
                  <a:lnTo>
                    <a:pt x="15619" y="168773"/>
                  </a:lnTo>
                  <a:lnTo>
                    <a:pt x="19813" y="179028"/>
                  </a:lnTo>
                  <a:lnTo>
                    <a:pt x="24379" y="188838"/>
                  </a:lnTo>
                  <a:lnTo>
                    <a:pt x="29429" y="197987"/>
                  </a:lnTo>
                  <a:lnTo>
                    <a:pt x="34240" y="203770"/>
                  </a:lnTo>
                  <a:lnTo>
                    <a:pt x="37355" y="203504"/>
                  </a:lnTo>
                  <a:lnTo>
                    <a:pt x="38270" y="199244"/>
                  </a:lnTo>
                  <a:lnTo>
                    <a:pt x="37349" y="192494"/>
                  </a:lnTo>
                  <a:lnTo>
                    <a:pt x="34890" y="183856"/>
                  </a:lnTo>
                  <a:lnTo>
                    <a:pt x="31184" y="173723"/>
                  </a:lnTo>
                  <a:lnTo>
                    <a:pt x="26852" y="162449"/>
                  </a:lnTo>
                  <a:lnTo>
                    <a:pt x="22759" y="150334"/>
                  </a:lnTo>
                  <a:lnTo>
                    <a:pt x="19362" y="137623"/>
                  </a:lnTo>
                  <a:lnTo>
                    <a:pt x="16584" y="124659"/>
                  </a:lnTo>
                  <a:lnTo>
                    <a:pt x="14027" y="111879"/>
                  </a:lnTo>
                  <a:lnTo>
                    <a:pt x="11425" y="99507"/>
                  </a:lnTo>
                  <a:lnTo>
                    <a:pt x="8997" y="87572"/>
                  </a:lnTo>
                  <a:lnTo>
                    <a:pt x="7345" y="76016"/>
                  </a:lnTo>
                  <a:lnTo>
                    <a:pt x="6755" y="64763"/>
                  </a:lnTo>
                  <a:lnTo>
                    <a:pt x="7358" y="53899"/>
                  </a:lnTo>
                  <a:lnTo>
                    <a:pt x="9291" y="43669"/>
                  </a:lnTo>
                  <a:lnTo>
                    <a:pt x="12494" y="34165"/>
                  </a:lnTo>
                  <a:lnTo>
                    <a:pt x="17088" y="25646"/>
                  </a:lnTo>
                  <a:lnTo>
                    <a:pt x="23444" y="18602"/>
                  </a:lnTo>
                  <a:lnTo>
                    <a:pt x="31599" y="13163"/>
                  </a:lnTo>
                  <a:lnTo>
                    <a:pt x="41086" y="9146"/>
                  </a:lnTo>
                  <a:lnTo>
                    <a:pt x="52254" y="5842"/>
                  </a:lnTo>
                  <a:lnTo>
                    <a:pt x="68315" y="29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72268" y="3837611"/>
              <a:ext cx="187567" cy="206317"/>
            </a:xfrm>
            <a:custGeom>
              <a:avLst/>
              <a:gdLst/>
              <a:ahLst/>
              <a:cxnLst/>
              <a:rect l="0" t="0" r="0" b="0"/>
              <a:pathLst>
                <a:path w="187567" h="206317">
                  <a:moveTo>
                    <a:pt x="29639" y="89518"/>
                  </a:moveTo>
                  <a:lnTo>
                    <a:pt x="38441" y="92251"/>
                  </a:lnTo>
                  <a:lnTo>
                    <a:pt x="46787" y="93113"/>
                  </a:lnTo>
                  <a:lnTo>
                    <a:pt x="55477" y="92118"/>
                  </a:lnTo>
                  <a:lnTo>
                    <a:pt x="64252" y="89406"/>
                  </a:lnTo>
                  <a:lnTo>
                    <a:pt x="72450" y="84973"/>
                  </a:lnTo>
                  <a:lnTo>
                    <a:pt x="79727" y="78985"/>
                  </a:lnTo>
                  <a:lnTo>
                    <a:pt x="85745" y="71726"/>
                  </a:lnTo>
                  <a:lnTo>
                    <a:pt x="90028" y="63500"/>
                  </a:lnTo>
                  <a:lnTo>
                    <a:pt x="92492" y="54566"/>
                  </a:lnTo>
                  <a:lnTo>
                    <a:pt x="93196" y="45131"/>
                  </a:lnTo>
                  <a:lnTo>
                    <a:pt x="92162" y="35346"/>
                  </a:lnTo>
                  <a:lnTo>
                    <a:pt x="89573" y="25339"/>
                  </a:lnTo>
                  <a:lnTo>
                    <a:pt x="85397" y="15840"/>
                  </a:lnTo>
                  <a:lnTo>
                    <a:pt x="79323" y="8133"/>
                  </a:lnTo>
                  <a:lnTo>
                    <a:pt x="71356" y="2779"/>
                  </a:lnTo>
                  <a:lnTo>
                    <a:pt x="62093" y="0"/>
                  </a:lnTo>
                  <a:lnTo>
                    <a:pt x="52499" y="22"/>
                  </a:lnTo>
                  <a:lnTo>
                    <a:pt x="43168" y="2675"/>
                  </a:lnTo>
                  <a:lnTo>
                    <a:pt x="34465" y="7674"/>
                  </a:lnTo>
                  <a:lnTo>
                    <a:pt x="26698" y="14825"/>
                  </a:lnTo>
                  <a:lnTo>
                    <a:pt x="19929" y="23812"/>
                  </a:lnTo>
                  <a:lnTo>
                    <a:pt x="14198" y="34248"/>
                  </a:lnTo>
                  <a:lnTo>
                    <a:pt x="9630" y="45767"/>
                  </a:lnTo>
                  <a:lnTo>
                    <a:pt x="6182" y="58068"/>
                  </a:lnTo>
                  <a:lnTo>
                    <a:pt x="3678" y="70919"/>
                  </a:lnTo>
                  <a:lnTo>
                    <a:pt x="1904" y="84151"/>
                  </a:lnTo>
                  <a:lnTo>
                    <a:pt x="675" y="97641"/>
                  </a:lnTo>
                  <a:lnTo>
                    <a:pt x="0" y="111140"/>
                  </a:lnTo>
                  <a:lnTo>
                    <a:pt x="70" y="124283"/>
                  </a:lnTo>
                  <a:lnTo>
                    <a:pt x="937" y="136899"/>
                  </a:lnTo>
                  <a:lnTo>
                    <a:pt x="2672" y="148829"/>
                  </a:lnTo>
                  <a:lnTo>
                    <a:pt x="5440" y="159848"/>
                  </a:lnTo>
                  <a:lnTo>
                    <a:pt x="9235" y="169923"/>
                  </a:lnTo>
                  <a:lnTo>
                    <a:pt x="14071" y="179012"/>
                  </a:lnTo>
                  <a:lnTo>
                    <a:pt x="20067" y="186979"/>
                  </a:lnTo>
                  <a:lnTo>
                    <a:pt x="27179" y="193850"/>
                  </a:lnTo>
                  <a:lnTo>
                    <a:pt x="35395" y="199465"/>
                  </a:lnTo>
                  <a:lnTo>
                    <a:pt x="44812" y="203415"/>
                  </a:lnTo>
                  <a:lnTo>
                    <a:pt x="55366" y="205626"/>
                  </a:lnTo>
                  <a:lnTo>
                    <a:pt x="66706" y="206316"/>
                  </a:lnTo>
                  <a:lnTo>
                    <a:pt x="78309" y="205799"/>
                  </a:lnTo>
                  <a:lnTo>
                    <a:pt x="89858" y="204380"/>
                  </a:lnTo>
                  <a:lnTo>
                    <a:pt x="101390" y="202312"/>
                  </a:lnTo>
                  <a:lnTo>
                    <a:pt x="113199" y="199786"/>
                  </a:lnTo>
                  <a:lnTo>
                    <a:pt x="125428" y="196949"/>
                  </a:lnTo>
                  <a:lnTo>
                    <a:pt x="137664" y="194051"/>
                  </a:lnTo>
                  <a:lnTo>
                    <a:pt x="150329" y="191179"/>
                  </a:lnTo>
                  <a:lnTo>
                    <a:pt x="165656" y="188083"/>
                  </a:lnTo>
                  <a:lnTo>
                    <a:pt x="187566" y="18427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9433534" y="396924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9CD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8242006" y="979150"/>
            <a:ext cx="1581083" cy="631711"/>
            <a:chOff x="8242006" y="979150"/>
            <a:chExt cx="1581083" cy="631711"/>
          </a:xfrm>
        </p:grpSpPr>
        <p:sp>
          <p:nvSpPr>
            <p:cNvPr id="124" name="Freeform 123"/>
            <p:cNvSpPr/>
            <p:nvPr/>
          </p:nvSpPr>
          <p:spPr>
            <a:xfrm>
              <a:off x="8242006" y="1091034"/>
              <a:ext cx="283059" cy="446127"/>
            </a:xfrm>
            <a:custGeom>
              <a:avLst/>
              <a:gdLst/>
              <a:ahLst/>
              <a:cxnLst/>
              <a:rect l="0" t="0" r="0" b="0"/>
              <a:pathLst>
                <a:path w="283059" h="446127">
                  <a:moveTo>
                    <a:pt x="243963" y="446126"/>
                  </a:moveTo>
                  <a:lnTo>
                    <a:pt x="214112" y="392251"/>
                  </a:lnTo>
                  <a:lnTo>
                    <a:pt x="169105" y="335090"/>
                  </a:lnTo>
                  <a:lnTo>
                    <a:pt x="128921" y="273086"/>
                  </a:lnTo>
                  <a:lnTo>
                    <a:pt x="85920" y="217188"/>
                  </a:lnTo>
                  <a:lnTo>
                    <a:pt x="42289" y="162211"/>
                  </a:lnTo>
                  <a:lnTo>
                    <a:pt x="5636" y="100928"/>
                  </a:lnTo>
                  <a:lnTo>
                    <a:pt x="850" y="89652"/>
                  </a:lnTo>
                  <a:lnTo>
                    <a:pt x="0" y="78625"/>
                  </a:lnTo>
                  <a:lnTo>
                    <a:pt x="5293" y="57015"/>
                  </a:lnTo>
                  <a:lnTo>
                    <a:pt x="21428" y="30707"/>
                  </a:lnTo>
                  <a:lnTo>
                    <a:pt x="37434" y="18560"/>
                  </a:lnTo>
                  <a:lnTo>
                    <a:pt x="81894" y="1230"/>
                  </a:lnTo>
                  <a:lnTo>
                    <a:pt x="105251" y="0"/>
                  </a:lnTo>
                  <a:lnTo>
                    <a:pt x="166728" y="4582"/>
                  </a:lnTo>
                  <a:lnTo>
                    <a:pt x="214799" y="18399"/>
                  </a:lnTo>
                  <a:lnTo>
                    <a:pt x="248970" y="36683"/>
                  </a:lnTo>
                  <a:lnTo>
                    <a:pt x="264905" y="51242"/>
                  </a:lnTo>
                  <a:lnTo>
                    <a:pt x="275888" y="69411"/>
                  </a:lnTo>
                  <a:lnTo>
                    <a:pt x="283058" y="104960"/>
                  </a:lnTo>
                  <a:lnTo>
                    <a:pt x="278496" y="128380"/>
                  </a:lnTo>
                  <a:lnTo>
                    <a:pt x="262092" y="172012"/>
                  </a:lnTo>
                  <a:lnTo>
                    <a:pt x="248511" y="187037"/>
                  </a:lnTo>
                  <a:lnTo>
                    <a:pt x="201849" y="225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08955" y="1284476"/>
              <a:ext cx="158374" cy="175909"/>
            </a:xfrm>
            <a:custGeom>
              <a:avLst/>
              <a:gdLst/>
              <a:ahLst/>
              <a:cxnLst/>
              <a:rect l="0" t="0" r="0" b="0"/>
              <a:pathLst>
                <a:path w="158374" h="175909">
                  <a:moveTo>
                    <a:pt x="77055" y="31586"/>
                  </a:moveTo>
                  <a:lnTo>
                    <a:pt x="53009" y="41161"/>
                  </a:lnTo>
                  <a:lnTo>
                    <a:pt x="17463" y="70989"/>
                  </a:lnTo>
                  <a:lnTo>
                    <a:pt x="1947" y="97073"/>
                  </a:lnTo>
                  <a:lnTo>
                    <a:pt x="0" y="116843"/>
                  </a:lnTo>
                  <a:lnTo>
                    <a:pt x="4204" y="136158"/>
                  </a:lnTo>
                  <a:lnTo>
                    <a:pt x="13872" y="152542"/>
                  </a:lnTo>
                  <a:lnTo>
                    <a:pt x="29087" y="164503"/>
                  </a:lnTo>
                  <a:lnTo>
                    <a:pt x="48717" y="172548"/>
                  </a:lnTo>
                  <a:lnTo>
                    <a:pt x="84906" y="175908"/>
                  </a:lnTo>
                  <a:lnTo>
                    <a:pt x="107451" y="172548"/>
                  </a:lnTo>
                  <a:lnTo>
                    <a:pt x="126049" y="160916"/>
                  </a:lnTo>
                  <a:lnTo>
                    <a:pt x="140945" y="144048"/>
                  </a:lnTo>
                  <a:lnTo>
                    <a:pt x="151464" y="124853"/>
                  </a:lnTo>
                  <a:lnTo>
                    <a:pt x="158373" y="88726"/>
                  </a:lnTo>
                  <a:lnTo>
                    <a:pt x="154832" y="53975"/>
                  </a:lnTo>
                  <a:lnTo>
                    <a:pt x="146328" y="35298"/>
                  </a:lnTo>
                  <a:lnTo>
                    <a:pt x="140785" y="27041"/>
                  </a:lnTo>
                  <a:lnTo>
                    <a:pt x="125267" y="14748"/>
                  </a:lnTo>
                  <a:lnTo>
                    <a:pt x="875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49181" y="979150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14654" y="53027"/>
                  </a:lnTo>
                  <a:lnTo>
                    <a:pt x="30338" y="101110"/>
                  </a:lnTo>
                  <a:lnTo>
                    <a:pt x="55429" y="155023"/>
                  </a:lnTo>
                  <a:lnTo>
                    <a:pt x="76652" y="210187"/>
                  </a:lnTo>
                  <a:lnTo>
                    <a:pt x="94683" y="263162"/>
                  </a:lnTo>
                  <a:lnTo>
                    <a:pt x="114370" y="316495"/>
                  </a:lnTo>
                  <a:lnTo>
                    <a:pt x="136218" y="374604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07109" y="1263419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0" y="0"/>
                  </a:moveTo>
                  <a:lnTo>
                    <a:pt x="59593" y="49498"/>
                  </a:lnTo>
                  <a:lnTo>
                    <a:pt x="79908" y="57094"/>
                  </a:lnTo>
                  <a:lnTo>
                    <a:pt x="11581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22939" y="1147606"/>
              <a:ext cx="10512" cy="463255"/>
            </a:xfrm>
            <a:custGeom>
              <a:avLst/>
              <a:gdLst/>
              <a:ahLst/>
              <a:cxnLst/>
              <a:rect l="0" t="0" r="0" b="0"/>
              <a:pathLst>
                <a:path w="10512" h="463255">
                  <a:moveTo>
                    <a:pt x="10511" y="0"/>
                  </a:moveTo>
                  <a:lnTo>
                    <a:pt x="7392" y="60383"/>
                  </a:lnTo>
                  <a:lnTo>
                    <a:pt x="2179" y="114987"/>
                  </a:lnTo>
                  <a:lnTo>
                    <a:pt x="634" y="171331"/>
                  </a:lnTo>
                  <a:lnTo>
                    <a:pt x="176" y="232479"/>
                  </a:lnTo>
                  <a:lnTo>
                    <a:pt x="41" y="295050"/>
                  </a:lnTo>
                  <a:lnTo>
                    <a:pt x="0" y="354924"/>
                  </a:lnTo>
                  <a:lnTo>
                    <a:pt x="5576" y="416379"/>
                  </a:lnTo>
                  <a:lnTo>
                    <a:pt x="1051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07150" y="1146963"/>
              <a:ext cx="184824" cy="421784"/>
            </a:xfrm>
            <a:custGeom>
              <a:avLst/>
              <a:gdLst/>
              <a:ahLst/>
              <a:cxnLst/>
              <a:rect l="0" t="0" r="0" b="0"/>
              <a:pathLst>
                <a:path w="184824" h="421784">
                  <a:moveTo>
                    <a:pt x="73700" y="169099"/>
                  </a:moveTo>
                  <a:lnTo>
                    <a:pt x="90511" y="149948"/>
                  </a:lnTo>
                  <a:lnTo>
                    <a:pt x="107277" y="116371"/>
                  </a:lnTo>
                  <a:lnTo>
                    <a:pt x="112115" y="77956"/>
                  </a:lnTo>
                  <a:lnTo>
                    <a:pt x="100826" y="22176"/>
                  </a:lnTo>
                  <a:lnTo>
                    <a:pt x="95294" y="13828"/>
                  </a:lnTo>
                  <a:lnTo>
                    <a:pt x="79788" y="1434"/>
                  </a:lnTo>
                  <a:lnTo>
                    <a:pt x="70740" y="0"/>
                  </a:lnTo>
                  <a:lnTo>
                    <a:pt x="51327" y="4647"/>
                  </a:lnTo>
                  <a:lnTo>
                    <a:pt x="34120" y="17630"/>
                  </a:lnTo>
                  <a:lnTo>
                    <a:pt x="19844" y="35099"/>
                  </a:lnTo>
                  <a:lnTo>
                    <a:pt x="9599" y="54561"/>
                  </a:lnTo>
                  <a:lnTo>
                    <a:pt x="7386" y="74909"/>
                  </a:lnTo>
                  <a:lnTo>
                    <a:pt x="15497" y="116568"/>
                  </a:lnTo>
                  <a:lnTo>
                    <a:pt x="30589" y="148075"/>
                  </a:lnTo>
                  <a:lnTo>
                    <a:pt x="39110" y="155083"/>
                  </a:lnTo>
                  <a:lnTo>
                    <a:pt x="61056" y="162869"/>
                  </a:lnTo>
                  <a:lnTo>
                    <a:pt x="83288" y="160091"/>
                  </a:lnTo>
                  <a:lnTo>
                    <a:pt x="94130" y="156075"/>
                  </a:lnTo>
                  <a:lnTo>
                    <a:pt x="109295" y="142253"/>
                  </a:lnTo>
                  <a:lnTo>
                    <a:pt x="128564" y="104784"/>
                  </a:lnTo>
                  <a:lnTo>
                    <a:pt x="136399" y="63371"/>
                  </a:lnTo>
                  <a:lnTo>
                    <a:pt x="138896" y="63519"/>
                  </a:lnTo>
                  <a:lnTo>
                    <a:pt x="141731" y="67127"/>
                  </a:lnTo>
                  <a:lnTo>
                    <a:pt x="154685" y="114944"/>
                  </a:lnTo>
                  <a:lnTo>
                    <a:pt x="171629" y="177595"/>
                  </a:lnTo>
                  <a:lnTo>
                    <a:pt x="184213" y="221139"/>
                  </a:lnTo>
                  <a:lnTo>
                    <a:pt x="184823" y="263677"/>
                  </a:lnTo>
                  <a:lnTo>
                    <a:pt x="179240" y="289512"/>
                  </a:lnTo>
                  <a:lnTo>
                    <a:pt x="168959" y="308793"/>
                  </a:lnTo>
                  <a:lnTo>
                    <a:pt x="153472" y="322042"/>
                  </a:lnTo>
                  <a:lnTo>
                    <a:pt x="94365" y="355979"/>
                  </a:lnTo>
                  <a:lnTo>
                    <a:pt x="43232" y="384218"/>
                  </a:lnTo>
                  <a:lnTo>
                    <a:pt x="0" y="421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53348" y="1105492"/>
              <a:ext cx="151105" cy="216583"/>
            </a:xfrm>
            <a:custGeom>
              <a:avLst/>
              <a:gdLst/>
              <a:ahLst/>
              <a:cxnLst/>
              <a:rect l="0" t="0" r="0" b="0"/>
              <a:pathLst>
                <a:path w="151105" h="216583">
                  <a:moveTo>
                    <a:pt x="80186" y="10528"/>
                  </a:moveTo>
                  <a:lnTo>
                    <a:pt x="57829" y="16117"/>
                  </a:lnTo>
                  <a:lnTo>
                    <a:pt x="40613" y="28220"/>
                  </a:lnTo>
                  <a:lnTo>
                    <a:pt x="17767" y="57884"/>
                  </a:lnTo>
                  <a:lnTo>
                    <a:pt x="5651" y="83048"/>
                  </a:lnTo>
                  <a:lnTo>
                    <a:pt x="0" y="123523"/>
                  </a:lnTo>
                  <a:lnTo>
                    <a:pt x="2824" y="151215"/>
                  </a:lnTo>
                  <a:lnTo>
                    <a:pt x="11098" y="172882"/>
                  </a:lnTo>
                  <a:lnTo>
                    <a:pt x="23743" y="190310"/>
                  </a:lnTo>
                  <a:lnTo>
                    <a:pt x="41063" y="205855"/>
                  </a:lnTo>
                  <a:lnTo>
                    <a:pt x="63577" y="214323"/>
                  </a:lnTo>
                  <a:lnTo>
                    <a:pt x="76133" y="216582"/>
                  </a:lnTo>
                  <a:lnTo>
                    <a:pt x="96322" y="212852"/>
                  </a:lnTo>
                  <a:lnTo>
                    <a:pt x="113094" y="202225"/>
                  </a:lnTo>
                  <a:lnTo>
                    <a:pt x="134520" y="176512"/>
                  </a:lnTo>
                  <a:lnTo>
                    <a:pt x="144498" y="156828"/>
                  </a:lnTo>
                  <a:lnTo>
                    <a:pt x="151104" y="114838"/>
                  </a:lnTo>
                  <a:lnTo>
                    <a:pt x="146410" y="88474"/>
                  </a:lnTo>
                  <a:lnTo>
                    <a:pt x="130613" y="57020"/>
                  </a:lnTo>
                  <a:lnTo>
                    <a:pt x="97441" y="19294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517761" y="997934"/>
              <a:ext cx="305328" cy="289972"/>
            </a:xfrm>
            <a:custGeom>
              <a:avLst/>
              <a:gdLst/>
              <a:ahLst/>
              <a:cxnLst/>
              <a:rect l="0" t="0" r="0" b="0"/>
              <a:pathLst>
                <a:path w="305328" h="289972">
                  <a:moveTo>
                    <a:pt x="0" y="86501"/>
                  </a:moveTo>
                  <a:lnTo>
                    <a:pt x="15641" y="104482"/>
                  </a:lnTo>
                  <a:lnTo>
                    <a:pt x="39608" y="162024"/>
                  </a:lnTo>
                  <a:lnTo>
                    <a:pt x="70784" y="221994"/>
                  </a:lnTo>
                  <a:lnTo>
                    <a:pt x="93911" y="275832"/>
                  </a:lnTo>
                  <a:lnTo>
                    <a:pt x="99060" y="289971"/>
                  </a:lnTo>
                  <a:lnTo>
                    <a:pt x="97449" y="284557"/>
                  </a:lnTo>
                  <a:lnTo>
                    <a:pt x="60534" y="222232"/>
                  </a:lnTo>
                  <a:lnTo>
                    <a:pt x="49131" y="199468"/>
                  </a:lnTo>
                  <a:lnTo>
                    <a:pt x="32279" y="140314"/>
                  </a:lnTo>
                  <a:lnTo>
                    <a:pt x="27215" y="111588"/>
                  </a:lnTo>
                  <a:lnTo>
                    <a:pt x="33496" y="55018"/>
                  </a:lnTo>
                  <a:lnTo>
                    <a:pt x="36369" y="40946"/>
                  </a:lnTo>
                  <a:lnTo>
                    <a:pt x="41794" y="30394"/>
                  </a:lnTo>
                  <a:lnTo>
                    <a:pt x="57180" y="15551"/>
                  </a:lnTo>
                  <a:lnTo>
                    <a:pt x="85572" y="618"/>
                  </a:lnTo>
                  <a:lnTo>
                    <a:pt x="95653" y="0"/>
                  </a:lnTo>
                  <a:lnTo>
                    <a:pt x="116212" y="5552"/>
                  </a:lnTo>
                  <a:lnTo>
                    <a:pt x="133928" y="22058"/>
                  </a:lnTo>
                  <a:lnTo>
                    <a:pt x="171579" y="76975"/>
                  </a:lnTo>
                  <a:lnTo>
                    <a:pt x="207010" y="137658"/>
                  </a:lnTo>
                  <a:lnTo>
                    <a:pt x="242149" y="191590"/>
                  </a:lnTo>
                  <a:lnTo>
                    <a:pt x="270230" y="228272"/>
                  </a:lnTo>
                  <a:lnTo>
                    <a:pt x="305327" y="254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095588" y="1158134"/>
            <a:ext cx="1106113" cy="816330"/>
            <a:chOff x="7095588" y="1158134"/>
            <a:chExt cx="1106113" cy="816330"/>
          </a:xfrm>
        </p:grpSpPr>
        <p:sp>
          <p:nvSpPr>
            <p:cNvPr id="133" name="Freeform 132"/>
            <p:cNvSpPr/>
            <p:nvPr/>
          </p:nvSpPr>
          <p:spPr>
            <a:xfrm>
              <a:off x="7095588" y="1158134"/>
              <a:ext cx="1106113" cy="188146"/>
            </a:xfrm>
            <a:custGeom>
              <a:avLst/>
              <a:gdLst/>
              <a:ahLst/>
              <a:cxnLst/>
              <a:rect l="0" t="0" r="0" b="0"/>
              <a:pathLst>
                <a:path w="1106113" h="188146">
                  <a:moveTo>
                    <a:pt x="1106112" y="147399"/>
                  </a:moveTo>
                  <a:lnTo>
                    <a:pt x="1047494" y="147399"/>
                  </a:lnTo>
                  <a:lnTo>
                    <a:pt x="986085" y="147399"/>
                  </a:lnTo>
                  <a:lnTo>
                    <a:pt x="930801" y="144280"/>
                  </a:lnTo>
                  <a:lnTo>
                    <a:pt x="880149" y="138334"/>
                  </a:lnTo>
                  <a:lnTo>
                    <a:pt x="823914" y="129924"/>
                  </a:lnTo>
                  <a:lnTo>
                    <a:pt x="760813" y="127050"/>
                  </a:lnTo>
                  <a:lnTo>
                    <a:pt x="702942" y="126482"/>
                  </a:lnTo>
                  <a:lnTo>
                    <a:pt x="640718" y="118027"/>
                  </a:lnTo>
                  <a:lnTo>
                    <a:pt x="586283" y="116251"/>
                  </a:lnTo>
                  <a:lnTo>
                    <a:pt x="530470" y="108665"/>
                  </a:lnTo>
                  <a:lnTo>
                    <a:pt x="474384" y="105953"/>
                  </a:lnTo>
                  <a:lnTo>
                    <a:pt x="418247" y="105417"/>
                  </a:lnTo>
                  <a:lnTo>
                    <a:pt x="364956" y="105324"/>
                  </a:lnTo>
                  <a:lnTo>
                    <a:pt x="310302" y="99708"/>
                  </a:lnTo>
                  <a:lnTo>
                    <a:pt x="262652" y="96224"/>
                  </a:lnTo>
                  <a:lnTo>
                    <a:pt x="213309" y="95191"/>
                  </a:lnTo>
                  <a:lnTo>
                    <a:pt x="152640" y="94843"/>
                  </a:lnTo>
                  <a:lnTo>
                    <a:pt x="92476" y="94774"/>
                  </a:lnTo>
                  <a:lnTo>
                    <a:pt x="30202" y="94760"/>
                  </a:lnTo>
                  <a:lnTo>
                    <a:pt x="21510" y="98268"/>
                  </a:lnTo>
                  <a:lnTo>
                    <a:pt x="16886" y="104117"/>
                  </a:lnTo>
                  <a:lnTo>
                    <a:pt x="14974" y="111525"/>
                  </a:lnTo>
                  <a:lnTo>
                    <a:pt x="18377" y="118804"/>
                  </a:lnTo>
                  <a:lnTo>
                    <a:pt x="64511" y="154350"/>
                  </a:lnTo>
                  <a:lnTo>
                    <a:pt x="121435" y="187461"/>
                  </a:lnTo>
                  <a:lnTo>
                    <a:pt x="124447" y="188145"/>
                  </a:lnTo>
                  <a:lnTo>
                    <a:pt x="124115" y="185092"/>
                  </a:lnTo>
                  <a:lnTo>
                    <a:pt x="117507" y="173510"/>
                  </a:lnTo>
                  <a:lnTo>
                    <a:pt x="91082" y="147011"/>
                  </a:lnTo>
                  <a:lnTo>
                    <a:pt x="62518" y="129347"/>
                  </a:lnTo>
                  <a:lnTo>
                    <a:pt x="34947" y="113584"/>
                  </a:lnTo>
                  <a:lnTo>
                    <a:pt x="4670" y="87297"/>
                  </a:lnTo>
                  <a:lnTo>
                    <a:pt x="981" y="79255"/>
                  </a:lnTo>
                  <a:lnTo>
                    <a:pt x="0" y="60961"/>
                  </a:lnTo>
                  <a:lnTo>
                    <a:pt x="3715" y="53509"/>
                  </a:lnTo>
                  <a:lnTo>
                    <a:pt x="17203" y="42109"/>
                  </a:lnTo>
                  <a:lnTo>
                    <a:pt x="72920" y="21519"/>
                  </a:lnTo>
                  <a:lnTo>
                    <a:pt x="128008" y="3160"/>
                  </a:lnTo>
                  <a:lnTo>
                    <a:pt x="1374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87690" y="1263419"/>
              <a:ext cx="514011" cy="711045"/>
            </a:xfrm>
            <a:custGeom>
              <a:avLst/>
              <a:gdLst/>
              <a:ahLst/>
              <a:cxnLst/>
              <a:rect l="0" t="0" r="0" b="0"/>
              <a:pathLst>
                <a:path w="514011" h="711045">
                  <a:moveTo>
                    <a:pt x="514010" y="0"/>
                  </a:moveTo>
                  <a:lnTo>
                    <a:pt x="464511" y="58563"/>
                  </a:lnTo>
                  <a:lnTo>
                    <a:pt x="415722" y="118283"/>
                  </a:lnTo>
                  <a:lnTo>
                    <a:pt x="358277" y="179848"/>
                  </a:lnTo>
                  <a:lnTo>
                    <a:pt x="314161" y="239112"/>
                  </a:lnTo>
                  <a:lnTo>
                    <a:pt x="271870" y="295455"/>
                  </a:lnTo>
                  <a:lnTo>
                    <a:pt x="229741" y="358027"/>
                  </a:lnTo>
                  <a:lnTo>
                    <a:pt x="194645" y="411789"/>
                  </a:lnTo>
                  <a:lnTo>
                    <a:pt x="159550" y="472320"/>
                  </a:lnTo>
                  <a:lnTo>
                    <a:pt x="117436" y="531236"/>
                  </a:lnTo>
                  <a:lnTo>
                    <a:pt x="84387" y="590019"/>
                  </a:lnTo>
                  <a:lnTo>
                    <a:pt x="52673" y="652804"/>
                  </a:lnTo>
                  <a:lnTo>
                    <a:pt x="21076" y="710352"/>
                  </a:lnTo>
                  <a:lnTo>
                    <a:pt x="16931" y="711044"/>
                  </a:lnTo>
                  <a:lnTo>
                    <a:pt x="14168" y="706827"/>
                  </a:lnTo>
                  <a:lnTo>
                    <a:pt x="9369" y="652520"/>
                  </a:lnTo>
                  <a:lnTo>
                    <a:pt x="11905" y="594400"/>
                  </a:lnTo>
                  <a:lnTo>
                    <a:pt x="18214" y="538540"/>
                  </a:lnTo>
                  <a:lnTo>
                    <a:pt x="18745" y="546237"/>
                  </a:lnTo>
                  <a:lnTo>
                    <a:pt x="7661" y="597058"/>
                  </a:lnTo>
                  <a:lnTo>
                    <a:pt x="0" y="655671"/>
                  </a:lnTo>
                  <a:lnTo>
                    <a:pt x="4261" y="692622"/>
                  </a:lnTo>
                  <a:lnTo>
                    <a:pt x="9230" y="699224"/>
                  </a:lnTo>
                  <a:lnTo>
                    <a:pt x="16053" y="702456"/>
                  </a:lnTo>
                  <a:lnTo>
                    <a:pt x="32993" y="702927"/>
                  </a:lnTo>
                  <a:lnTo>
                    <a:pt x="88364" y="696172"/>
                  </a:lnTo>
                  <a:lnTo>
                    <a:pt x="145512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242362" y="926507"/>
            <a:ext cx="1316064" cy="1010737"/>
          </a:xfrm>
          <a:custGeom>
            <a:avLst/>
            <a:gdLst/>
            <a:ahLst/>
            <a:cxnLst/>
            <a:rect l="0" t="0" r="0" b="0"/>
            <a:pathLst>
              <a:path w="1316064" h="1010737">
                <a:moveTo>
                  <a:pt x="658140" y="0"/>
                </a:moveTo>
                <a:lnTo>
                  <a:pt x="1316063" y="1010736"/>
                </a:lnTo>
                <a:lnTo>
                  <a:pt x="0" y="101073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579274" y="1295005"/>
            <a:ext cx="758053" cy="178985"/>
            <a:chOff x="1579274" y="1295005"/>
            <a:chExt cx="758053" cy="178985"/>
          </a:xfrm>
        </p:grpSpPr>
        <p:sp>
          <p:nvSpPr>
            <p:cNvPr id="3" name="Freeform 2"/>
            <p:cNvSpPr/>
            <p:nvPr/>
          </p:nvSpPr>
          <p:spPr>
            <a:xfrm>
              <a:off x="1579274" y="1295005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22" y="27841"/>
                  </a:lnTo>
                  <a:lnTo>
                    <a:pt x="22979" y="38576"/>
                  </a:lnTo>
                  <a:lnTo>
                    <a:pt x="28637" y="50716"/>
                  </a:lnTo>
                  <a:lnTo>
                    <a:pt x="34695" y="67567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58342" y="1326590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178984" y="0"/>
                  </a:moveTo>
                  <a:lnTo>
                    <a:pt x="173117" y="5868"/>
                  </a:lnTo>
                  <a:lnTo>
                    <a:pt x="167552" y="11432"/>
                  </a:lnTo>
                  <a:lnTo>
                    <a:pt x="161753" y="17231"/>
                  </a:lnTo>
                  <a:lnTo>
                    <a:pt x="155672" y="23312"/>
                  </a:lnTo>
                  <a:lnTo>
                    <a:pt x="149342" y="29642"/>
                  </a:lnTo>
                  <a:lnTo>
                    <a:pt x="142809" y="36170"/>
                  </a:lnTo>
                  <a:lnTo>
                    <a:pt x="135961" y="42846"/>
                  </a:lnTo>
                  <a:lnTo>
                    <a:pt x="128530" y="49629"/>
                  </a:lnTo>
                  <a:lnTo>
                    <a:pt x="120419" y="56486"/>
                  </a:lnTo>
                  <a:lnTo>
                    <a:pt x="111684" y="63396"/>
                  </a:lnTo>
                  <a:lnTo>
                    <a:pt x="102443" y="70341"/>
                  </a:lnTo>
                  <a:lnTo>
                    <a:pt x="92817" y="77314"/>
                  </a:lnTo>
                  <a:lnTo>
                    <a:pt x="82913" y="84473"/>
                  </a:lnTo>
                  <a:lnTo>
                    <a:pt x="72812" y="92118"/>
                  </a:lnTo>
                  <a:lnTo>
                    <a:pt x="62579" y="100366"/>
                  </a:lnTo>
                  <a:lnTo>
                    <a:pt x="52325" y="108917"/>
                  </a:lnTo>
                  <a:lnTo>
                    <a:pt x="41001" y="118087"/>
                  </a:lnTo>
                  <a:lnTo>
                    <a:pt x="25377" y="1298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1890441" y="1779316"/>
            <a:ext cx="15218" cy="305327"/>
          </a:xfrm>
          <a:custGeom>
            <a:avLst/>
            <a:gdLst/>
            <a:ahLst/>
            <a:cxnLst/>
            <a:rect l="0" t="0" r="0" b="0"/>
            <a:pathLst>
              <a:path w="15218" h="305327">
                <a:moveTo>
                  <a:pt x="4688" y="0"/>
                </a:moveTo>
                <a:lnTo>
                  <a:pt x="4621" y="11802"/>
                </a:lnTo>
                <a:lnTo>
                  <a:pt x="3981" y="23571"/>
                </a:lnTo>
                <a:lnTo>
                  <a:pt x="2694" y="36457"/>
                </a:lnTo>
                <a:lnTo>
                  <a:pt x="1179" y="50132"/>
                </a:lnTo>
                <a:lnTo>
                  <a:pt x="159" y="63812"/>
                </a:lnTo>
                <a:lnTo>
                  <a:pt x="0" y="77042"/>
                </a:lnTo>
                <a:lnTo>
                  <a:pt x="727" y="90185"/>
                </a:lnTo>
                <a:lnTo>
                  <a:pt x="2213" y="104209"/>
                </a:lnTo>
                <a:lnTo>
                  <a:pt x="4285" y="119611"/>
                </a:lnTo>
                <a:lnTo>
                  <a:pt x="6625" y="136567"/>
                </a:lnTo>
                <a:lnTo>
                  <a:pt x="8801" y="155170"/>
                </a:lnTo>
                <a:lnTo>
                  <a:pt x="10591" y="175274"/>
                </a:lnTo>
                <a:lnTo>
                  <a:pt x="11958" y="196114"/>
                </a:lnTo>
                <a:lnTo>
                  <a:pt x="12958" y="216476"/>
                </a:lnTo>
                <a:lnTo>
                  <a:pt x="13669" y="235698"/>
                </a:lnTo>
                <a:lnTo>
                  <a:pt x="14165" y="253080"/>
                </a:lnTo>
                <a:lnTo>
                  <a:pt x="14560" y="269326"/>
                </a:lnTo>
                <a:lnTo>
                  <a:pt x="14891" y="285852"/>
                </a:lnTo>
                <a:lnTo>
                  <a:pt x="15217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768787" y="1073906"/>
            <a:ext cx="252685" cy="48970"/>
          </a:xfrm>
          <a:custGeom>
            <a:avLst/>
            <a:gdLst/>
            <a:ahLst/>
            <a:cxnLst/>
            <a:rect l="0" t="0" r="0" b="0"/>
            <a:pathLst>
              <a:path w="252685" h="48970">
                <a:moveTo>
                  <a:pt x="252684" y="0"/>
                </a:moveTo>
                <a:lnTo>
                  <a:pt x="243883" y="3001"/>
                </a:lnTo>
                <a:lnTo>
                  <a:pt x="235536" y="6423"/>
                </a:lnTo>
                <a:lnTo>
                  <a:pt x="226837" y="10615"/>
                </a:lnTo>
                <a:lnTo>
                  <a:pt x="217717" y="15342"/>
                </a:lnTo>
                <a:lnTo>
                  <a:pt x="208221" y="20175"/>
                </a:lnTo>
                <a:lnTo>
                  <a:pt x="198429" y="24853"/>
                </a:lnTo>
                <a:lnTo>
                  <a:pt x="188416" y="29289"/>
                </a:lnTo>
                <a:lnTo>
                  <a:pt x="178242" y="33491"/>
                </a:lnTo>
                <a:lnTo>
                  <a:pt x="167951" y="37494"/>
                </a:lnTo>
                <a:lnTo>
                  <a:pt x="157414" y="41182"/>
                </a:lnTo>
                <a:lnTo>
                  <a:pt x="146348" y="44286"/>
                </a:lnTo>
                <a:lnTo>
                  <a:pt x="134645" y="46704"/>
                </a:lnTo>
                <a:lnTo>
                  <a:pt x="122514" y="48328"/>
                </a:lnTo>
                <a:lnTo>
                  <a:pt x="110371" y="48969"/>
                </a:lnTo>
                <a:lnTo>
                  <a:pt x="98462" y="48621"/>
                </a:lnTo>
                <a:lnTo>
                  <a:pt x="86856" y="47421"/>
                </a:lnTo>
                <a:lnTo>
                  <a:pt x="75529" y="45553"/>
                </a:lnTo>
                <a:lnTo>
                  <a:pt x="64434" y="43183"/>
                </a:lnTo>
                <a:lnTo>
                  <a:pt x="53678" y="40289"/>
                </a:lnTo>
                <a:lnTo>
                  <a:pt x="43521" y="36669"/>
                </a:lnTo>
                <a:lnTo>
                  <a:pt x="34066" y="32279"/>
                </a:lnTo>
                <a:lnTo>
                  <a:pt x="25552" y="27515"/>
                </a:lnTo>
                <a:lnTo>
                  <a:pt x="17603" y="22656"/>
                </a:lnTo>
                <a:lnTo>
                  <a:pt x="9522" y="1727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389761" y="1705616"/>
            <a:ext cx="118056" cy="231628"/>
          </a:xfrm>
          <a:custGeom>
            <a:avLst/>
            <a:gdLst/>
            <a:ahLst/>
            <a:cxnLst/>
            <a:rect l="0" t="0" r="0" b="0"/>
            <a:pathLst>
              <a:path w="118056" h="231628">
                <a:moveTo>
                  <a:pt x="0" y="0"/>
                </a:moveTo>
                <a:lnTo>
                  <a:pt x="5935" y="8734"/>
                </a:lnTo>
                <a:lnTo>
                  <a:pt x="12139" y="16441"/>
                </a:lnTo>
                <a:lnTo>
                  <a:pt x="19235" y="23839"/>
                </a:lnTo>
                <a:lnTo>
                  <a:pt x="27175" y="30927"/>
                </a:lnTo>
                <a:lnTo>
                  <a:pt x="35822" y="37457"/>
                </a:lnTo>
                <a:lnTo>
                  <a:pt x="45012" y="43339"/>
                </a:lnTo>
                <a:lnTo>
                  <a:pt x="54439" y="48949"/>
                </a:lnTo>
                <a:lnTo>
                  <a:pt x="63680" y="55016"/>
                </a:lnTo>
                <a:lnTo>
                  <a:pt x="72515" y="61917"/>
                </a:lnTo>
                <a:lnTo>
                  <a:pt x="80750" y="69690"/>
                </a:lnTo>
                <a:lnTo>
                  <a:pt x="88135" y="78212"/>
                </a:lnTo>
                <a:lnTo>
                  <a:pt x="94620" y="87318"/>
                </a:lnTo>
                <a:lnTo>
                  <a:pt x="100315" y="96857"/>
                </a:lnTo>
                <a:lnTo>
                  <a:pt x="105383" y="106705"/>
                </a:lnTo>
                <a:lnTo>
                  <a:pt x="109971" y="116770"/>
                </a:lnTo>
                <a:lnTo>
                  <a:pt x="113886" y="126985"/>
                </a:lnTo>
                <a:lnTo>
                  <a:pt x="116611" y="137301"/>
                </a:lnTo>
                <a:lnTo>
                  <a:pt x="117962" y="147687"/>
                </a:lnTo>
                <a:lnTo>
                  <a:pt x="118055" y="158121"/>
                </a:lnTo>
                <a:lnTo>
                  <a:pt x="117129" y="168585"/>
                </a:lnTo>
                <a:lnTo>
                  <a:pt x="115438" y="179062"/>
                </a:lnTo>
                <a:lnTo>
                  <a:pt x="113344" y="189281"/>
                </a:lnTo>
                <a:lnTo>
                  <a:pt x="111115" y="199835"/>
                </a:lnTo>
                <a:lnTo>
                  <a:pt x="108559" y="212768"/>
                </a:lnTo>
                <a:lnTo>
                  <a:pt x="105285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326798" y="1705616"/>
            <a:ext cx="84229" cy="210571"/>
          </a:xfrm>
          <a:custGeom>
            <a:avLst/>
            <a:gdLst/>
            <a:ahLst/>
            <a:cxnLst/>
            <a:rect l="0" t="0" r="0" b="0"/>
            <a:pathLst>
              <a:path w="84229" h="210571">
                <a:moveTo>
                  <a:pt x="84228" y="0"/>
                </a:moveTo>
                <a:lnTo>
                  <a:pt x="78293" y="5868"/>
                </a:lnTo>
                <a:lnTo>
                  <a:pt x="72088" y="11432"/>
                </a:lnTo>
                <a:lnTo>
                  <a:pt x="65002" y="17236"/>
                </a:lnTo>
                <a:lnTo>
                  <a:pt x="57407" y="23489"/>
                </a:lnTo>
                <a:lnTo>
                  <a:pt x="50057" y="30467"/>
                </a:lnTo>
                <a:lnTo>
                  <a:pt x="43365" y="38249"/>
                </a:lnTo>
                <a:lnTo>
                  <a:pt x="37243" y="46750"/>
                </a:lnTo>
                <a:lnTo>
                  <a:pt x="31298" y="55829"/>
                </a:lnTo>
                <a:lnTo>
                  <a:pt x="25273" y="65347"/>
                </a:lnTo>
                <a:lnTo>
                  <a:pt x="19396" y="75348"/>
                </a:lnTo>
                <a:lnTo>
                  <a:pt x="14276" y="86046"/>
                </a:lnTo>
                <a:lnTo>
                  <a:pt x="10200" y="97503"/>
                </a:lnTo>
                <a:lnTo>
                  <a:pt x="7141" y="109637"/>
                </a:lnTo>
                <a:lnTo>
                  <a:pt x="4929" y="122315"/>
                </a:lnTo>
                <a:lnTo>
                  <a:pt x="3369" y="135391"/>
                </a:lnTo>
                <a:lnTo>
                  <a:pt x="2285" y="148531"/>
                </a:lnTo>
                <a:lnTo>
                  <a:pt x="1424" y="162711"/>
                </a:lnTo>
                <a:lnTo>
                  <a:pt x="705" y="181412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2590911" y="266438"/>
            <a:ext cx="4715688" cy="948980"/>
            <a:chOff x="2590911" y="266438"/>
            <a:chExt cx="4715688" cy="948980"/>
          </a:xfrm>
        </p:grpSpPr>
        <p:sp>
          <p:nvSpPr>
            <p:cNvPr id="10" name="Freeform 9"/>
            <p:cNvSpPr/>
            <p:nvPr/>
          </p:nvSpPr>
          <p:spPr>
            <a:xfrm>
              <a:off x="2590911" y="1042321"/>
              <a:ext cx="199141" cy="173097"/>
            </a:xfrm>
            <a:custGeom>
              <a:avLst/>
              <a:gdLst/>
              <a:ahLst/>
              <a:cxnLst/>
              <a:rect l="0" t="0" r="0" b="0"/>
              <a:pathLst>
                <a:path w="199141" h="173097">
                  <a:moveTo>
                    <a:pt x="83327" y="0"/>
                  </a:moveTo>
                  <a:lnTo>
                    <a:pt x="77526" y="5934"/>
                  </a:lnTo>
                  <a:lnTo>
                    <a:pt x="72602" y="12139"/>
                  </a:lnTo>
                  <a:lnTo>
                    <a:pt x="68099" y="19235"/>
                  </a:lnTo>
                  <a:lnTo>
                    <a:pt x="63879" y="27175"/>
                  </a:lnTo>
                  <a:lnTo>
                    <a:pt x="59865" y="35822"/>
                  </a:lnTo>
                  <a:lnTo>
                    <a:pt x="55999" y="45016"/>
                  </a:lnTo>
                  <a:lnTo>
                    <a:pt x="52074" y="54616"/>
                  </a:lnTo>
                  <a:lnTo>
                    <a:pt x="47750" y="64505"/>
                  </a:lnTo>
                  <a:lnTo>
                    <a:pt x="42874" y="74594"/>
                  </a:lnTo>
                  <a:lnTo>
                    <a:pt x="37463" y="84654"/>
                  </a:lnTo>
                  <a:lnTo>
                    <a:pt x="31606" y="94335"/>
                  </a:lnTo>
                  <a:lnTo>
                    <a:pt x="25411" y="103481"/>
                  </a:lnTo>
                  <a:lnTo>
                    <a:pt x="19133" y="112267"/>
                  </a:lnTo>
                  <a:lnTo>
                    <a:pt x="13152" y="121088"/>
                  </a:lnTo>
                  <a:lnTo>
                    <a:pt x="7665" y="130169"/>
                  </a:lnTo>
                  <a:lnTo>
                    <a:pt x="3169" y="139405"/>
                  </a:lnTo>
                  <a:lnTo>
                    <a:pt x="513" y="148459"/>
                  </a:lnTo>
                  <a:lnTo>
                    <a:pt x="0" y="157126"/>
                  </a:lnTo>
                  <a:lnTo>
                    <a:pt x="1776" y="164724"/>
                  </a:lnTo>
                  <a:lnTo>
                    <a:pt x="6084" y="170078"/>
                  </a:lnTo>
                  <a:lnTo>
                    <a:pt x="12798" y="172747"/>
                  </a:lnTo>
                  <a:lnTo>
                    <a:pt x="21524" y="173096"/>
                  </a:lnTo>
                  <a:lnTo>
                    <a:pt x="31807" y="171893"/>
                  </a:lnTo>
                  <a:lnTo>
                    <a:pt x="43230" y="169757"/>
                  </a:lnTo>
                  <a:lnTo>
                    <a:pt x="55303" y="167074"/>
                  </a:lnTo>
                  <a:lnTo>
                    <a:pt x="67471" y="164070"/>
                  </a:lnTo>
                  <a:lnTo>
                    <a:pt x="79433" y="160880"/>
                  </a:lnTo>
                  <a:lnTo>
                    <a:pt x="91261" y="157741"/>
                  </a:lnTo>
                  <a:lnTo>
                    <a:pt x="103277" y="155006"/>
                  </a:lnTo>
                  <a:lnTo>
                    <a:pt x="115656" y="152827"/>
                  </a:lnTo>
                  <a:lnTo>
                    <a:pt x="128260" y="151024"/>
                  </a:lnTo>
                  <a:lnTo>
                    <a:pt x="140729" y="149197"/>
                  </a:lnTo>
                  <a:lnTo>
                    <a:pt x="152847" y="147118"/>
                  </a:lnTo>
                  <a:lnTo>
                    <a:pt x="164125" y="144879"/>
                  </a:lnTo>
                  <a:lnTo>
                    <a:pt x="174835" y="142594"/>
                  </a:lnTo>
                  <a:lnTo>
                    <a:pt x="185914" y="140057"/>
                  </a:lnTo>
                  <a:lnTo>
                    <a:pt x="19914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2653" y="515896"/>
              <a:ext cx="1000208" cy="631711"/>
            </a:xfrm>
            <a:custGeom>
              <a:avLst/>
              <a:gdLst/>
              <a:ahLst/>
              <a:cxnLst/>
              <a:rect l="0" t="0" r="0" b="0"/>
              <a:pathLst>
                <a:path w="1000208" h="631711">
                  <a:moveTo>
                    <a:pt x="0" y="631710"/>
                  </a:moveTo>
                  <a:lnTo>
                    <a:pt x="5867" y="625842"/>
                  </a:lnTo>
                  <a:lnTo>
                    <a:pt x="11431" y="620278"/>
                  </a:lnTo>
                  <a:lnTo>
                    <a:pt x="17235" y="614474"/>
                  </a:lnTo>
                  <a:lnTo>
                    <a:pt x="23489" y="608221"/>
                  </a:lnTo>
                  <a:lnTo>
                    <a:pt x="30467" y="601242"/>
                  </a:lnTo>
                  <a:lnTo>
                    <a:pt x="38248" y="593470"/>
                  </a:lnTo>
                  <a:lnTo>
                    <a:pt x="46749" y="585314"/>
                  </a:lnTo>
                  <a:lnTo>
                    <a:pt x="55829" y="577532"/>
                  </a:lnTo>
                  <a:lnTo>
                    <a:pt x="65338" y="570520"/>
                  </a:lnTo>
                  <a:lnTo>
                    <a:pt x="74993" y="564171"/>
                  </a:lnTo>
                  <a:lnTo>
                    <a:pt x="84394" y="558066"/>
                  </a:lnTo>
                  <a:lnTo>
                    <a:pt x="93353" y="551917"/>
                  </a:lnTo>
                  <a:lnTo>
                    <a:pt x="102182" y="545446"/>
                  </a:lnTo>
                  <a:lnTo>
                    <a:pt x="111563" y="538329"/>
                  </a:lnTo>
                  <a:lnTo>
                    <a:pt x="121834" y="530464"/>
                  </a:lnTo>
                  <a:lnTo>
                    <a:pt x="132683" y="522077"/>
                  </a:lnTo>
                  <a:lnTo>
                    <a:pt x="143359" y="513609"/>
                  </a:lnTo>
                  <a:lnTo>
                    <a:pt x="153434" y="505324"/>
                  </a:lnTo>
                  <a:lnTo>
                    <a:pt x="162977" y="497305"/>
                  </a:lnTo>
                  <a:lnTo>
                    <a:pt x="172373" y="489541"/>
                  </a:lnTo>
                  <a:lnTo>
                    <a:pt x="181876" y="481986"/>
                  </a:lnTo>
                  <a:lnTo>
                    <a:pt x="191581" y="474591"/>
                  </a:lnTo>
                  <a:lnTo>
                    <a:pt x="201490" y="467312"/>
                  </a:lnTo>
                  <a:lnTo>
                    <a:pt x="211565" y="460114"/>
                  </a:lnTo>
                  <a:lnTo>
                    <a:pt x="221604" y="452974"/>
                  </a:lnTo>
                  <a:lnTo>
                    <a:pt x="231265" y="445873"/>
                  </a:lnTo>
                  <a:lnTo>
                    <a:pt x="240394" y="438795"/>
                  </a:lnTo>
                  <a:lnTo>
                    <a:pt x="249167" y="431566"/>
                  </a:lnTo>
                  <a:lnTo>
                    <a:pt x="257978" y="423874"/>
                  </a:lnTo>
                  <a:lnTo>
                    <a:pt x="267057" y="415589"/>
                  </a:lnTo>
                  <a:lnTo>
                    <a:pt x="276462" y="406907"/>
                  </a:lnTo>
                  <a:lnTo>
                    <a:pt x="286161" y="398232"/>
                  </a:lnTo>
                  <a:lnTo>
                    <a:pt x="296093" y="389805"/>
                  </a:lnTo>
                  <a:lnTo>
                    <a:pt x="306034" y="381690"/>
                  </a:lnTo>
                  <a:lnTo>
                    <a:pt x="315629" y="373861"/>
                  </a:lnTo>
                  <a:lnTo>
                    <a:pt x="324718" y="366262"/>
                  </a:lnTo>
                  <a:lnTo>
                    <a:pt x="333634" y="358837"/>
                  </a:lnTo>
                  <a:lnTo>
                    <a:pt x="343073" y="351538"/>
                  </a:lnTo>
                  <a:lnTo>
                    <a:pt x="353382" y="344328"/>
                  </a:lnTo>
                  <a:lnTo>
                    <a:pt x="364258" y="337179"/>
                  </a:lnTo>
                  <a:lnTo>
                    <a:pt x="374951" y="330072"/>
                  </a:lnTo>
                  <a:lnTo>
                    <a:pt x="385037" y="322994"/>
                  </a:lnTo>
                  <a:lnTo>
                    <a:pt x="394588" y="315935"/>
                  </a:lnTo>
                  <a:lnTo>
                    <a:pt x="403989" y="308890"/>
                  </a:lnTo>
                  <a:lnTo>
                    <a:pt x="413501" y="301848"/>
                  </a:lnTo>
                  <a:lnTo>
                    <a:pt x="423381" y="294644"/>
                  </a:lnTo>
                  <a:lnTo>
                    <a:pt x="433940" y="286969"/>
                  </a:lnTo>
                  <a:lnTo>
                    <a:pt x="445274" y="278696"/>
                  </a:lnTo>
                  <a:lnTo>
                    <a:pt x="457312" y="270021"/>
                  </a:lnTo>
                  <a:lnTo>
                    <a:pt x="469918" y="261351"/>
                  </a:lnTo>
                  <a:lnTo>
                    <a:pt x="482952" y="252928"/>
                  </a:lnTo>
                  <a:lnTo>
                    <a:pt x="496297" y="244815"/>
                  </a:lnTo>
                  <a:lnTo>
                    <a:pt x="509860" y="236987"/>
                  </a:lnTo>
                  <a:lnTo>
                    <a:pt x="523567" y="229390"/>
                  </a:lnTo>
                  <a:lnTo>
                    <a:pt x="537042" y="221966"/>
                  </a:lnTo>
                  <a:lnTo>
                    <a:pt x="549637" y="214667"/>
                  </a:lnTo>
                  <a:lnTo>
                    <a:pt x="561074" y="207457"/>
                  </a:lnTo>
                  <a:lnTo>
                    <a:pt x="571568" y="200308"/>
                  </a:lnTo>
                  <a:lnTo>
                    <a:pt x="581617" y="193201"/>
                  </a:lnTo>
                  <a:lnTo>
                    <a:pt x="591567" y="186128"/>
                  </a:lnTo>
                  <a:lnTo>
                    <a:pt x="601574" y="179242"/>
                  </a:lnTo>
                  <a:lnTo>
                    <a:pt x="611687" y="172845"/>
                  </a:lnTo>
                  <a:lnTo>
                    <a:pt x="621903" y="167056"/>
                  </a:lnTo>
                  <a:lnTo>
                    <a:pt x="632207" y="161678"/>
                  </a:lnTo>
                  <a:lnTo>
                    <a:pt x="642578" y="156300"/>
                  </a:lnTo>
                  <a:lnTo>
                    <a:pt x="653002" y="150678"/>
                  </a:lnTo>
                  <a:lnTo>
                    <a:pt x="663628" y="144748"/>
                  </a:lnTo>
                  <a:lnTo>
                    <a:pt x="674754" y="138535"/>
                  </a:lnTo>
                  <a:lnTo>
                    <a:pt x="686501" y="132092"/>
                  </a:lnTo>
                  <a:lnTo>
                    <a:pt x="698832" y="125477"/>
                  </a:lnTo>
                  <a:lnTo>
                    <a:pt x="711641" y="118737"/>
                  </a:lnTo>
                  <a:lnTo>
                    <a:pt x="724815" y="111909"/>
                  </a:lnTo>
                  <a:lnTo>
                    <a:pt x="738256" y="105019"/>
                  </a:lnTo>
                  <a:lnTo>
                    <a:pt x="751883" y="98088"/>
                  </a:lnTo>
                  <a:lnTo>
                    <a:pt x="765643" y="91128"/>
                  </a:lnTo>
                  <a:lnTo>
                    <a:pt x="779493" y="84148"/>
                  </a:lnTo>
                  <a:lnTo>
                    <a:pt x="793404" y="77156"/>
                  </a:lnTo>
                  <a:lnTo>
                    <a:pt x="807357" y="70159"/>
                  </a:lnTo>
                  <a:lnTo>
                    <a:pt x="821338" y="63324"/>
                  </a:lnTo>
                  <a:lnTo>
                    <a:pt x="835337" y="56962"/>
                  </a:lnTo>
                  <a:lnTo>
                    <a:pt x="849350" y="51201"/>
                  </a:lnTo>
                  <a:lnTo>
                    <a:pt x="863370" y="46011"/>
                  </a:lnTo>
                  <a:lnTo>
                    <a:pt x="877397" y="41291"/>
                  </a:lnTo>
                  <a:lnTo>
                    <a:pt x="891427" y="36930"/>
                  </a:lnTo>
                  <a:lnTo>
                    <a:pt x="905461" y="32830"/>
                  </a:lnTo>
                  <a:lnTo>
                    <a:pt x="919495" y="28916"/>
                  </a:lnTo>
                  <a:lnTo>
                    <a:pt x="933517" y="25132"/>
                  </a:lnTo>
                  <a:lnTo>
                    <a:pt x="947113" y="21395"/>
                  </a:lnTo>
                  <a:lnTo>
                    <a:pt x="960913" y="17123"/>
                  </a:lnTo>
                  <a:lnTo>
                    <a:pt x="977247" y="10821"/>
                  </a:lnTo>
                  <a:lnTo>
                    <a:pt x="1000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89497" y="360682"/>
              <a:ext cx="246158" cy="282559"/>
            </a:xfrm>
            <a:custGeom>
              <a:avLst/>
              <a:gdLst/>
              <a:ahLst/>
              <a:cxnLst/>
              <a:rect l="0" t="0" r="0" b="0"/>
              <a:pathLst>
                <a:path w="246158" h="282559">
                  <a:moveTo>
                    <a:pt x="148161" y="7815"/>
                  </a:moveTo>
                  <a:lnTo>
                    <a:pt x="136358" y="4948"/>
                  </a:lnTo>
                  <a:lnTo>
                    <a:pt x="124590" y="2806"/>
                  </a:lnTo>
                  <a:lnTo>
                    <a:pt x="111704" y="1208"/>
                  </a:lnTo>
                  <a:lnTo>
                    <a:pt x="98028" y="200"/>
                  </a:lnTo>
                  <a:lnTo>
                    <a:pt x="84349" y="0"/>
                  </a:lnTo>
                  <a:lnTo>
                    <a:pt x="71137" y="660"/>
                  </a:lnTo>
                  <a:lnTo>
                    <a:pt x="58685" y="2244"/>
                  </a:lnTo>
                  <a:lnTo>
                    <a:pt x="47255" y="4905"/>
                  </a:lnTo>
                  <a:lnTo>
                    <a:pt x="36874" y="8625"/>
                  </a:lnTo>
                  <a:lnTo>
                    <a:pt x="27566" y="13411"/>
                  </a:lnTo>
                  <a:lnTo>
                    <a:pt x="19445" y="19372"/>
                  </a:lnTo>
                  <a:lnTo>
                    <a:pt x="12468" y="26461"/>
                  </a:lnTo>
                  <a:lnTo>
                    <a:pt x="6779" y="34661"/>
                  </a:lnTo>
                  <a:lnTo>
                    <a:pt x="2780" y="44068"/>
                  </a:lnTo>
                  <a:lnTo>
                    <a:pt x="539" y="54609"/>
                  </a:lnTo>
                  <a:lnTo>
                    <a:pt x="0" y="65772"/>
                  </a:lnTo>
                  <a:lnTo>
                    <a:pt x="1151" y="76724"/>
                  </a:lnTo>
                  <a:lnTo>
                    <a:pt x="3817" y="87007"/>
                  </a:lnTo>
                  <a:lnTo>
                    <a:pt x="7877" y="96367"/>
                  </a:lnTo>
                  <a:lnTo>
                    <a:pt x="13343" y="104582"/>
                  </a:lnTo>
                  <a:lnTo>
                    <a:pt x="20091" y="111651"/>
                  </a:lnTo>
                  <a:lnTo>
                    <a:pt x="27892" y="117416"/>
                  </a:lnTo>
                  <a:lnTo>
                    <a:pt x="36498" y="121473"/>
                  </a:lnTo>
                  <a:lnTo>
                    <a:pt x="45693" y="123760"/>
                  </a:lnTo>
                  <a:lnTo>
                    <a:pt x="55307" y="124502"/>
                  </a:lnTo>
                  <a:lnTo>
                    <a:pt x="65213" y="124021"/>
                  </a:lnTo>
                  <a:lnTo>
                    <a:pt x="75321" y="122627"/>
                  </a:lnTo>
                  <a:lnTo>
                    <a:pt x="85566" y="120575"/>
                  </a:lnTo>
                  <a:lnTo>
                    <a:pt x="95903" y="118060"/>
                  </a:lnTo>
                  <a:lnTo>
                    <a:pt x="106304" y="115235"/>
                  </a:lnTo>
                  <a:lnTo>
                    <a:pt x="116747" y="112527"/>
                  </a:lnTo>
                  <a:lnTo>
                    <a:pt x="127218" y="110621"/>
                  </a:lnTo>
                  <a:lnTo>
                    <a:pt x="137709" y="109823"/>
                  </a:lnTo>
                  <a:lnTo>
                    <a:pt x="148211" y="110103"/>
                  </a:lnTo>
                  <a:lnTo>
                    <a:pt x="158723" y="111278"/>
                  </a:lnTo>
                  <a:lnTo>
                    <a:pt x="169236" y="113147"/>
                  </a:lnTo>
                  <a:lnTo>
                    <a:pt x="179584" y="115688"/>
                  </a:lnTo>
                  <a:lnTo>
                    <a:pt x="189459" y="119064"/>
                  </a:lnTo>
                  <a:lnTo>
                    <a:pt x="198731" y="123303"/>
                  </a:lnTo>
                  <a:lnTo>
                    <a:pt x="207432" y="128623"/>
                  </a:lnTo>
                  <a:lnTo>
                    <a:pt x="215662" y="135483"/>
                  </a:lnTo>
                  <a:lnTo>
                    <a:pt x="223524" y="143992"/>
                  </a:lnTo>
                  <a:lnTo>
                    <a:pt x="230789" y="153962"/>
                  </a:lnTo>
                  <a:lnTo>
                    <a:pt x="236915" y="165096"/>
                  </a:lnTo>
                  <a:lnTo>
                    <a:pt x="241694" y="177098"/>
                  </a:lnTo>
                  <a:lnTo>
                    <a:pt x="244902" y="189562"/>
                  </a:lnTo>
                  <a:lnTo>
                    <a:pt x="246157" y="201994"/>
                  </a:lnTo>
                  <a:lnTo>
                    <a:pt x="245437" y="214124"/>
                  </a:lnTo>
                  <a:lnTo>
                    <a:pt x="242852" y="225725"/>
                  </a:lnTo>
                  <a:lnTo>
                    <a:pt x="238459" y="236523"/>
                  </a:lnTo>
                  <a:lnTo>
                    <a:pt x="232469" y="246449"/>
                  </a:lnTo>
                  <a:lnTo>
                    <a:pt x="225196" y="255438"/>
                  </a:lnTo>
                  <a:lnTo>
                    <a:pt x="216953" y="263338"/>
                  </a:lnTo>
                  <a:lnTo>
                    <a:pt x="208005" y="270164"/>
                  </a:lnTo>
                  <a:lnTo>
                    <a:pt x="198558" y="275749"/>
                  </a:lnTo>
                  <a:lnTo>
                    <a:pt x="188764" y="279679"/>
                  </a:lnTo>
                  <a:lnTo>
                    <a:pt x="178733" y="281878"/>
                  </a:lnTo>
                  <a:lnTo>
                    <a:pt x="168539" y="282558"/>
                  </a:lnTo>
                  <a:lnTo>
                    <a:pt x="158235" y="282035"/>
                  </a:lnTo>
                  <a:lnTo>
                    <a:pt x="147862" y="280608"/>
                  </a:lnTo>
                  <a:lnTo>
                    <a:pt x="137607" y="278364"/>
                  </a:lnTo>
                  <a:lnTo>
                    <a:pt x="127794" y="275188"/>
                  </a:lnTo>
                  <a:lnTo>
                    <a:pt x="118573" y="271101"/>
                  </a:lnTo>
                  <a:lnTo>
                    <a:pt x="110218" y="266542"/>
                  </a:lnTo>
                  <a:lnTo>
                    <a:pt x="102393" y="261842"/>
                  </a:lnTo>
                  <a:lnTo>
                    <a:pt x="94413" y="256591"/>
                  </a:lnTo>
                  <a:lnTo>
                    <a:pt x="84990" y="249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16642" y="273740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9"/>
                  </a:lnTo>
                  <a:lnTo>
                    <a:pt x="7970" y="54594"/>
                  </a:lnTo>
                  <a:lnTo>
                    <a:pt x="9467" y="68751"/>
                  </a:lnTo>
                  <a:lnTo>
                    <a:pt x="11313" y="83653"/>
                  </a:lnTo>
                  <a:lnTo>
                    <a:pt x="13380" y="99072"/>
                  </a:lnTo>
                  <a:lnTo>
                    <a:pt x="15313" y="114569"/>
                  </a:lnTo>
                  <a:lnTo>
                    <a:pt x="16909" y="129881"/>
                  </a:lnTo>
                  <a:lnTo>
                    <a:pt x="18133" y="144923"/>
                  </a:lnTo>
                  <a:lnTo>
                    <a:pt x="19029" y="159710"/>
                  </a:lnTo>
                  <a:lnTo>
                    <a:pt x="19667" y="174285"/>
                  </a:lnTo>
                  <a:lnTo>
                    <a:pt x="20111" y="188701"/>
                  </a:lnTo>
                  <a:lnTo>
                    <a:pt x="20417" y="203001"/>
                  </a:lnTo>
                  <a:lnTo>
                    <a:pt x="20630" y="217213"/>
                  </a:lnTo>
                  <a:lnTo>
                    <a:pt x="20945" y="231200"/>
                  </a:lnTo>
                  <a:lnTo>
                    <a:pt x="21689" y="244672"/>
                  </a:lnTo>
                  <a:lnTo>
                    <a:pt x="23001" y="257517"/>
                  </a:lnTo>
                  <a:lnTo>
                    <a:pt x="24697" y="269939"/>
                  </a:lnTo>
                  <a:lnTo>
                    <a:pt x="26374" y="282354"/>
                  </a:lnTo>
                  <a:lnTo>
                    <a:pt x="27799" y="294905"/>
                  </a:lnTo>
                  <a:lnTo>
                    <a:pt x="29002" y="304122"/>
                  </a:lnTo>
                  <a:lnTo>
                    <a:pt x="30001" y="305832"/>
                  </a:lnTo>
                  <a:lnTo>
                    <a:pt x="30670" y="301745"/>
                  </a:lnTo>
                  <a:lnTo>
                    <a:pt x="31405" y="293978"/>
                  </a:lnTo>
                  <a:lnTo>
                    <a:pt x="32924" y="283923"/>
                  </a:lnTo>
                  <a:lnTo>
                    <a:pt x="35557" y="272449"/>
                  </a:lnTo>
                  <a:lnTo>
                    <a:pt x="39281" y="260410"/>
                  </a:lnTo>
                  <a:lnTo>
                    <a:pt x="43917" y="248745"/>
                  </a:lnTo>
                  <a:lnTo>
                    <a:pt x="49261" y="237933"/>
                  </a:lnTo>
                  <a:lnTo>
                    <a:pt x="55286" y="228529"/>
                  </a:lnTo>
                  <a:lnTo>
                    <a:pt x="62153" y="221336"/>
                  </a:lnTo>
                  <a:lnTo>
                    <a:pt x="69881" y="216577"/>
                  </a:lnTo>
                  <a:lnTo>
                    <a:pt x="78357" y="214159"/>
                  </a:lnTo>
                  <a:lnTo>
                    <a:pt x="87424" y="213958"/>
                  </a:lnTo>
                  <a:lnTo>
                    <a:pt x="96923" y="215678"/>
                  </a:lnTo>
                  <a:lnTo>
                    <a:pt x="106403" y="219252"/>
                  </a:lnTo>
                  <a:lnTo>
                    <a:pt x="115155" y="224915"/>
                  </a:lnTo>
                  <a:lnTo>
                    <a:pt x="122851" y="232605"/>
                  </a:lnTo>
                  <a:lnTo>
                    <a:pt x="129509" y="241851"/>
                  </a:lnTo>
                  <a:lnTo>
                    <a:pt x="135297" y="251965"/>
                  </a:lnTo>
                  <a:lnTo>
                    <a:pt x="140414" y="262469"/>
                  </a:lnTo>
                  <a:lnTo>
                    <a:pt x="145040" y="273113"/>
                  </a:lnTo>
                  <a:lnTo>
                    <a:pt x="149315" y="283786"/>
                  </a:lnTo>
                  <a:lnTo>
                    <a:pt x="153341" y="294434"/>
                  </a:lnTo>
                  <a:lnTo>
                    <a:pt x="157042" y="304785"/>
                  </a:lnTo>
                  <a:lnTo>
                    <a:pt x="160544" y="315449"/>
                  </a:lnTo>
                  <a:lnTo>
                    <a:pt x="164154" y="328480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46513" y="484310"/>
              <a:ext cx="122197" cy="148331"/>
            </a:xfrm>
            <a:custGeom>
              <a:avLst/>
              <a:gdLst/>
              <a:ahLst/>
              <a:cxnLst/>
              <a:rect l="0" t="0" r="0" b="0"/>
              <a:pathLst>
                <a:path w="122197" h="148331">
                  <a:moveTo>
                    <a:pt x="107041" y="21057"/>
                  </a:moveTo>
                  <a:lnTo>
                    <a:pt x="101039" y="15391"/>
                  </a:lnTo>
                  <a:lnTo>
                    <a:pt x="94195" y="11747"/>
                  </a:lnTo>
                  <a:lnTo>
                    <a:pt x="85807" y="9842"/>
                  </a:lnTo>
                  <a:lnTo>
                    <a:pt x="76180" y="9514"/>
                  </a:lnTo>
                  <a:lnTo>
                    <a:pt x="65865" y="10781"/>
                  </a:lnTo>
                  <a:lnTo>
                    <a:pt x="55266" y="13511"/>
                  </a:lnTo>
                  <a:lnTo>
                    <a:pt x="44915" y="17604"/>
                  </a:lnTo>
                  <a:lnTo>
                    <a:pt x="35511" y="23087"/>
                  </a:lnTo>
                  <a:lnTo>
                    <a:pt x="27345" y="29845"/>
                  </a:lnTo>
                  <a:lnTo>
                    <a:pt x="20356" y="37651"/>
                  </a:lnTo>
                  <a:lnTo>
                    <a:pt x="14340" y="46260"/>
                  </a:lnTo>
                  <a:lnTo>
                    <a:pt x="9076" y="55457"/>
                  </a:lnTo>
                  <a:lnTo>
                    <a:pt x="4690" y="65073"/>
                  </a:lnTo>
                  <a:lnTo>
                    <a:pt x="1639" y="74979"/>
                  </a:lnTo>
                  <a:lnTo>
                    <a:pt x="71" y="85083"/>
                  </a:lnTo>
                  <a:lnTo>
                    <a:pt x="0" y="95155"/>
                  </a:lnTo>
                  <a:lnTo>
                    <a:pt x="1472" y="104845"/>
                  </a:lnTo>
                  <a:lnTo>
                    <a:pt x="4358" y="113988"/>
                  </a:lnTo>
                  <a:lnTo>
                    <a:pt x="8567" y="122433"/>
                  </a:lnTo>
                  <a:lnTo>
                    <a:pt x="14133" y="129959"/>
                  </a:lnTo>
                  <a:lnTo>
                    <a:pt x="20949" y="136531"/>
                  </a:lnTo>
                  <a:lnTo>
                    <a:pt x="28795" y="141944"/>
                  </a:lnTo>
                  <a:lnTo>
                    <a:pt x="37431" y="145758"/>
                  </a:lnTo>
                  <a:lnTo>
                    <a:pt x="46642" y="147874"/>
                  </a:lnTo>
                  <a:lnTo>
                    <a:pt x="56097" y="148330"/>
                  </a:lnTo>
                  <a:lnTo>
                    <a:pt x="65364" y="147123"/>
                  </a:lnTo>
                  <a:lnTo>
                    <a:pt x="74224" y="144419"/>
                  </a:lnTo>
                  <a:lnTo>
                    <a:pt x="82648" y="140334"/>
                  </a:lnTo>
                  <a:lnTo>
                    <a:pt x="90692" y="134852"/>
                  </a:lnTo>
                  <a:lnTo>
                    <a:pt x="98430" y="128088"/>
                  </a:lnTo>
                  <a:lnTo>
                    <a:pt x="105609" y="120107"/>
                  </a:lnTo>
                  <a:lnTo>
                    <a:pt x="111680" y="110848"/>
                  </a:lnTo>
                  <a:lnTo>
                    <a:pt x="116426" y="100400"/>
                  </a:lnTo>
                  <a:lnTo>
                    <a:pt x="119782" y="89131"/>
                  </a:lnTo>
                  <a:lnTo>
                    <a:pt x="121668" y="77575"/>
                  </a:lnTo>
                  <a:lnTo>
                    <a:pt x="122196" y="66069"/>
                  </a:lnTo>
                  <a:lnTo>
                    <a:pt x="121566" y="54807"/>
                  </a:lnTo>
                  <a:lnTo>
                    <a:pt x="119816" y="42622"/>
                  </a:lnTo>
                  <a:lnTo>
                    <a:pt x="115677" y="26214"/>
                  </a:lnTo>
                  <a:lnTo>
                    <a:pt x="107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27253" y="484310"/>
              <a:ext cx="257799" cy="156607"/>
            </a:xfrm>
            <a:custGeom>
              <a:avLst/>
              <a:gdLst/>
              <a:ahLst/>
              <a:cxnLst/>
              <a:rect l="0" t="0" r="0" b="0"/>
              <a:pathLst>
                <a:path w="257799" h="156607">
                  <a:moveTo>
                    <a:pt x="0" y="31586"/>
                  </a:moveTo>
                  <a:lnTo>
                    <a:pt x="67" y="43254"/>
                  </a:lnTo>
                  <a:lnTo>
                    <a:pt x="707" y="53743"/>
                  </a:lnTo>
                  <a:lnTo>
                    <a:pt x="2004" y="64045"/>
                  </a:lnTo>
                  <a:lnTo>
                    <a:pt x="3864" y="74346"/>
                  </a:lnTo>
                  <a:lnTo>
                    <a:pt x="6180" y="84689"/>
                  </a:lnTo>
                  <a:lnTo>
                    <a:pt x="8852" y="95074"/>
                  </a:lnTo>
                  <a:lnTo>
                    <a:pt x="11948" y="105330"/>
                  </a:lnTo>
                  <a:lnTo>
                    <a:pt x="15703" y="115140"/>
                  </a:lnTo>
                  <a:lnTo>
                    <a:pt x="20197" y="124362"/>
                  </a:lnTo>
                  <a:lnTo>
                    <a:pt x="25519" y="132858"/>
                  </a:lnTo>
                  <a:lnTo>
                    <a:pt x="31848" y="140419"/>
                  </a:lnTo>
                  <a:lnTo>
                    <a:pt x="39178" y="147005"/>
                  </a:lnTo>
                  <a:lnTo>
                    <a:pt x="47203" y="152088"/>
                  </a:lnTo>
                  <a:lnTo>
                    <a:pt x="55427" y="154615"/>
                  </a:lnTo>
                  <a:lnTo>
                    <a:pt x="63543" y="154236"/>
                  </a:lnTo>
                  <a:lnTo>
                    <a:pt x="71279" y="151218"/>
                  </a:lnTo>
                  <a:lnTo>
                    <a:pt x="78321" y="146069"/>
                  </a:lnTo>
                  <a:lnTo>
                    <a:pt x="84573" y="139313"/>
                  </a:lnTo>
                  <a:lnTo>
                    <a:pt x="90110" y="131391"/>
                  </a:lnTo>
                  <a:lnTo>
                    <a:pt x="95071" y="122646"/>
                  </a:lnTo>
                  <a:lnTo>
                    <a:pt x="99611" y="113361"/>
                  </a:lnTo>
                  <a:lnTo>
                    <a:pt x="104360" y="104914"/>
                  </a:lnTo>
                  <a:lnTo>
                    <a:pt x="110161" y="100601"/>
                  </a:lnTo>
                  <a:lnTo>
                    <a:pt x="116636" y="101736"/>
                  </a:lnTo>
                  <a:lnTo>
                    <a:pt x="122992" y="106321"/>
                  </a:lnTo>
                  <a:lnTo>
                    <a:pt x="129236" y="112800"/>
                  </a:lnTo>
                  <a:lnTo>
                    <a:pt x="135525" y="120113"/>
                  </a:lnTo>
                  <a:lnTo>
                    <a:pt x="141946" y="127675"/>
                  </a:lnTo>
                  <a:lnTo>
                    <a:pt x="148677" y="135067"/>
                  </a:lnTo>
                  <a:lnTo>
                    <a:pt x="156006" y="141892"/>
                  </a:lnTo>
                  <a:lnTo>
                    <a:pt x="164039" y="147991"/>
                  </a:lnTo>
                  <a:lnTo>
                    <a:pt x="172716" y="152920"/>
                  </a:lnTo>
                  <a:lnTo>
                    <a:pt x="181917" y="155877"/>
                  </a:lnTo>
                  <a:lnTo>
                    <a:pt x="191509" y="156606"/>
                  </a:lnTo>
                  <a:lnTo>
                    <a:pt x="201220" y="155316"/>
                  </a:lnTo>
                  <a:lnTo>
                    <a:pt x="210659" y="152400"/>
                  </a:lnTo>
                  <a:lnTo>
                    <a:pt x="219631" y="148247"/>
                  </a:lnTo>
                  <a:lnTo>
                    <a:pt x="227959" y="142869"/>
                  </a:lnTo>
                  <a:lnTo>
                    <a:pt x="235406" y="135912"/>
                  </a:lnTo>
                  <a:lnTo>
                    <a:pt x="241929" y="127309"/>
                  </a:lnTo>
                  <a:lnTo>
                    <a:pt x="247480" y="117263"/>
                  </a:lnTo>
                  <a:lnTo>
                    <a:pt x="251918" y="106070"/>
                  </a:lnTo>
                  <a:lnTo>
                    <a:pt x="255266" y="94026"/>
                  </a:lnTo>
                  <a:lnTo>
                    <a:pt x="257364" y="81532"/>
                  </a:lnTo>
                  <a:lnTo>
                    <a:pt x="257798" y="69078"/>
                  </a:lnTo>
                  <a:lnTo>
                    <a:pt x="256506" y="56938"/>
                  </a:lnTo>
                  <a:lnTo>
                    <a:pt x="254013" y="45432"/>
                  </a:lnTo>
                  <a:lnTo>
                    <a:pt x="251015" y="33793"/>
                  </a:lnTo>
                  <a:lnTo>
                    <a:pt x="247250" y="19886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469178"/>
              <a:ext cx="130837" cy="195859"/>
            </a:xfrm>
            <a:custGeom>
              <a:avLst/>
              <a:gdLst/>
              <a:ahLst/>
              <a:cxnLst/>
              <a:rect l="0" t="0" r="0" b="0"/>
              <a:pathLst>
                <a:path w="130837" h="195859">
                  <a:moveTo>
                    <a:pt x="105285" y="4604"/>
                  </a:moveTo>
                  <a:lnTo>
                    <a:pt x="96483" y="1804"/>
                  </a:lnTo>
                  <a:lnTo>
                    <a:pt x="88137" y="302"/>
                  </a:lnTo>
                  <a:lnTo>
                    <a:pt x="79443" y="0"/>
                  </a:lnTo>
                  <a:lnTo>
                    <a:pt x="70495" y="852"/>
                  </a:lnTo>
                  <a:lnTo>
                    <a:pt x="61648" y="2969"/>
                  </a:lnTo>
                  <a:lnTo>
                    <a:pt x="53109" y="6291"/>
                  </a:lnTo>
                  <a:lnTo>
                    <a:pt x="44921" y="10626"/>
                  </a:lnTo>
                  <a:lnTo>
                    <a:pt x="37043" y="15745"/>
                  </a:lnTo>
                  <a:lnTo>
                    <a:pt x="29427" y="21448"/>
                  </a:lnTo>
                  <a:lnTo>
                    <a:pt x="22499" y="27732"/>
                  </a:lnTo>
                  <a:lnTo>
                    <a:pt x="17131" y="34781"/>
                  </a:lnTo>
                  <a:lnTo>
                    <a:pt x="13680" y="42625"/>
                  </a:lnTo>
                  <a:lnTo>
                    <a:pt x="12348" y="50842"/>
                  </a:lnTo>
                  <a:lnTo>
                    <a:pt x="13423" y="58671"/>
                  </a:lnTo>
                  <a:lnTo>
                    <a:pt x="16817" y="65703"/>
                  </a:lnTo>
                  <a:lnTo>
                    <a:pt x="22162" y="71558"/>
                  </a:lnTo>
                  <a:lnTo>
                    <a:pt x="29022" y="75735"/>
                  </a:lnTo>
                  <a:lnTo>
                    <a:pt x="36999" y="78141"/>
                  </a:lnTo>
                  <a:lnTo>
                    <a:pt x="45773" y="79315"/>
                  </a:lnTo>
                  <a:lnTo>
                    <a:pt x="55107" y="80196"/>
                  </a:lnTo>
                  <a:lnTo>
                    <a:pt x="64822" y="81360"/>
                  </a:lnTo>
                  <a:lnTo>
                    <a:pt x="74632" y="83165"/>
                  </a:lnTo>
                  <a:lnTo>
                    <a:pt x="84145" y="85915"/>
                  </a:lnTo>
                  <a:lnTo>
                    <a:pt x="93170" y="89666"/>
                  </a:lnTo>
                  <a:lnTo>
                    <a:pt x="101535" y="94458"/>
                  </a:lnTo>
                  <a:lnTo>
                    <a:pt x="109009" y="100416"/>
                  </a:lnTo>
                  <a:lnTo>
                    <a:pt x="115549" y="107499"/>
                  </a:lnTo>
                  <a:lnTo>
                    <a:pt x="121112" y="115694"/>
                  </a:lnTo>
                  <a:lnTo>
                    <a:pt x="125558" y="125096"/>
                  </a:lnTo>
                  <a:lnTo>
                    <a:pt x="128908" y="135630"/>
                  </a:lnTo>
                  <a:lnTo>
                    <a:pt x="130836" y="146617"/>
                  </a:lnTo>
                  <a:lnTo>
                    <a:pt x="130625" y="156919"/>
                  </a:lnTo>
                  <a:lnTo>
                    <a:pt x="128071" y="165952"/>
                  </a:lnTo>
                  <a:lnTo>
                    <a:pt x="123424" y="173659"/>
                  </a:lnTo>
                  <a:lnTo>
                    <a:pt x="117101" y="180224"/>
                  </a:lnTo>
                  <a:lnTo>
                    <a:pt x="109516" y="185891"/>
                  </a:lnTo>
                  <a:lnTo>
                    <a:pt x="101019" y="190562"/>
                  </a:lnTo>
                  <a:lnTo>
                    <a:pt x="91879" y="193811"/>
                  </a:lnTo>
                  <a:lnTo>
                    <a:pt x="82293" y="195521"/>
                  </a:lnTo>
                  <a:lnTo>
                    <a:pt x="72402" y="195858"/>
                  </a:lnTo>
                  <a:lnTo>
                    <a:pt x="62301" y="195097"/>
                  </a:lnTo>
                  <a:lnTo>
                    <a:pt x="52070" y="193516"/>
                  </a:lnTo>
                  <a:lnTo>
                    <a:pt x="42015" y="191497"/>
                  </a:lnTo>
                  <a:lnTo>
                    <a:pt x="31589" y="189326"/>
                  </a:lnTo>
                  <a:lnTo>
                    <a:pt x="18760" y="186817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05542" y="457553"/>
              <a:ext cx="166441" cy="166110"/>
            </a:xfrm>
            <a:custGeom>
              <a:avLst/>
              <a:gdLst/>
              <a:ahLst/>
              <a:cxnLst/>
              <a:rect l="0" t="0" r="0" b="0"/>
              <a:pathLst>
                <a:path w="166441" h="166110">
                  <a:moveTo>
                    <a:pt x="21877" y="68871"/>
                  </a:moveTo>
                  <a:lnTo>
                    <a:pt x="30745" y="71738"/>
                  </a:lnTo>
                  <a:lnTo>
                    <a:pt x="39732" y="73880"/>
                  </a:lnTo>
                  <a:lnTo>
                    <a:pt x="49724" y="75479"/>
                  </a:lnTo>
                  <a:lnTo>
                    <a:pt x="60531" y="76486"/>
                  </a:lnTo>
                  <a:lnTo>
                    <a:pt x="71694" y="76687"/>
                  </a:lnTo>
                  <a:lnTo>
                    <a:pt x="82900" y="76031"/>
                  </a:lnTo>
                  <a:lnTo>
                    <a:pt x="94012" y="74620"/>
                  </a:lnTo>
                  <a:lnTo>
                    <a:pt x="104997" y="72607"/>
                  </a:lnTo>
                  <a:lnTo>
                    <a:pt x="115858" y="70140"/>
                  </a:lnTo>
                  <a:lnTo>
                    <a:pt x="126455" y="67180"/>
                  </a:lnTo>
                  <a:lnTo>
                    <a:pt x="136503" y="63515"/>
                  </a:lnTo>
                  <a:lnTo>
                    <a:pt x="145882" y="59083"/>
                  </a:lnTo>
                  <a:lnTo>
                    <a:pt x="154146" y="53801"/>
                  </a:lnTo>
                  <a:lnTo>
                    <a:pt x="160487" y="47498"/>
                  </a:lnTo>
                  <a:lnTo>
                    <a:pt x="164627" y="40191"/>
                  </a:lnTo>
                  <a:lnTo>
                    <a:pt x="166440" y="32352"/>
                  </a:lnTo>
                  <a:lnTo>
                    <a:pt x="165694" y="24784"/>
                  </a:lnTo>
                  <a:lnTo>
                    <a:pt x="162521" y="17926"/>
                  </a:lnTo>
                  <a:lnTo>
                    <a:pt x="157155" y="12019"/>
                  </a:lnTo>
                  <a:lnTo>
                    <a:pt x="149749" y="7276"/>
                  </a:lnTo>
                  <a:lnTo>
                    <a:pt x="140589" y="3686"/>
                  </a:lnTo>
                  <a:lnTo>
                    <a:pt x="130034" y="1241"/>
                  </a:lnTo>
                  <a:lnTo>
                    <a:pt x="118435" y="34"/>
                  </a:lnTo>
                  <a:lnTo>
                    <a:pt x="106085" y="0"/>
                  </a:lnTo>
                  <a:lnTo>
                    <a:pt x="93370" y="1110"/>
                  </a:lnTo>
                  <a:lnTo>
                    <a:pt x="80761" y="3449"/>
                  </a:lnTo>
                  <a:lnTo>
                    <a:pt x="68509" y="6948"/>
                  </a:lnTo>
                  <a:lnTo>
                    <a:pt x="56824" y="11415"/>
                  </a:lnTo>
                  <a:lnTo>
                    <a:pt x="45970" y="16630"/>
                  </a:lnTo>
                  <a:lnTo>
                    <a:pt x="36005" y="22399"/>
                  </a:lnTo>
                  <a:lnTo>
                    <a:pt x="26991" y="28730"/>
                  </a:lnTo>
                  <a:lnTo>
                    <a:pt x="19074" y="35811"/>
                  </a:lnTo>
                  <a:lnTo>
                    <a:pt x="12236" y="43686"/>
                  </a:lnTo>
                  <a:lnTo>
                    <a:pt x="6643" y="52263"/>
                  </a:lnTo>
                  <a:lnTo>
                    <a:pt x="2708" y="61399"/>
                  </a:lnTo>
                  <a:lnTo>
                    <a:pt x="510" y="70948"/>
                  </a:lnTo>
                  <a:lnTo>
                    <a:pt x="0" y="80632"/>
                  </a:lnTo>
                  <a:lnTo>
                    <a:pt x="1170" y="90053"/>
                  </a:lnTo>
                  <a:lnTo>
                    <a:pt x="3845" y="99017"/>
                  </a:lnTo>
                  <a:lnTo>
                    <a:pt x="7741" y="107509"/>
                  </a:lnTo>
                  <a:lnTo>
                    <a:pt x="12565" y="115600"/>
                  </a:lnTo>
                  <a:lnTo>
                    <a:pt x="18068" y="123373"/>
                  </a:lnTo>
                  <a:lnTo>
                    <a:pt x="24219" y="130746"/>
                  </a:lnTo>
                  <a:lnTo>
                    <a:pt x="31177" y="137480"/>
                  </a:lnTo>
                  <a:lnTo>
                    <a:pt x="38971" y="143492"/>
                  </a:lnTo>
                  <a:lnTo>
                    <a:pt x="47493" y="148853"/>
                  </a:lnTo>
                  <a:lnTo>
                    <a:pt x="56593" y="153688"/>
                  </a:lnTo>
                  <a:lnTo>
                    <a:pt x="66127" y="158118"/>
                  </a:lnTo>
                  <a:lnTo>
                    <a:pt x="76139" y="161924"/>
                  </a:lnTo>
                  <a:lnTo>
                    <a:pt x="86846" y="164576"/>
                  </a:lnTo>
                  <a:lnTo>
                    <a:pt x="98291" y="165881"/>
                  </a:lnTo>
                  <a:lnTo>
                    <a:pt x="109783" y="166109"/>
                  </a:lnTo>
                  <a:lnTo>
                    <a:pt x="121117" y="165839"/>
                  </a:lnTo>
                  <a:lnTo>
                    <a:pt x="133286" y="165043"/>
                  </a:lnTo>
                  <a:lnTo>
                    <a:pt x="148219" y="163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16041" y="492548"/>
              <a:ext cx="274633" cy="302326"/>
            </a:xfrm>
            <a:custGeom>
              <a:avLst/>
              <a:gdLst/>
              <a:ahLst/>
              <a:cxnLst/>
              <a:rect l="0" t="0" r="0" b="0"/>
              <a:pathLst>
                <a:path w="274633" h="302326">
                  <a:moveTo>
                    <a:pt x="106176" y="86519"/>
                  </a:moveTo>
                  <a:lnTo>
                    <a:pt x="109043" y="77651"/>
                  </a:lnTo>
                  <a:lnTo>
                    <a:pt x="111185" y="68664"/>
                  </a:lnTo>
                  <a:lnTo>
                    <a:pt x="112780" y="58677"/>
                  </a:lnTo>
                  <a:lnTo>
                    <a:pt x="113614" y="48043"/>
                  </a:lnTo>
                  <a:lnTo>
                    <a:pt x="113166" y="37528"/>
                  </a:lnTo>
                  <a:lnTo>
                    <a:pt x="111248" y="27585"/>
                  </a:lnTo>
                  <a:lnTo>
                    <a:pt x="107665" y="18644"/>
                  </a:lnTo>
                  <a:lnTo>
                    <a:pt x="102060" y="11253"/>
                  </a:lnTo>
                  <a:lnTo>
                    <a:pt x="94439" y="5558"/>
                  </a:lnTo>
                  <a:lnTo>
                    <a:pt x="85256" y="1704"/>
                  </a:lnTo>
                  <a:lnTo>
                    <a:pt x="75190" y="0"/>
                  </a:lnTo>
                  <a:lnTo>
                    <a:pt x="64727" y="408"/>
                  </a:lnTo>
                  <a:lnTo>
                    <a:pt x="54282" y="2610"/>
                  </a:lnTo>
                  <a:lnTo>
                    <a:pt x="44276" y="6214"/>
                  </a:lnTo>
                  <a:lnTo>
                    <a:pt x="34889" y="10859"/>
                  </a:lnTo>
                  <a:lnTo>
                    <a:pt x="26265" y="16415"/>
                  </a:lnTo>
                  <a:lnTo>
                    <a:pt x="18611" y="22967"/>
                  </a:lnTo>
                  <a:lnTo>
                    <a:pt x="11950" y="30483"/>
                  </a:lnTo>
                  <a:lnTo>
                    <a:pt x="6475" y="38818"/>
                  </a:lnTo>
                  <a:lnTo>
                    <a:pt x="2619" y="47791"/>
                  </a:lnTo>
                  <a:lnTo>
                    <a:pt x="475" y="57231"/>
                  </a:lnTo>
                  <a:lnTo>
                    <a:pt x="0" y="66842"/>
                  </a:lnTo>
                  <a:lnTo>
                    <a:pt x="1193" y="76214"/>
                  </a:lnTo>
                  <a:lnTo>
                    <a:pt x="3893" y="85136"/>
                  </a:lnTo>
                  <a:lnTo>
                    <a:pt x="8146" y="93261"/>
                  </a:lnTo>
                  <a:lnTo>
                    <a:pt x="14272" y="100040"/>
                  </a:lnTo>
                  <a:lnTo>
                    <a:pt x="22274" y="105292"/>
                  </a:lnTo>
                  <a:lnTo>
                    <a:pt x="31560" y="108835"/>
                  </a:lnTo>
                  <a:lnTo>
                    <a:pt x="41170" y="110322"/>
                  </a:lnTo>
                  <a:lnTo>
                    <a:pt x="50517" y="109767"/>
                  </a:lnTo>
                  <a:lnTo>
                    <a:pt x="59400" y="107464"/>
                  </a:lnTo>
                  <a:lnTo>
                    <a:pt x="67819" y="103792"/>
                  </a:lnTo>
                  <a:lnTo>
                    <a:pt x="75845" y="99101"/>
                  </a:lnTo>
                  <a:lnTo>
                    <a:pt x="83404" y="93515"/>
                  </a:lnTo>
                  <a:lnTo>
                    <a:pt x="90269" y="86942"/>
                  </a:lnTo>
                  <a:lnTo>
                    <a:pt x="96377" y="79470"/>
                  </a:lnTo>
                  <a:lnTo>
                    <a:pt x="101918" y="73321"/>
                  </a:lnTo>
                  <a:lnTo>
                    <a:pt x="106692" y="71851"/>
                  </a:lnTo>
                  <a:lnTo>
                    <a:pt x="110137" y="75429"/>
                  </a:lnTo>
                  <a:lnTo>
                    <a:pt x="112425" y="83114"/>
                  </a:lnTo>
                  <a:lnTo>
                    <a:pt x="113916" y="93833"/>
                  </a:lnTo>
                  <a:lnTo>
                    <a:pt x="115051" y="106540"/>
                  </a:lnTo>
                  <a:lnTo>
                    <a:pt x="116326" y="120270"/>
                  </a:lnTo>
                  <a:lnTo>
                    <a:pt x="117984" y="134429"/>
                  </a:lnTo>
                  <a:lnTo>
                    <a:pt x="119906" y="148883"/>
                  </a:lnTo>
                  <a:lnTo>
                    <a:pt x="121732" y="163816"/>
                  </a:lnTo>
                  <a:lnTo>
                    <a:pt x="123252" y="179308"/>
                  </a:lnTo>
                  <a:lnTo>
                    <a:pt x="124422" y="195156"/>
                  </a:lnTo>
                  <a:lnTo>
                    <a:pt x="125282" y="210957"/>
                  </a:lnTo>
                  <a:lnTo>
                    <a:pt x="125894" y="226484"/>
                  </a:lnTo>
                  <a:lnTo>
                    <a:pt x="126321" y="241845"/>
                  </a:lnTo>
                  <a:lnTo>
                    <a:pt x="126616" y="257378"/>
                  </a:lnTo>
                  <a:lnTo>
                    <a:pt x="126821" y="273238"/>
                  </a:lnTo>
                  <a:lnTo>
                    <a:pt x="127152" y="288112"/>
                  </a:lnTo>
                  <a:lnTo>
                    <a:pt x="128646" y="298462"/>
                  </a:lnTo>
                  <a:lnTo>
                    <a:pt x="131694" y="302325"/>
                  </a:lnTo>
                  <a:lnTo>
                    <a:pt x="135106" y="301124"/>
                  </a:lnTo>
                  <a:lnTo>
                    <a:pt x="138664" y="296741"/>
                  </a:lnTo>
                  <a:lnTo>
                    <a:pt x="142671" y="290699"/>
                  </a:lnTo>
                  <a:lnTo>
                    <a:pt x="147295" y="283910"/>
                  </a:lnTo>
                  <a:lnTo>
                    <a:pt x="152683" y="276996"/>
                  </a:lnTo>
                  <a:lnTo>
                    <a:pt x="159045" y="270471"/>
                  </a:lnTo>
                  <a:lnTo>
                    <a:pt x="166397" y="264547"/>
                  </a:lnTo>
                  <a:lnTo>
                    <a:pt x="174603" y="259222"/>
                  </a:lnTo>
                  <a:lnTo>
                    <a:pt x="183480" y="254398"/>
                  </a:lnTo>
                  <a:lnTo>
                    <a:pt x="192857" y="249961"/>
                  </a:lnTo>
                  <a:lnTo>
                    <a:pt x="202592" y="245808"/>
                  </a:lnTo>
                  <a:lnTo>
                    <a:pt x="212580" y="241856"/>
                  </a:lnTo>
                  <a:lnTo>
                    <a:pt x="222732" y="238046"/>
                  </a:lnTo>
                  <a:lnTo>
                    <a:pt x="232733" y="234292"/>
                  </a:lnTo>
                  <a:lnTo>
                    <a:pt x="243115" y="230006"/>
                  </a:lnTo>
                  <a:lnTo>
                    <a:pt x="255908" y="223693"/>
                  </a:lnTo>
                  <a:lnTo>
                    <a:pt x="274632" y="212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09158" y="452725"/>
              <a:ext cx="156841" cy="158651"/>
            </a:xfrm>
            <a:custGeom>
              <a:avLst/>
              <a:gdLst/>
              <a:ahLst/>
              <a:cxnLst/>
              <a:rect l="0" t="0" r="0" b="0"/>
              <a:pathLst>
                <a:path w="156841" h="158651">
                  <a:moveTo>
                    <a:pt x="7816" y="0"/>
                  </a:moveTo>
                  <a:lnTo>
                    <a:pt x="4950" y="8868"/>
                  </a:lnTo>
                  <a:lnTo>
                    <a:pt x="2808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61" y="61022"/>
                  </a:lnTo>
                  <a:lnTo>
                    <a:pt x="2245" y="72134"/>
                  </a:lnTo>
                  <a:lnTo>
                    <a:pt x="4906" y="83119"/>
                  </a:lnTo>
                  <a:lnTo>
                    <a:pt x="8622" y="93980"/>
                  </a:lnTo>
                  <a:lnTo>
                    <a:pt x="13235" y="104577"/>
                  </a:lnTo>
                  <a:lnTo>
                    <a:pt x="18547" y="114626"/>
                  </a:lnTo>
                  <a:lnTo>
                    <a:pt x="24383" y="124013"/>
                  </a:lnTo>
                  <a:lnTo>
                    <a:pt x="30758" y="132623"/>
                  </a:lnTo>
                  <a:lnTo>
                    <a:pt x="37868" y="140261"/>
                  </a:lnTo>
                  <a:lnTo>
                    <a:pt x="45763" y="146908"/>
                  </a:lnTo>
                  <a:lnTo>
                    <a:pt x="54353" y="152371"/>
                  </a:lnTo>
                  <a:lnTo>
                    <a:pt x="63497" y="156219"/>
                  </a:lnTo>
                  <a:lnTo>
                    <a:pt x="73053" y="158353"/>
                  </a:lnTo>
                  <a:lnTo>
                    <a:pt x="82740" y="158650"/>
                  </a:lnTo>
                  <a:lnTo>
                    <a:pt x="92164" y="156806"/>
                  </a:lnTo>
                  <a:lnTo>
                    <a:pt x="101129" y="152860"/>
                  </a:lnTo>
                  <a:lnTo>
                    <a:pt x="109623" y="147126"/>
                  </a:lnTo>
                  <a:lnTo>
                    <a:pt x="117714" y="139999"/>
                  </a:lnTo>
                  <a:lnTo>
                    <a:pt x="125487" y="131834"/>
                  </a:lnTo>
                  <a:lnTo>
                    <a:pt x="132862" y="122761"/>
                  </a:lnTo>
                  <a:lnTo>
                    <a:pt x="139595" y="112695"/>
                  </a:lnTo>
                  <a:lnTo>
                    <a:pt x="145598" y="101670"/>
                  </a:lnTo>
                  <a:lnTo>
                    <a:pt x="150614" y="89997"/>
                  </a:lnTo>
                  <a:lnTo>
                    <a:pt x="154153" y="78161"/>
                  </a:lnTo>
                  <a:lnTo>
                    <a:pt x="156089" y="66464"/>
                  </a:lnTo>
                  <a:lnTo>
                    <a:pt x="156759" y="55072"/>
                  </a:lnTo>
                  <a:lnTo>
                    <a:pt x="156840" y="42786"/>
                  </a:lnTo>
                  <a:lnTo>
                    <a:pt x="156339" y="26294"/>
                  </a:lnTo>
                  <a:lnTo>
                    <a:pt x="1552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43962" y="486708"/>
              <a:ext cx="194153" cy="123945"/>
            </a:xfrm>
            <a:custGeom>
              <a:avLst/>
              <a:gdLst/>
              <a:ahLst/>
              <a:cxnLst/>
              <a:rect l="0" t="0" r="0" b="0"/>
              <a:pathLst>
                <a:path w="194153" h="123945">
                  <a:moveTo>
                    <a:pt x="78338" y="60773"/>
                  </a:moveTo>
                  <a:lnTo>
                    <a:pt x="81071" y="51972"/>
                  </a:lnTo>
                  <a:lnTo>
                    <a:pt x="81933" y="43625"/>
                  </a:lnTo>
                  <a:lnTo>
                    <a:pt x="80938" y="34936"/>
                  </a:lnTo>
                  <a:lnTo>
                    <a:pt x="78226" y="26161"/>
                  </a:lnTo>
                  <a:lnTo>
                    <a:pt x="73793" y="17962"/>
                  </a:lnTo>
                  <a:lnTo>
                    <a:pt x="67805" y="10690"/>
                  </a:lnTo>
                  <a:lnTo>
                    <a:pt x="60547" y="4846"/>
                  </a:lnTo>
                  <a:lnTo>
                    <a:pt x="52320" y="1210"/>
                  </a:lnTo>
                  <a:lnTo>
                    <a:pt x="43396" y="0"/>
                  </a:lnTo>
                  <a:lnTo>
                    <a:pt x="34306" y="1122"/>
                  </a:lnTo>
                  <a:lnTo>
                    <a:pt x="25818" y="4451"/>
                  </a:lnTo>
                  <a:lnTo>
                    <a:pt x="18303" y="9696"/>
                  </a:lnTo>
                  <a:lnTo>
                    <a:pt x="11937" y="16790"/>
                  </a:lnTo>
                  <a:lnTo>
                    <a:pt x="6878" y="25970"/>
                  </a:lnTo>
                  <a:lnTo>
                    <a:pt x="3076" y="37165"/>
                  </a:lnTo>
                  <a:lnTo>
                    <a:pt x="658" y="49578"/>
                  </a:lnTo>
                  <a:lnTo>
                    <a:pt x="0" y="61908"/>
                  </a:lnTo>
                  <a:lnTo>
                    <a:pt x="1148" y="73416"/>
                  </a:lnTo>
                  <a:lnTo>
                    <a:pt x="3866" y="83920"/>
                  </a:lnTo>
                  <a:lnTo>
                    <a:pt x="7823" y="93509"/>
                  </a:lnTo>
                  <a:lnTo>
                    <a:pt x="12709" y="102351"/>
                  </a:lnTo>
                  <a:lnTo>
                    <a:pt x="18428" y="110137"/>
                  </a:lnTo>
                  <a:lnTo>
                    <a:pt x="25091" y="116097"/>
                  </a:lnTo>
                  <a:lnTo>
                    <a:pt x="32676" y="119958"/>
                  </a:lnTo>
                  <a:lnTo>
                    <a:pt x="40888" y="121739"/>
                  </a:lnTo>
                  <a:lnTo>
                    <a:pt x="49246" y="121497"/>
                  </a:lnTo>
                  <a:lnTo>
                    <a:pt x="57455" y="119477"/>
                  </a:lnTo>
                  <a:lnTo>
                    <a:pt x="65255" y="115869"/>
                  </a:lnTo>
                  <a:lnTo>
                    <a:pt x="72340" y="110713"/>
                  </a:lnTo>
                  <a:lnTo>
                    <a:pt x="78618" y="104173"/>
                  </a:lnTo>
                  <a:lnTo>
                    <a:pt x="84001" y="96343"/>
                  </a:lnTo>
                  <a:lnTo>
                    <a:pt x="88328" y="87185"/>
                  </a:lnTo>
                  <a:lnTo>
                    <a:pt x="91625" y="76835"/>
                  </a:lnTo>
                  <a:lnTo>
                    <a:pt x="94571" y="66726"/>
                  </a:lnTo>
                  <a:lnTo>
                    <a:pt x="98372" y="60522"/>
                  </a:lnTo>
                  <a:lnTo>
                    <a:pt x="103197" y="60083"/>
                  </a:lnTo>
                  <a:lnTo>
                    <a:pt x="108440" y="63602"/>
                  </a:lnTo>
                  <a:lnTo>
                    <a:pt x="113985" y="69411"/>
                  </a:lnTo>
                  <a:lnTo>
                    <a:pt x="119843" y="76311"/>
                  </a:lnTo>
                  <a:lnTo>
                    <a:pt x="125997" y="83617"/>
                  </a:lnTo>
                  <a:lnTo>
                    <a:pt x="132561" y="90847"/>
                  </a:lnTo>
                  <a:lnTo>
                    <a:pt x="139784" y="97569"/>
                  </a:lnTo>
                  <a:lnTo>
                    <a:pt x="147739" y="103612"/>
                  </a:lnTo>
                  <a:lnTo>
                    <a:pt x="156089" y="108860"/>
                  </a:lnTo>
                  <a:lnTo>
                    <a:pt x="165100" y="113659"/>
                  </a:lnTo>
                  <a:lnTo>
                    <a:pt x="176683" y="118427"/>
                  </a:lnTo>
                  <a:lnTo>
                    <a:pt x="194152" y="123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48642" y="2737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5" y="50463"/>
                  </a:lnTo>
                  <a:lnTo>
                    <a:pt x="178" y="66448"/>
                  </a:lnTo>
                  <a:lnTo>
                    <a:pt x="826" y="82930"/>
                  </a:lnTo>
                  <a:lnTo>
                    <a:pt x="2075" y="99754"/>
                  </a:lnTo>
                  <a:lnTo>
                    <a:pt x="3727" y="116812"/>
                  </a:lnTo>
                  <a:lnTo>
                    <a:pt x="5376" y="134030"/>
                  </a:lnTo>
                  <a:lnTo>
                    <a:pt x="6783" y="151352"/>
                  </a:lnTo>
                  <a:lnTo>
                    <a:pt x="8048" y="168578"/>
                  </a:lnTo>
                  <a:lnTo>
                    <a:pt x="9505" y="185378"/>
                  </a:lnTo>
                  <a:lnTo>
                    <a:pt x="11331" y="201610"/>
                  </a:lnTo>
                  <a:lnTo>
                    <a:pt x="13388" y="217461"/>
                  </a:lnTo>
                  <a:lnTo>
                    <a:pt x="15317" y="233330"/>
                  </a:lnTo>
                  <a:lnTo>
                    <a:pt x="16910" y="249442"/>
                  </a:lnTo>
                  <a:lnTo>
                    <a:pt x="18135" y="265481"/>
                  </a:lnTo>
                  <a:lnTo>
                    <a:pt x="19166" y="282470"/>
                  </a:lnTo>
                  <a:lnTo>
                    <a:pt x="20088" y="30414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46893" y="435529"/>
              <a:ext cx="157673" cy="198530"/>
            </a:xfrm>
            <a:custGeom>
              <a:avLst/>
              <a:gdLst/>
              <a:ahLst/>
              <a:cxnLst/>
              <a:rect l="0" t="0" r="0" b="0"/>
              <a:pathLst>
                <a:path w="157673" h="198530">
                  <a:moveTo>
                    <a:pt x="143946" y="27724"/>
                  </a:moveTo>
                  <a:lnTo>
                    <a:pt x="138012" y="21924"/>
                  </a:lnTo>
                  <a:lnTo>
                    <a:pt x="131807" y="17000"/>
                  </a:lnTo>
                  <a:lnTo>
                    <a:pt x="124706" y="12502"/>
                  </a:lnTo>
                  <a:lnTo>
                    <a:pt x="116593" y="8454"/>
                  </a:lnTo>
                  <a:lnTo>
                    <a:pt x="107299" y="5088"/>
                  </a:lnTo>
                  <a:lnTo>
                    <a:pt x="96851" y="2485"/>
                  </a:lnTo>
                  <a:lnTo>
                    <a:pt x="85426" y="731"/>
                  </a:lnTo>
                  <a:lnTo>
                    <a:pt x="73240" y="0"/>
                  </a:lnTo>
                  <a:lnTo>
                    <a:pt x="60500" y="292"/>
                  </a:lnTo>
                  <a:lnTo>
                    <a:pt x="47694" y="1623"/>
                  </a:lnTo>
                  <a:lnTo>
                    <a:pt x="35556" y="4111"/>
                  </a:lnTo>
                  <a:lnTo>
                    <a:pt x="24448" y="7715"/>
                  </a:lnTo>
                  <a:lnTo>
                    <a:pt x="14855" y="12423"/>
                  </a:lnTo>
                  <a:lnTo>
                    <a:pt x="7541" y="18331"/>
                  </a:lnTo>
                  <a:lnTo>
                    <a:pt x="2704" y="25375"/>
                  </a:lnTo>
                  <a:lnTo>
                    <a:pt x="235" y="33206"/>
                  </a:lnTo>
                  <a:lnTo>
                    <a:pt x="0" y="41301"/>
                  </a:lnTo>
                  <a:lnTo>
                    <a:pt x="1694" y="49330"/>
                  </a:lnTo>
                  <a:lnTo>
                    <a:pt x="5081" y="57007"/>
                  </a:lnTo>
                  <a:lnTo>
                    <a:pt x="10086" y="64010"/>
                  </a:lnTo>
                  <a:lnTo>
                    <a:pt x="16525" y="70231"/>
                  </a:lnTo>
                  <a:lnTo>
                    <a:pt x="24287" y="75577"/>
                  </a:lnTo>
                  <a:lnTo>
                    <a:pt x="33398" y="79878"/>
                  </a:lnTo>
                  <a:lnTo>
                    <a:pt x="43746" y="83139"/>
                  </a:lnTo>
                  <a:lnTo>
                    <a:pt x="54949" y="85348"/>
                  </a:lnTo>
                  <a:lnTo>
                    <a:pt x="66461" y="86389"/>
                  </a:lnTo>
                  <a:lnTo>
                    <a:pt x="77938" y="86327"/>
                  </a:lnTo>
                  <a:lnTo>
                    <a:pt x="89084" y="85830"/>
                  </a:lnTo>
                  <a:lnTo>
                    <a:pt x="99569" y="86031"/>
                  </a:lnTo>
                  <a:lnTo>
                    <a:pt x="109285" y="87509"/>
                  </a:lnTo>
                  <a:lnTo>
                    <a:pt x="118301" y="90320"/>
                  </a:lnTo>
                  <a:lnTo>
                    <a:pt x="126751" y="94275"/>
                  </a:lnTo>
                  <a:lnTo>
                    <a:pt x="134765" y="99136"/>
                  </a:lnTo>
                  <a:lnTo>
                    <a:pt x="142133" y="105163"/>
                  </a:lnTo>
                  <a:lnTo>
                    <a:pt x="148330" y="113088"/>
                  </a:lnTo>
                  <a:lnTo>
                    <a:pt x="153155" y="123150"/>
                  </a:lnTo>
                  <a:lnTo>
                    <a:pt x="156396" y="134820"/>
                  </a:lnTo>
                  <a:lnTo>
                    <a:pt x="157672" y="147109"/>
                  </a:lnTo>
                  <a:lnTo>
                    <a:pt x="156962" y="159358"/>
                  </a:lnTo>
                  <a:lnTo>
                    <a:pt x="154213" y="170817"/>
                  </a:lnTo>
                  <a:lnTo>
                    <a:pt x="149178" y="180514"/>
                  </a:lnTo>
                  <a:lnTo>
                    <a:pt x="141944" y="188093"/>
                  </a:lnTo>
                  <a:lnTo>
                    <a:pt x="133020" y="193552"/>
                  </a:lnTo>
                  <a:lnTo>
                    <a:pt x="123131" y="196948"/>
                  </a:lnTo>
                  <a:lnTo>
                    <a:pt x="112782" y="198529"/>
                  </a:lnTo>
                  <a:lnTo>
                    <a:pt x="102243" y="198494"/>
                  </a:lnTo>
                  <a:lnTo>
                    <a:pt x="91642" y="196893"/>
                  </a:lnTo>
                  <a:lnTo>
                    <a:pt x="81041" y="193906"/>
                  </a:lnTo>
                  <a:lnTo>
                    <a:pt x="70723" y="190106"/>
                  </a:lnTo>
                  <a:lnTo>
                    <a:pt x="60085" y="186008"/>
                  </a:lnTo>
                  <a:lnTo>
                    <a:pt x="47074" y="181256"/>
                  </a:lnTo>
                  <a:lnTo>
                    <a:pt x="28133" y="175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06653" y="52642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1" y="8869"/>
                  </a:lnTo>
                  <a:lnTo>
                    <a:pt x="5520" y="17856"/>
                  </a:lnTo>
                  <a:lnTo>
                    <a:pt x="3917" y="27846"/>
                  </a:lnTo>
                  <a:lnTo>
                    <a:pt x="2734" y="38783"/>
                  </a:lnTo>
                  <a:lnTo>
                    <a:pt x="1755" y="51825"/>
                  </a:lnTo>
                  <a:lnTo>
                    <a:pt x="894" y="714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7710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99605" y="266438"/>
              <a:ext cx="275546" cy="360757"/>
            </a:xfrm>
            <a:custGeom>
              <a:avLst/>
              <a:gdLst/>
              <a:ahLst/>
              <a:cxnLst/>
              <a:rect l="0" t="0" r="0" b="0"/>
              <a:pathLst>
                <a:path w="275546" h="360757">
                  <a:moveTo>
                    <a:pt x="86032" y="281043"/>
                  </a:moveTo>
                  <a:lnTo>
                    <a:pt x="85763" y="269576"/>
                  </a:lnTo>
                  <a:lnTo>
                    <a:pt x="83204" y="261008"/>
                  </a:lnTo>
                  <a:lnTo>
                    <a:pt x="78022" y="254601"/>
                  </a:lnTo>
                  <a:lnTo>
                    <a:pt x="70756" y="250051"/>
                  </a:lnTo>
                  <a:lnTo>
                    <a:pt x="62138" y="247305"/>
                  </a:lnTo>
                  <a:lnTo>
                    <a:pt x="52734" y="246178"/>
                  </a:lnTo>
                  <a:lnTo>
                    <a:pt x="43211" y="246691"/>
                  </a:lnTo>
                  <a:lnTo>
                    <a:pt x="34376" y="249148"/>
                  </a:lnTo>
                  <a:lnTo>
                    <a:pt x="26596" y="253537"/>
                  </a:lnTo>
                  <a:lnTo>
                    <a:pt x="19871" y="259583"/>
                  </a:lnTo>
                  <a:lnTo>
                    <a:pt x="14031" y="266928"/>
                  </a:lnTo>
                  <a:lnTo>
                    <a:pt x="8884" y="275237"/>
                  </a:lnTo>
                  <a:lnTo>
                    <a:pt x="4577" y="284238"/>
                  </a:lnTo>
                  <a:lnTo>
                    <a:pt x="1579" y="293724"/>
                  </a:lnTo>
                  <a:lnTo>
                    <a:pt x="47" y="303547"/>
                  </a:lnTo>
                  <a:lnTo>
                    <a:pt x="0" y="313599"/>
                  </a:lnTo>
                  <a:lnTo>
                    <a:pt x="1488" y="323807"/>
                  </a:lnTo>
                  <a:lnTo>
                    <a:pt x="4385" y="334102"/>
                  </a:lnTo>
                  <a:lnTo>
                    <a:pt x="8600" y="343795"/>
                  </a:lnTo>
                  <a:lnTo>
                    <a:pt x="14172" y="351634"/>
                  </a:lnTo>
                  <a:lnTo>
                    <a:pt x="20986" y="357080"/>
                  </a:lnTo>
                  <a:lnTo>
                    <a:pt x="28661" y="360091"/>
                  </a:lnTo>
                  <a:lnTo>
                    <a:pt x="36651" y="360756"/>
                  </a:lnTo>
                  <a:lnTo>
                    <a:pt x="44609" y="359379"/>
                  </a:lnTo>
                  <a:lnTo>
                    <a:pt x="52240" y="356050"/>
                  </a:lnTo>
                  <a:lnTo>
                    <a:pt x="59211" y="350559"/>
                  </a:lnTo>
                  <a:lnTo>
                    <a:pt x="65414" y="342983"/>
                  </a:lnTo>
                  <a:lnTo>
                    <a:pt x="70919" y="333645"/>
                  </a:lnTo>
                  <a:lnTo>
                    <a:pt x="75859" y="322938"/>
                  </a:lnTo>
                  <a:lnTo>
                    <a:pt x="80368" y="311213"/>
                  </a:lnTo>
                  <a:lnTo>
                    <a:pt x="84398" y="298596"/>
                  </a:lnTo>
                  <a:lnTo>
                    <a:pt x="87733" y="284995"/>
                  </a:lnTo>
                  <a:lnTo>
                    <a:pt x="90311" y="270444"/>
                  </a:lnTo>
                  <a:lnTo>
                    <a:pt x="92213" y="255250"/>
                  </a:lnTo>
                  <a:lnTo>
                    <a:pt x="93572" y="239898"/>
                  </a:lnTo>
                  <a:lnTo>
                    <a:pt x="94525" y="224671"/>
                  </a:lnTo>
                  <a:lnTo>
                    <a:pt x="95182" y="209345"/>
                  </a:lnTo>
                  <a:lnTo>
                    <a:pt x="95631" y="193303"/>
                  </a:lnTo>
                  <a:lnTo>
                    <a:pt x="95936" y="176252"/>
                  </a:lnTo>
                  <a:lnTo>
                    <a:pt x="96142" y="158375"/>
                  </a:lnTo>
                  <a:lnTo>
                    <a:pt x="96281" y="140143"/>
                  </a:lnTo>
                  <a:lnTo>
                    <a:pt x="96373" y="121879"/>
                  </a:lnTo>
                  <a:lnTo>
                    <a:pt x="96435" y="103887"/>
                  </a:lnTo>
                  <a:lnTo>
                    <a:pt x="96476" y="86506"/>
                  </a:lnTo>
                  <a:lnTo>
                    <a:pt x="96500" y="69856"/>
                  </a:lnTo>
                  <a:lnTo>
                    <a:pt x="96346" y="53880"/>
                  </a:lnTo>
                  <a:lnTo>
                    <a:pt x="95710" y="38451"/>
                  </a:lnTo>
                  <a:lnTo>
                    <a:pt x="94441" y="23478"/>
                  </a:lnTo>
                  <a:lnTo>
                    <a:pt x="91740" y="10362"/>
                  </a:lnTo>
                  <a:lnTo>
                    <a:pt x="87159" y="2095"/>
                  </a:lnTo>
                  <a:lnTo>
                    <a:pt x="82095" y="0"/>
                  </a:lnTo>
                  <a:lnTo>
                    <a:pt x="77579" y="3382"/>
                  </a:lnTo>
                  <a:lnTo>
                    <a:pt x="73973" y="10995"/>
                  </a:lnTo>
                  <a:lnTo>
                    <a:pt x="71269" y="21684"/>
                  </a:lnTo>
                  <a:lnTo>
                    <a:pt x="69316" y="34547"/>
                  </a:lnTo>
                  <a:lnTo>
                    <a:pt x="67941" y="48915"/>
                  </a:lnTo>
                  <a:lnTo>
                    <a:pt x="66987" y="64316"/>
                  </a:lnTo>
                  <a:lnTo>
                    <a:pt x="66334" y="80420"/>
                  </a:lnTo>
                  <a:lnTo>
                    <a:pt x="65894" y="96993"/>
                  </a:lnTo>
                  <a:lnTo>
                    <a:pt x="65767" y="113718"/>
                  </a:lnTo>
                  <a:lnTo>
                    <a:pt x="66213" y="130183"/>
                  </a:lnTo>
                  <a:lnTo>
                    <a:pt x="67325" y="146191"/>
                  </a:lnTo>
                  <a:lnTo>
                    <a:pt x="68885" y="161892"/>
                  </a:lnTo>
                  <a:lnTo>
                    <a:pt x="70473" y="177662"/>
                  </a:lnTo>
                  <a:lnTo>
                    <a:pt x="71844" y="193715"/>
                  </a:lnTo>
                  <a:lnTo>
                    <a:pt x="73255" y="209940"/>
                  </a:lnTo>
                  <a:lnTo>
                    <a:pt x="75342" y="225992"/>
                  </a:lnTo>
                  <a:lnTo>
                    <a:pt x="78418" y="241660"/>
                  </a:lnTo>
                  <a:lnTo>
                    <a:pt x="82640" y="256096"/>
                  </a:lnTo>
                  <a:lnTo>
                    <a:pt x="88155" y="267814"/>
                  </a:lnTo>
                  <a:lnTo>
                    <a:pt x="94903" y="276236"/>
                  </a:lnTo>
                  <a:lnTo>
                    <a:pt x="102520" y="281430"/>
                  </a:lnTo>
                  <a:lnTo>
                    <a:pt x="110463" y="283651"/>
                  </a:lnTo>
                  <a:lnTo>
                    <a:pt x="118401" y="283379"/>
                  </a:lnTo>
                  <a:lnTo>
                    <a:pt x="126526" y="281491"/>
                  </a:lnTo>
                  <a:lnTo>
                    <a:pt x="135425" y="279105"/>
                  </a:lnTo>
                  <a:lnTo>
                    <a:pt x="145377" y="276888"/>
                  </a:lnTo>
                  <a:lnTo>
                    <a:pt x="156350" y="275087"/>
                  </a:lnTo>
                  <a:lnTo>
                    <a:pt x="168174" y="273723"/>
                  </a:lnTo>
                  <a:lnTo>
                    <a:pt x="180647" y="272728"/>
                  </a:lnTo>
                  <a:lnTo>
                    <a:pt x="193429" y="271855"/>
                  </a:lnTo>
                  <a:lnTo>
                    <a:pt x="206075" y="270720"/>
                  </a:lnTo>
                  <a:lnTo>
                    <a:pt x="218346" y="269123"/>
                  </a:lnTo>
                  <a:lnTo>
                    <a:pt x="229871" y="266725"/>
                  </a:lnTo>
                  <a:lnTo>
                    <a:pt x="240085" y="262977"/>
                  </a:lnTo>
                  <a:lnTo>
                    <a:pt x="248801" y="257706"/>
                  </a:lnTo>
                  <a:lnTo>
                    <a:pt x="255993" y="250895"/>
                  </a:lnTo>
                  <a:lnTo>
                    <a:pt x="261615" y="242502"/>
                  </a:lnTo>
                  <a:lnTo>
                    <a:pt x="265793" y="232685"/>
                  </a:lnTo>
                  <a:lnTo>
                    <a:pt x="268297" y="222197"/>
                  </a:lnTo>
                  <a:lnTo>
                    <a:pt x="268480" y="212238"/>
                  </a:lnTo>
                  <a:lnTo>
                    <a:pt x="266195" y="203439"/>
                  </a:lnTo>
                  <a:lnTo>
                    <a:pt x="261729" y="195892"/>
                  </a:lnTo>
                  <a:lnTo>
                    <a:pt x="255526" y="189433"/>
                  </a:lnTo>
                  <a:lnTo>
                    <a:pt x="248024" y="183843"/>
                  </a:lnTo>
                  <a:lnTo>
                    <a:pt x="239583" y="179393"/>
                  </a:lnTo>
                  <a:lnTo>
                    <a:pt x="230481" y="176824"/>
                  </a:lnTo>
                  <a:lnTo>
                    <a:pt x="220924" y="176390"/>
                  </a:lnTo>
                  <a:lnTo>
                    <a:pt x="211221" y="177893"/>
                  </a:lnTo>
                  <a:lnTo>
                    <a:pt x="201780" y="180960"/>
                  </a:lnTo>
                  <a:lnTo>
                    <a:pt x="192804" y="185217"/>
                  </a:lnTo>
                  <a:lnTo>
                    <a:pt x="184472" y="190667"/>
                  </a:lnTo>
                  <a:lnTo>
                    <a:pt x="177021" y="197673"/>
                  </a:lnTo>
                  <a:lnTo>
                    <a:pt x="170495" y="206309"/>
                  </a:lnTo>
                  <a:lnTo>
                    <a:pt x="164942" y="216378"/>
                  </a:lnTo>
                  <a:lnTo>
                    <a:pt x="160502" y="227586"/>
                  </a:lnTo>
                  <a:lnTo>
                    <a:pt x="157149" y="239640"/>
                  </a:lnTo>
                  <a:lnTo>
                    <a:pt x="154878" y="252141"/>
                  </a:lnTo>
                  <a:lnTo>
                    <a:pt x="153794" y="264599"/>
                  </a:lnTo>
                  <a:lnTo>
                    <a:pt x="153851" y="276747"/>
                  </a:lnTo>
                  <a:lnTo>
                    <a:pt x="155193" y="288360"/>
                  </a:lnTo>
                  <a:lnTo>
                    <a:pt x="158222" y="299165"/>
                  </a:lnTo>
                  <a:lnTo>
                    <a:pt x="163001" y="309097"/>
                  </a:lnTo>
                  <a:lnTo>
                    <a:pt x="169312" y="318089"/>
                  </a:lnTo>
                  <a:lnTo>
                    <a:pt x="176836" y="325991"/>
                  </a:lnTo>
                  <a:lnTo>
                    <a:pt x="185266" y="332828"/>
                  </a:lnTo>
                  <a:lnTo>
                    <a:pt x="194347" y="338760"/>
                  </a:lnTo>
                  <a:lnTo>
                    <a:pt x="203888" y="343988"/>
                  </a:lnTo>
                  <a:lnTo>
                    <a:pt x="213743" y="348684"/>
                  </a:lnTo>
                  <a:lnTo>
                    <a:pt x="223740" y="352655"/>
                  </a:lnTo>
                  <a:lnTo>
                    <a:pt x="234864" y="355629"/>
                  </a:lnTo>
                  <a:lnTo>
                    <a:pt x="250324" y="356755"/>
                  </a:lnTo>
                  <a:lnTo>
                    <a:pt x="275545" y="354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72859" y="469174"/>
              <a:ext cx="133740" cy="215179"/>
            </a:xfrm>
            <a:custGeom>
              <a:avLst/>
              <a:gdLst/>
              <a:ahLst/>
              <a:cxnLst/>
              <a:rect l="0" t="0" r="0" b="0"/>
              <a:pathLst>
                <a:path w="133740" h="215179">
                  <a:moveTo>
                    <a:pt x="112861" y="4608"/>
                  </a:moveTo>
                  <a:lnTo>
                    <a:pt x="103992" y="1808"/>
                  </a:lnTo>
                  <a:lnTo>
                    <a:pt x="95005" y="306"/>
                  </a:lnTo>
                  <a:lnTo>
                    <a:pt x="85015" y="0"/>
                  </a:lnTo>
                  <a:lnTo>
                    <a:pt x="74207" y="679"/>
                  </a:lnTo>
                  <a:lnTo>
                    <a:pt x="63045" y="2147"/>
                  </a:lnTo>
                  <a:lnTo>
                    <a:pt x="51844" y="4225"/>
                  </a:lnTo>
                  <a:lnTo>
                    <a:pt x="40905" y="7080"/>
                  </a:lnTo>
                  <a:lnTo>
                    <a:pt x="30567" y="11200"/>
                  </a:lnTo>
                  <a:lnTo>
                    <a:pt x="20969" y="16753"/>
                  </a:lnTo>
                  <a:lnTo>
                    <a:pt x="12543" y="23770"/>
                  </a:lnTo>
                  <a:lnTo>
                    <a:pt x="6087" y="32307"/>
                  </a:lnTo>
                  <a:lnTo>
                    <a:pt x="1867" y="42229"/>
                  </a:lnTo>
                  <a:lnTo>
                    <a:pt x="0" y="52959"/>
                  </a:lnTo>
                  <a:lnTo>
                    <a:pt x="707" y="63613"/>
                  </a:lnTo>
                  <a:lnTo>
                    <a:pt x="3856" y="73688"/>
                  </a:lnTo>
                  <a:lnTo>
                    <a:pt x="9204" y="82737"/>
                  </a:lnTo>
                  <a:lnTo>
                    <a:pt x="16599" y="90210"/>
                  </a:lnTo>
                  <a:lnTo>
                    <a:pt x="25748" y="95977"/>
                  </a:lnTo>
                  <a:lnTo>
                    <a:pt x="36123" y="100393"/>
                  </a:lnTo>
                  <a:lnTo>
                    <a:pt x="47070" y="104070"/>
                  </a:lnTo>
                  <a:lnTo>
                    <a:pt x="58170" y="107443"/>
                  </a:lnTo>
                  <a:lnTo>
                    <a:pt x="69229" y="110730"/>
                  </a:lnTo>
                  <a:lnTo>
                    <a:pt x="80188" y="114026"/>
                  </a:lnTo>
                  <a:lnTo>
                    <a:pt x="91034" y="117369"/>
                  </a:lnTo>
                  <a:lnTo>
                    <a:pt x="101452" y="121090"/>
                  </a:lnTo>
                  <a:lnTo>
                    <a:pt x="110850" y="125800"/>
                  </a:lnTo>
                  <a:lnTo>
                    <a:pt x="118978" y="131752"/>
                  </a:lnTo>
                  <a:lnTo>
                    <a:pt x="125590" y="139037"/>
                  </a:lnTo>
                  <a:lnTo>
                    <a:pt x="130282" y="147755"/>
                  </a:lnTo>
                  <a:lnTo>
                    <a:pt x="133019" y="157794"/>
                  </a:lnTo>
                  <a:lnTo>
                    <a:pt x="133739" y="168432"/>
                  </a:lnTo>
                  <a:lnTo>
                    <a:pt x="132185" y="178492"/>
                  </a:lnTo>
                  <a:lnTo>
                    <a:pt x="128428" y="187355"/>
                  </a:lnTo>
                  <a:lnTo>
                    <a:pt x="122485" y="194775"/>
                  </a:lnTo>
                  <a:lnTo>
                    <a:pt x="114152" y="200616"/>
                  </a:lnTo>
                  <a:lnTo>
                    <a:pt x="103569" y="204987"/>
                  </a:lnTo>
                  <a:lnTo>
                    <a:pt x="91874" y="208150"/>
                  </a:lnTo>
                  <a:lnTo>
                    <a:pt x="79868" y="210723"/>
                  </a:lnTo>
                  <a:lnTo>
                    <a:pt x="66501" y="212936"/>
                  </a:lnTo>
                  <a:lnTo>
                    <a:pt x="49690" y="215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11323" y="1316062"/>
            <a:ext cx="4642498" cy="600125"/>
            <a:chOff x="2611323" y="1316062"/>
            <a:chExt cx="4642498" cy="600125"/>
          </a:xfrm>
        </p:grpSpPr>
        <p:sp>
          <p:nvSpPr>
            <p:cNvPr id="28" name="Freeform 27"/>
            <p:cNvSpPr/>
            <p:nvPr/>
          </p:nvSpPr>
          <p:spPr>
            <a:xfrm>
              <a:off x="2611323" y="1558217"/>
              <a:ext cx="136615" cy="278030"/>
            </a:xfrm>
            <a:custGeom>
              <a:avLst/>
              <a:gdLst/>
              <a:ahLst/>
              <a:cxnLst/>
              <a:rect l="0" t="0" r="0" b="0"/>
              <a:pathLst>
                <a:path w="136615" h="278030">
                  <a:moveTo>
                    <a:pt x="20801" y="178985"/>
                  </a:moveTo>
                  <a:lnTo>
                    <a:pt x="20935" y="190653"/>
                  </a:lnTo>
                  <a:lnTo>
                    <a:pt x="22215" y="201142"/>
                  </a:lnTo>
                  <a:lnTo>
                    <a:pt x="24804" y="211443"/>
                  </a:lnTo>
                  <a:lnTo>
                    <a:pt x="28350" y="221745"/>
                  </a:lnTo>
                  <a:lnTo>
                    <a:pt x="32335" y="232089"/>
                  </a:lnTo>
                  <a:lnTo>
                    <a:pt x="36419" y="242473"/>
                  </a:lnTo>
                  <a:lnTo>
                    <a:pt x="40614" y="252729"/>
                  </a:lnTo>
                  <a:lnTo>
                    <a:pt x="45180" y="262538"/>
                  </a:lnTo>
                  <a:lnTo>
                    <a:pt x="50224" y="271692"/>
                  </a:lnTo>
                  <a:lnTo>
                    <a:pt x="54863" y="277647"/>
                  </a:lnTo>
                  <a:lnTo>
                    <a:pt x="57330" y="278029"/>
                  </a:lnTo>
                  <a:lnTo>
                    <a:pt x="56996" y="275027"/>
                  </a:lnTo>
                  <a:lnTo>
                    <a:pt x="54423" y="270276"/>
                  </a:lnTo>
                  <a:lnTo>
                    <a:pt x="50314" y="264582"/>
                  </a:lnTo>
                  <a:lnTo>
                    <a:pt x="45203" y="258355"/>
                  </a:lnTo>
                  <a:lnTo>
                    <a:pt x="39605" y="251651"/>
                  </a:lnTo>
                  <a:lnTo>
                    <a:pt x="34055" y="244289"/>
                  </a:lnTo>
                  <a:lnTo>
                    <a:pt x="28826" y="236214"/>
                  </a:lnTo>
                  <a:lnTo>
                    <a:pt x="23819" y="227666"/>
                  </a:lnTo>
                  <a:lnTo>
                    <a:pt x="18686" y="219079"/>
                  </a:lnTo>
                  <a:lnTo>
                    <a:pt x="13241" y="210705"/>
                  </a:lnTo>
                  <a:lnTo>
                    <a:pt x="7938" y="202455"/>
                  </a:lnTo>
                  <a:lnTo>
                    <a:pt x="3742" y="194002"/>
                  </a:lnTo>
                  <a:lnTo>
                    <a:pt x="1107" y="185167"/>
                  </a:lnTo>
                  <a:lnTo>
                    <a:pt x="0" y="175927"/>
                  </a:lnTo>
                  <a:lnTo>
                    <a:pt x="171" y="166339"/>
                  </a:lnTo>
                  <a:lnTo>
                    <a:pt x="1334" y="156477"/>
                  </a:lnTo>
                  <a:lnTo>
                    <a:pt x="3555" y="146413"/>
                  </a:lnTo>
                  <a:lnTo>
                    <a:pt x="7240" y="136204"/>
                  </a:lnTo>
                  <a:lnTo>
                    <a:pt x="12488" y="125898"/>
                  </a:lnTo>
                  <a:lnTo>
                    <a:pt x="18959" y="115689"/>
                  </a:lnTo>
                  <a:lnTo>
                    <a:pt x="26065" y="105908"/>
                  </a:lnTo>
                  <a:lnTo>
                    <a:pt x="33400" y="96700"/>
                  </a:lnTo>
                  <a:lnTo>
                    <a:pt x="40763" y="88042"/>
                  </a:lnTo>
                  <a:lnTo>
                    <a:pt x="48080" y="79840"/>
                  </a:lnTo>
                  <a:lnTo>
                    <a:pt x="55332" y="71988"/>
                  </a:lnTo>
                  <a:lnTo>
                    <a:pt x="62523" y="64391"/>
                  </a:lnTo>
                  <a:lnTo>
                    <a:pt x="69664" y="56976"/>
                  </a:lnTo>
                  <a:lnTo>
                    <a:pt x="76774" y="49688"/>
                  </a:lnTo>
                  <a:lnTo>
                    <a:pt x="84025" y="42486"/>
                  </a:lnTo>
                  <a:lnTo>
                    <a:pt x="91733" y="35345"/>
                  </a:lnTo>
                  <a:lnTo>
                    <a:pt x="100019" y="28252"/>
                  </a:lnTo>
                  <a:lnTo>
                    <a:pt x="108396" y="21499"/>
                  </a:lnTo>
                  <a:lnTo>
                    <a:pt x="116687" y="15006"/>
                  </a:lnTo>
                  <a:lnTo>
                    <a:pt x="125622" y="8203"/>
                  </a:lnTo>
                  <a:lnTo>
                    <a:pt x="1366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21595" y="1568746"/>
              <a:ext cx="1000209" cy="147400"/>
            </a:xfrm>
            <a:custGeom>
              <a:avLst/>
              <a:gdLst/>
              <a:ahLst/>
              <a:cxnLst/>
              <a:rect l="0" t="0" r="0" b="0"/>
              <a:pathLst>
                <a:path w="1000209" h="147400">
                  <a:moveTo>
                    <a:pt x="0" y="147399"/>
                  </a:moveTo>
                  <a:lnTo>
                    <a:pt x="8802" y="144465"/>
                  </a:lnTo>
                  <a:lnTo>
                    <a:pt x="17148" y="141683"/>
                  </a:lnTo>
                  <a:lnTo>
                    <a:pt x="25856" y="138783"/>
                  </a:lnTo>
                  <a:lnTo>
                    <a:pt x="35323" y="135743"/>
                  </a:lnTo>
                  <a:lnTo>
                    <a:pt x="46115" y="132578"/>
                  </a:lnTo>
                  <a:lnTo>
                    <a:pt x="58404" y="129314"/>
                  </a:lnTo>
                  <a:lnTo>
                    <a:pt x="71723" y="125976"/>
                  </a:lnTo>
                  <a:lnTo>
                    <a:pt x="85193" y="122585"/>
                  </a:lnTo>
                  <a:lnTo>
                    <a:pt x="98290" y="119156"/>
                  </a:lnTo>
                  <a:lnTo>
                    <a:pt x="111013" y="115701"/>
                  </a:lnTo>
                  <a:lnTo>
                    <a:pt x="123694" y="112228"/>
                  </a:lnTo>
                  <a:lnTo>
                    <a:pt x="136558" y="108748"/>
                  </a:lnTo>
                  <a:lnTo>
                    <a:pt x="149672" y="105428"/>
                  </a:lnTo>
                  <a:lnTo>
                    <a:pt x="163022" y="102578"/>
                  </a:lnTo>
                  <a:lnTo>
                    <a:pt x="176566" y="100325"/>
                  </a:lnTo>
                  <a:lnTo>
                    <a:pt x="190258" y="98473"/>
                  </a:lnTo>
                  <a:lnTo>
                    <a:pt x="204056" y="96615"/>
                  </a:lnTo>
                  <a:lnTo>
                    <a:pt x="217930" y="94506"/>
                  </a:lnTo>
                  <a:lnTo>
                    <a:pt x="231857" y="91918"/>
                  </a:lnTo>
                  <a:lnTo>
                    <a:pt x="245819" y="88569"/>
                  </a:lnTo>
                  <a:lnTo>
                    <a:pt x="259811" y="84390"/>
                  </a:lnTo>
                  <a:lnTo>
                    <a:pt x="273988" y="79633"/>
                  </a:lnTo>
                  <a:lnTo>
                    <a:pt x="288651" y="74755"/>
                  </a:lnTo>
                  <a:lnTo>
                    <a:pt x="303923" y="70034"/>
                  </a:lnTo>
                  <a:lnTo>
                    <a:pt x="319603" y="65562"/>
                  </a:lnTo>
                  <a:lnTo>
                    <a:pt x="335282" y="61332"/>
                  </a:lnTo>
                  <a:lnTo>
                    <a:pt x="350723" y="57308"/>
                  </a:lnTo>
                  <a:lnTo>
                    <a:pt x="366024" y="53606"/>
                  </a:lnTo>
                  <a:lnTo>
                    <a:pt x="381516" y="50492"/>
                  </a:lnTo>
                  <a:lnTo>
                    <a:pt x="397375" y="48058"/>
                  </a:lnTo>
                  <a:lnTo>
                    <a:pt x="413297" y="46083"/>
                  </a:lnTo>
                  <a:lnTo>
                    <a:pt x="428614" y="44142"/>
                  </a:lnTo>
                  <a:lnTo>
                    <a:pt x="443001" y="41986"/>
                  </a:lnTo>
                  <a:lnTo>
                    <a:pt x="456781" y="39706"/>
                  </a:lnTo>
                  <a:lnTo>
                    <a:pt x="470715" y="37629"/>
                  </a:lnTo>
                  <a:lnTo>
                    <a:pt x="485245" y="35930"/>
                  </a:lnTo>
                  <a:lnTo>
                    <a:pt x="500633" y="34467"/>
                  </a:lnTo>
                  <a:lnTo>
                    <a:pt x="517114" y="32878"/>
                  </a:lnTo>
                  <a:lnTo>
                    <a:pt x="534692" y="30962"/>
                  </a:lnTo>
                  <a:lnTo>
                    <a:pt x="553211" y="28845"/>
                  </a:lnTo>
                  <a:lnTo>
                    <a:pt x="572465" y="26878"/>
                  </a:lnTo>
                  <a:lnTo>
                    <a:pt x="592271" y="25257"/>
                  </a:lnTo>
                  <a:lnTo>
                    <a:pt x="612637" y="24016"/>
                  </a:lnTo>
                  <a:lnTo>
                    <a:pt x="633753" y="23109"/>
                  </a:lnTo>
                  <a:lnTo>
                    <a:pt x="655659" y="22464"/>
                  </a:lnTo>
                  <a:lnTo>
                    <a:pt x="678100" y="22014"/>
                  </a:lnTo>
                  <a:lnTo>
                    <a:pt x="700623" y="21704"/>
                  </a:lnTo>
                  <a:lnTo>
                    <a:pt x="722948" y="21489"/>
                  </a:lnTo>
                  <a:lnTo>
                    <a:pt x="744498" y="21173"/>
                  </a:lnTo>
                  <a:lnTo>
                    <a:pt x="764363" y="20428"/>
                  </a:lnTo>
                  <a:lnTo>
                    <a:pt x="782207" y="19114"/>
                  </a:lnTo>
                  <a:lnTo>
                    <a:pt x="798341" y="17418"/>
                  </a:lnTo>
                  <a:lnTo>
                    <a:pt x="813420" y="15740"/>
                  </a:lnTo>
                  <a:lnTo>
                    <a:pt x="827956" y="14318"/>
                  </a:lnTo>
                  <a:lnTo>
                    <a:pt x="842724" y="13212"/>
                  </a:lnTo>
                  <a:lnTo>
                    <a:pt x="858792" y="12395"/>
                  </a:lnTo>
                  <a:lnTo>
                    <a:pt x="876605" y="11807"/>
                  </a:lnTo>
                  <a:lnTo>
                    <a:pt x="895606" y="11225"/>
                  </a:lnTo>
                  <a:lnTo>
                    <a:pt x="914585" y="10295"/>
                  </a:lnTo>
                  <a:lnTo>
                    <a:pt x="932807" y="8853"/>
                  </a:lnTo>
                  <a:lnTo>
                    <a:pt x="949483" y="7061"/>
                  </a:lnTo>
                  <a:lnTo>
                    <a:pt x="965162" y="5131"/>
                  </a:lnTo>
                  <a:lnTo>
                    <a:pt x="981209" y="2893"/>
                  </a:lnTo>
                  <a:lnTo>
                    <a:pt x="10002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55579" y="1442404"/>
              <a:ext cx="211221" cy="284270"/>
            </a:xfrm>
            <a:custGeom>
              <a:avLst/>
              <a:gdLst/>
              <a:ahLst/>
              <a:cxnLst/>
              <a:rect l="0" t="0" r="0" b="0"/>
              <a:pathLst>
                <a:path w="211221" h="284270">
                  <a:moveTo>
                    <a:pt x="161063" y="0"/>
                  </a:moveTo>
                  <a:lnTo>
                    <a:pt x="149261" y="67"/>
                  </a:lnTo>
                  <a:lnTo>
                    <a:pt x="137492" y="707"/>
                  </a:lnTo>
                  <a:lnTo>
                    <a:pt x="124606" y="2004"/>
                  </a:lnTo>
                  <a:lnTo>
                    <a:pt x="110930" y="3863"/>
                  </a:lnTo>
                  <a:lnTo>
                    <a:pt x="97251" y="6180"/>
                  </a:lnTo>
                  <a:lnTo>
                    <a:pt x="84040" y="8851"/>
                  </a:lnTo>
                  <a:lnTo>
                    <a:pt x="71588" y="11947"/>
                  </a:lnTo>
                  <a:lnTo>
                    <a:pt x="60157" y="15703"/>
                  </a:lnTo>
                  <a:lnTo>
                    <a:pt x="49771" y="20191"/>
                  </a:lnTo>
                  <a:lnTo>
                    <a:pt x="40291" y="25341"/>
                  </a:lnTo>
                  <a:lnTo>
                    <a:pt x="31522" y="31022"/>
                  </a:lnTo>
                  <a:lnTo>
                    <a:pt x="23291" y="37112"/>
                  </a:lnTo>
                  <a:lnTo>
                    <a:pt x="15777" y="43829"/>
                  </a:lnTo>
                  <a:lnTo>
                    <a:pt x="9482" y="51702"/>
                  </a:lnTo>
                  <a:lnTo>
                    <a:pt x="4590" y="60918"/>
                  </a:lnTo>
                  <a:lnTo>
                    <a:pt x="1305" y="71039"/>
                  </a:lnTo>
                  <a:lnTo>
                    <a:pt x="0" y="81218"/>
                  </a:lnTo>
                  <a:lnTo>
                    <a:pt x="685" y="90946"/>
                  </a:lnTo>
                  <a:lnTo>
                    <a:pt x="3247" y="99916"/>
                  </a:lnTo>
                  <a:lnTo>
                    <a:pt x="7625" y="107861"/>
                  </a:lnTo>
                  <a:lnTo>
                    <a:pt x="13613" y="114751"/>
                  </a:lnTo>
                  <a:lnTo>
                    <a:pt x="21225" y="120563"/>
                  </a:lnTo>
                  <a:lnTo>
                    <a:pt x="30760" y="125184"/>
                  </a:lnTo>
                  <a:lnTo>
                    <a:pt x="42207" y="128673"/>
                  </a:lnTo>
                  <a:lnTo>
                    <a:pt x="55130" y="131375"/>
                  </a:lnTo>
                  <a:lnTo>
                    <a:pt x="68867" y="133813"/>
                  </a:lnTo>
                  <a:lnTo>
                    <a:pt x="82957" y="136310"/>
                  </a:lnTo>
                  <a:lnTo>
                    <a:pt x="97161" y="138991"/>
                  </a:lnTo>
                  <a:lnTo>
                    <a:pt x="111377" y="141870"/>
                  </a:lnTo>
                  <a:lnTo>
                    <a:pt x="125558" y="144925"/>
                  </a:lnTo>
                  <a:lnTo>
                    <a:pt x="139368" y="148282"/>
                  </a:lnTo>
                  <a:lnTo>
                    <a:pt x="152196" y="152214"/>
                  </a:lnTo>
                  <a:lnTo>
                    <a:pt x="163790" y="156826"/>
                  </a:lnTo>
                  <a:lnTo>
                    <a:pt x="174219" y="162227"/>
                  </a:lnTo>
                  <a:lnTo>
                    <a:pt x="183694" y="168610"/>
                  </a:lnTo>
                  <a:lnTo>
                    <a:pt x="192427" y="175980"/>
                  </a:lnTo>
                  <a:lnTo>
                    <a:pt x="200123" y="184201"/>
                  </a:lnTo>
                  <a:lnTo>
                    <a:pt x="206016" y="193090"/>
                  </a:lnTo>
                  <a:lnTo>
                    <a:pt x="209819" y="202470"/>
                  </a:lnTo>
                  <a:lnTo>
                    <a:pt x="211220" y="212039"/>
                  </a:lnTo>
                  <a:lnTo>
                    <a:pt x="209658" y="221382"/>
                  </a:lnTo>
                  <a:lnTo>
                    <a:pt x="205124" y="230289"/>
                  </a:lnTo>
                  <a:lnTo>
                    <a:pt x="198199" y="238573"/>
                  </a:lnTo>
                  <a:lnTo>
                    <a:pt x="189740" y="245992"/>
                  </a:lnTo>
                  <a:lnTo>
                    <a:pt x="180388" y="252500"/>
                  </a:lnTo>
                  <a:lnTo>
                    <a:pt x="170369" y="258210"/>
                  </a:lnTo>
                  <a:lnTo>
                    <a:pt x="159594" y="263288"/>
                  </a:lnTo>
                  <a:lnTo>
                    <a:pt x="148053" y="267889"/>
                  </a:lnTo>
                  <a:lnTo>
                    <a:pt x="135846" y="271981"/>
                  </a:lnTo>
                  <a:lnTo>
                    <a:pt x="123113" y="275358"/>
                  </a:lnTo>
                  <a:lnTo>
                    <a:pt x="109991" y="277964"/>
                  </a:lnTo>
                  <a:lnTo>
                    <a:pt x="96619" y="279887"/>
                  </a:lnTo>
                  <a:lnTo>
                    <a:pt x="81513" y="281471"/>
                  </a:lnTo>
                  <a:lnTo>
                    <a:pt x="59994" y="282852"/>
                  </a:lnTo>
                  <a:lnTo>
                    <a:pt x="2419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43620" y="1442404"/>
              <a:ext cx="204650" cy="263213"/>
            </a:xfrm>
            <a:custGeom>
              <a:avLst/>
              <a:gdLst/>
              <a:ahLst/>
              <a:cxnLst/>
              <a:rect l="0" t="0" r="0" b="0"/>
              <a:pathLst>
                <a:path w="204650" h="263213">
                  <a:moveTo>
                    <a:pt x="4608" y="0"/>
                  </a:moveTo>
                  <a:lnTo>
                    <a:pt x="1807" y="11802"/>
                  </a:lnTo>
                  <a:lnTo>
                    <a:pt x="306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3"/>
                  </a:lnTo>
                  <a:lnTo>
                    <a:pt x="4216" y="81181"/>
                  </a:lnTo>
                  <a:lnTo>
                    <a:pt x="6725" y="97284"/>
                  </a:lnTo>
                  <a:lnTo>
                    <a:pt x="9548" y="113308"/>
                  </a:lnTo>
                  <a:lnTo>
                    <a:pt x="12590" y="129005"/>
                  </a:lnTo>
                  <a:lnTo>
                    <a:pt x="15783" y="144323"/>
                  </a:lnTo>
                  <a:lnTo>
                    <a:pt x="19079" y="159301"/>
                  </a:lnTo>
                  <a:lnTo>
                    <a:pt x="22445" y="174009"/>
                  </a:lnTo>
                  <a:lnTo>
                    <a:pt x="25858" y="188515"/>
                  </a:lnTo>
                  <a:lnTo>
                    <a:pt x="29303" y="202875"/>
                  </a:lnTo>
                  <a:lnTo>
                    <a:pt x="32776" y="217046"/>
                  </a:lnTo>
                  <a:lnTo>
                    <a:pt x="36446" y="228008"/>
                  </a:lnTo>
                  <a:lnTo>
                    <a:pt x="39968" y="231744"/>
                  </a:lnTo>
                  <a:lnTo>
                    <a:pt x="42498" y="229176"/>
                  </a:lnTo>
                  <a:lnTo>
                    <a:pt x="44105" y="222364"/>
                  </a:lnTo>
                  <a:lnTo>
                    <a:pt x="45261" y="213047"/>
                  </a:lnTo>
                  <a:lnTo>
                    <a:pt x="46513" y="202546"/>
                  </a:lnTo>
                  <a:lnTo>
                    <a:pt x="48144" y="191619"/>
                  </a:lnTo>
                  <a:lnTo>
                    <a:pt x="50377" y="180777"/>
                  </a:lnTo>
                  <a:lnTo>
                    <a:pt x="53471" y="170465"/>
                  </a:lnTo>
                  <a:lnTo>
                    <a:pt x="57481" y="160861"/>
                  </a:lnTo>
                  <a:lnTo>
                    <a:pt x="62460" y="152422"/>
                  </a:lnTo>
                  <a:lnTo>
                    <a:pt x="68550" y="145952"/>
                  </a:lnTo>
                  <a:lnTo>
                    <a:pt x="75715" y="141715"/>
                  </a:lnTo>
                  <a:lnTo>
                    <a:pt x="83627" y="139666"/>
                  </a:lnTo>
                  <a:lnTo>
                    <a:pt x="91775" y="139719"/>
                  </a:lnTo>
                  <a:lnTo>
                    <a:pt x="99850" y="141605"/>
                  </a:lnTo>
                  <a:lnTo>
                    <a:pt x="107897" y="144952"/>
                  </a:lnTo>
                  <a:lnTo>
                    <a:pt x="116212" y="149399"/>
                  </a:lnTo>
                  <a:lnTo>
                    <a:pt x="124950" y="154646"/>
                  </a:lnTo>
                  <a:lnTo>
                    <a:pt x="133955" y="160623"/>
                  </a:lnTo>
                  <a:lnTo>
                    <a:pt x="142854" y="167465"/>
                  </a:lnTo>
                  <a:lnTo>
                    <a:pt x="151434" y="175180"/>
                  </a:lnTo>
                  <a:lnTo>
                    <a:pt x="159654" y="183650"/>
                  </a:lnTo>
                  <a:lnTo>
                    <a:pt x="167554" y="192713"/>
                  </a:lnTo>
                  <a:lnTo>
                    <a:pt x="175192" y="202215"/>
                  </a:lnTo>
                  <a:lnTo>
                    <a:pt x="182328" y="211959"/>
                  </a:lnTo>
                  <a:lnTo>
                    <a:pt x="189128" y="222879"/>
                  </a:lnTo>
                  <a:lnTo>
                    <a:pt x="196190" y="238166"/>
                  </a:lnTo>
                  <a:lnTo>
                    <a:pt x="20464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10157" y="1575680"/>
              <a:ext cx="96893" cy="106412"/>
            </a:xfrm>
            <a:custGeom>
              <a:avLst/>
              <a:gdLst/>
              <a:ahLst/>
              <a:cxnLst/>
              <a:rect l="0" t="0" r="0" b="0"/>
              <a:pathLst>
                <a:path w="96893" h="106412">
                  <a:moveTo>
                    <a:pt x="74983" y="3594"/>
                  </a:moveTo>
                  <a:lnTo>
                    <a:pt x="66248" y="861"/>
                  </a:lnTo>
                  <a:lnTo>
                    <a:pt x="58542" y="0"/>
                  </a:lnTo>
                  <a:lnTo>
                    <a:pt x="51140" y="990"/>
                  </a:lnTo>
                  <a:lnTo>
                    <a:pt x="43878" y="3529"/>
                  </a:lnTo>
                  <a:lnTo>
                    <a:pt x="36700" y="7313"/>
                  </a:lnTo>
                  <a:lnTo>
                    <a:pt x="29579" y="12053"/>
                  </a:lnTo>
                  <a:lnTo>
                    <a:pt x="22661" y="17659"/>
                  </a:lnTo>
                  <a:lnTo>
                    <a:pt x="16243" y="24237"/>
                  </a:lnTo>
                  <a:lnTo>
                    <a:pt x="10454" y="31768"/>
                  </a:lnTo>
                  <a:lnTo>
                    <a:pt x="5585" y="40111"/>
                  </a:lnTo>
                  <a:lnTo>
                    <a:pt x="2145" y="49088"/>
                  </a:lnTo>
                  <a:lnTo>
                    <a:pt x="283" y="58531"/>
                  </a:lnTo>
                  <a:lnTo>
                    <a:pt x="0" y="68142"/>
                  </a:lnTo>
                  <a:lnTo>
                    <a:pt x="1323" y="77515"/>
                  </a:lnTo>
                  <a:lnTo>
                    <a:pt x="4109" y="86433"/>
                  </a:lnTo>
                  <a:lnTo>
                    <a:pt x="8420" y="94386"/>
                  </a:lnTo>
                  <a:lnTo>
                    <a:pt x="14586" y="100517"/>
                  </a:lnTo>
                  <a:lnTo>
                    <a:pt x="22617" y="104520"/>
                  </a:lnTo>
                  <a:lnTo>
                    <a:pt x="32093" y="106411"/>
                  </a:lnTo>
                  <a:lnTo>
                    <a:pt x="42363" y="106250"/>
                  </a:lnTo>
                  <a:lnTo>
                    <a:pt x="52962" y="104287"/>
                  </a:lnTo>
                  <a:lnTo>
                    <a:pt x="63330" y="100718"/>
                  </a:lnTo>
                  <a:lnTo>
                    <a:pt x="72753" y="95591"/>
                  </a:lnTo>
                  <a:lnTo>
                    <a:pt x="80926" y="89073"/>
                  </a:lnTo>
                  <a:lnTo>
                    <a:pt x="87581" y="81429"/>
                  </a:lnTo>
                  <a:lnTo>
                    <a:pt x="92310" y="72928"/>
                  </a:lnTo>
                  <a:lnTo>
                    <a:pt x="95089" y="63813"/>
                  </a:lnTo>
                  <a:lnTo>
                    <a:pt x="96345" y="54529"/>
                  </a:lnTo>
                  <a:lnTo>
                    <a:pt x="96892" y="44712"/>
                  </a:lnTo>
                  <a:lnTo>
                    <a:pt x="96781" y="32389"/>
                  </a:lnTo>
                  <a:lnTo>
                    <a:pt x="96040" y="1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79896" y="1579274"/>
              <a:ext cx="237596" cy="134023"/>
            </a:xfrm>
            <a:custGeom>
              <a:avLst/>
              <a:gdLst/>
              <a:ahLst/>
              <a:cxnLst/>
              <a:rect l="0" t="0" r="0" b="0"/>
              <a:pathLst>
                <a:path w="237596" h="134023">
                  <a:moveTo>
                    <a:pt x="0" y="10529"/>
                  </a:moveTo>
                  <a:lnTo>
                    <a:pt x="2934" y="19330"/>
                  </a:lnTo>
                  <a:lnTo>
                    <a:pt x="5716" y="27677"/>
                  </a:lnTo>
                  <a:lnTo>
                    <a:pt x="8616" y="36375"/>
                  </a:lnTo>
                  <a:lnTo>
                    <a:pt x="11656" y="45496"/>
                  </a:lnTo>
                  <a:lnTo>
                    <a:pt x="14821" y="54991"/>
                  </a:lnTo>
                  <a:lnTo>
                    <a:pt x="18085" y="64783"/>
                  </a:lnTo>
                  <a:lnTo>
                    <a:pt x="21423" y="74797"/>
                  </a:lnTo>
                  <a:lnTo>
                    <a:pt x="24814" y="84971"/>
                  </a:lnTo>
                  <a:lnTo>
                    <a:pt x="28252" y="95248"/>
                  </a:lnTo>
                  <a:lnTo>
                    <a:pt x="32052" y="105267"/>
                  </a:lnTo>
                  <a:lnTo>
                    <a:pt x="36822" y="114388"/>
                  </a:lnTo>
                  <a:lnTo>
                    <a:pt x="42809" y="122322"/>
                  </a:lnTo>
                  <a:lnTo>
                    <a:pt x="49779" y="128631"/>
                  </a:lnTo>
                  <a:lnTo>
                    <a:pt x="57223" y="132588"/>
                  </a:lnTo>
                  <a:lnTo>
                    <a:pt x="64783" y="134022"/>
                  </a:lnTo>
                  <a:lnTo>
                    <a:pt x="72299" y="133222"/>
                  </a:lnTo>
                  <a:lnTo>
                    <a:pt x="79718" y="130642"/>
                  </a:lnTo>
                  <a:lnTo>
                    <a:pt x="87032" y="126719"/>
                  </a:lnTo>
                  <a:lnTo>
                    <a:pt x="94095" y="121496"/>
                  </a:lnTo>
                  <a:lnTo>
                    <a:pt x="100619" y="114643"/>
                  </a:lnTo>
                  <a:lnTo>
                    <a:pt x="106501" y="106137"/>
                  </a:lnTo>
                  <a:lnTo>
                    <a:pt x="112112" y="97175"/>
                  </a:lnTo>
                  <a:lnTo>
                    <a:pt x="118181" y="89904"/>
                  </a:lnTo>
                  <a:lnTo>
                    <a:pt x="125079" y="85395"/>
                  </a:lnTo>
                  <a:lnTo>
                    <a:pt x="132681" y="83696"/>
                  </a:lnTo>
                  <a:lnTo>
                    <a:pt x="140556" y="84382"/>
                  </a:lnTo>
                  <a:lnTo>
                    <a:pt x="148414" y="86917"/>
                  </a:lnTo>
                  <a:lnTo>
                    <a:pt x="156300" y="90650"/>
                  </a:lnTo>
                  <a:lnTo>
                    <a:pt x="164501" y="94882"/>
                  </a:lnTo>
                  <a:lnTo>
                    <a:pt x="173158" y="99173"/>
                  </a:lnTo>
                  <a:lnTo>
                    <a:pt x="182107" y="102688"/>
                  </a:lnTo>
                  <a:lnTo>
                    <a:pt x="190967" y="104152"/>
                  </a:lnTo>
                  <a:lnTo>
                    <a:pt x="199517" y="103055"/>
                  </a:lnTo>
                  <a:lnTo>
                    <a:pt x="207547" y="99554"/>
                  </a:lnTo>
                  <a:lnTo>
                    <a:pt x="214787" y="94082"/>
                  </a:lnTo>
                  <a:lnTo>
                    <a:pt x="221168" y="87104"/>
                  </a:lnTo>
                  <a:lnTo>
                    <a:pt x="226621" y="78864"/>
                  </a:lnTo>
                  <a:lnTo>
                    <a:pt x="230994" y="69372"/>
                  </a:lnTo>
                  <a:lnTo>
                    <a:pt x="234303" y="58750"/>
                  </a:lnTo>
                  <a:lnTo>
                    <a:pt x="236520" y="47617"/>
                  </a:lnTo>
                  <a:lnTo>
                    <a:pt x="237595" y="35821"/>
                  </a:lnTo>
                  <a:lnTo>
                    <a:pt x="236507" y="2121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08606" y="1547689"/>
              <a:ext cx="126238" cy="147400"/>
            </a:xfrm>
            <a:custGeom>
              <a:avLst/>
              <a:gdLst/>
              <a:ahLst/>
              <a:cxnLst/>
              <a:rect l="0" t="0" r="0" b="0"/>
              <a:pathLst>
                <a:path w="126238" h="147400">
                  <a:moveTo>
                    <a:pt x="81901" y="0"/>
                  </a:moveTo>
                  <a:lnTo>
                    <a:pt x="70166" y="67"/>
                  </a:lnTo>
                  <a:lnTo>
                    <a:pt x="59037" y="707"/>
                  </a:lnTo>
                  <a:lnTo>
                    <a:pt x="47448" y="2008"/>
                  </a:lnTo>
                  <a:lnTo>
                    <a:pt x="35632" y="4041"/>
                  </a:lnTo>
                  <a:lnTo>
                    <a:pt x="24270" y="7005"/>
                  </a:lnTo>
                  <a:lnTo>
                    <a:pt x="13750" y="10938"/>
                  </a:lnTo>
                  <a:lnTo>
                    <a:pt x="5202" y="16144"/>
                  </a:lnTo>
                  <a:lnTo>
                    <a:pt x="493" y="22242"/>
                  </a:lnTo>
                  <a:lnTo>
                    <a:pt x="0" y="27850"/>
                  </a:lnTo>
                  <a:lnTo>
                    <a:pt x="2906" y="32747"/>
                  </a:lnTo>
                  <a:lnTo>
                    <a:pt x="8254" y="37125"/>
                  </a:lnTo>
                  <a:lnTo>
                    <a:pt x="15289" y="41173"/>
                  </a:lnTo>
                  <a:lnTo>
                    <a:pt x="23472" y="45019"/>
                  </a:lnTo>
                  <a:lnTo>
                    <a:pt x="32423" y="48746"/>
                  </a:lnTo>
                  <a:lnTo>
                    <a:pt x="41726" y="52565"/>
                  </a:lnTo>
                  <a:lnTo>
                    <a:pt x="50903" y="56810"/>
                  </a:lnTo>
                  <a:lnTo>
                    <a:pt x="59712" y="61630"/>
                  </a:lnTo>
                  <a:lnTo>
                    <a:pt x="68275" y="67002"/>
                  </a:lnTo>
                  <a:lnTo>
                    <a:pt x="76945" y="72833"/>
                  </a:lnTo>
                  <a:lnTo>
                    <a:pt x="85927" y="79019"/>
                  </a:lnTo>
                  <a:lnTo>
                    <a:pt x="95096" y="85631"/>
                  </a:lnTo>
                  <a:lnTo>
                    <a:pt x="104107" y="92900"/>
                  </a:lnTo>
                  <a:lnTo>
                    <a:pt x="112740" y="100892"/>
                  </a:lnTo>
                  <a:lnTo>
                    <a:pt x="120146" y="109208"/>
                  </a:lnTo>
                  <a:lnTo>
                    <a:pt x="124839" y="117104"/>
                  </a:lnTo>
                  <a:lnTo>
                    <a:pt x="126237" y="124185"/>
                  </a:lnTo>
                  <a:lnTo>
                    <a:pt x="124409" y="130243"/>
                  </a:lnTo>
                  <a:lnTo>
                    <a:pt x="119608" y="135088"/>
                  </a:lnTo>
                  <a:lnTo>
                    <a:pt x="112311" y="138751"/>
                  </a:lnTo>
                  <a:lnTo>
                    <a:pt x="103104" y="141419"/>
                  </a:lnTo>
                  <a:lnTo>
                    <a:pt x="91362" y="143599"/>
                  </a:lnTo>
                  <a:lnTo>
                    <a:pt x="72710" y="145482"/>
                  </a:lnTo>
                  <a:lnTo>
                    <a:pt x="3978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36801" y="1567928"/>
              <a:ext cx="106433" cy="158746"/>
            </a:xfrm>
            <a:custGeom>
              <a:avLst/>
              <a:gdLst/>
              <a:ahLst/>
              <a:cxnLst/>
              <a:rect l="0" t="0" r="0" b="0"/>
              <a:pathLst>
                <a:path w="106433" h="158746">
                  <a:moveTo>
                    <a:pt x="1147" y="63989"/>
                  </a:moveTo>
                  <a:lnTo>
                    <a:pt x="7081" y="69789"/>
                  </a:lnTo>
                  <a:lnTo>
                    <a:pt x="13286" y="74713"/>
                  </a:lnTo>
                  <a:lnTo>
                    <a:pt x="20386" y="79207"/>
                  </a:lnTo>
                  <a:lnTo>
                    <a:pt x="28500" y="83082"/>
                  </a:lnTo>
                  <a:lnTo>
                    <a:pt x="37794" y="85799"/>
                  </a:lnTo>
                  <a:lnTo>
                    <a:pt x="48233" y="87150"/>
                  </a:lnTo>
                  <a:lnTo>
                    <a:pt x="59313" y="87078"/>
                  </a:lnTo>
                  <a:lnTo>
                    <a:pt x="70202" y="85512"/>
                  </a:lnTo>
                  <a:lnTo>
                    <a:pt x="80430" y="82560"/>
                  </a:lnTo>
                  <a:lnTo>
                    <a:pt x="89413" y="78137"/>
                  </a:lnTo>
                  <a:lnTo>
                    <a:pt x="96309" y="71896"/>
                  </a:lnTo>
                  <a:lnTo>
                    <a:pt x="100861" y="63819"/>
                  </a:lnTo>
                  <a:lnTo>
                    <a:pt x="103137" y="54481"/>
                  </a:lnTo>
                  <a:lnTo>
                    <a:pt x="103243" y="44837"/>
                  </a:lnTo>
                  <a:lnTo>
                    <a:pt x="101462" y="35471"/>
                  </a:lnTo>
                  <a:lnTo>
                    <a:pt x="98017" y="26746"/>
                  </a:lnTo>
                  <a:lnTo>
                    <a:pt x="92973" y="18965"/>
                  </a:lnTo>
                  <a:lnTo>
                    <a:pt x="86512" y="12190"/>
                  </a:lnTo>
                  <a:lnTo>
                    <a:pt x="78905" y="6625"/>
                  </a:lnTo>
                  <a:lnTo>
                    <a:pt x="70430" y="2701"/>
                  </a:lnTo>
                  <a:lnTo>
                    <a:pt x="61327" y="508"/>
                  </a:lnTo>
                  <a:lnTo>
                    <a:pt x="51945" y="0"/>
                  </a:lnTo>
                  <a:lnTo>
                    <a:pt x="42727" y="1170"/>
                  </a:lnTo>
                  <a:lnTo>
                    <a:pt x="33903" y="3849"/>
                  </a:lnTo>
                  <a:lnTo>
                    <a:pt x="25674" y="7917"/>
                  </a:lnTo>
                  <a:lnTo>
                    <a:pt x="18293" y="13389"/>
                  </a:lnTo>
                  <a:lnTo>
                    <a:pt x="11818" y="20145"/>
                  </a:lnTo>
                  <a:lnTo>
                    <a:pt x="6470" y="28121"/>
                  </a:lnTo>
                  <a:lnTo>
                    <a:pt x="2700" y="37376"/>
                  </a:lnTo>
                  <a:lnTo>
                    <a:pt x="609" y="47821"/>
                  </a:lnTo>
                  <a:lnTo>
                    <a:pt x="0" y="59089"/>
                  </a:lnTo>
                  <a:lnTo>
                    <a:pt x="571" y="70644"/>
                  </a:lnTo>
                  <a:lnTo>
                    <a:pt x="2030" y="82150"/>
                  </a:lnTo>
                  <a:lnTo>
                    <a:pt x="4296" y="93315"/>
                  </a:lnTo>
                  <a:lnTo>
                    <a:pt x="7485" y="103813"/>
                  </a:lnTo>
                  <a:lnTo>
                    <a:pt x="11596" y="113534"/>
                  </a:lnTo>
                  <a:lnTo>
                    <a:pt x="16660" y="122383"/>
                  </a:lnTo>
                  <a:lnTo>
                    <a:pt x="22816" y="130189"/>
                  </a:lnTo>
                  <a:lnTo>
                    <a:pt x="30040" y="136957"/>
                  </a:lnTo>
                  <a:lnTo>
                    <a:pt x="38332" y="142673"/>
                  </a:lnTo>
                  <a:lnTo>
                    <a:pt x="47800" y="147223"/>
                  </a:lnTo>
                  <a:lnTo>
                    <a:pt x="58375" y="150655"/>
                  </a:lnTo>
                  <a:lnTo>
                    <a:pt x="69264" y="153154"/>
                  </a:lnTo>
                  <a:lnTo>
                    <a:pt x="80118" y="155193"/>
                  </a:lnTo>
                  <a:lnTo>
                    <a:pt x="91889" y="156954"/>
                  </a:lnTo>
                  <a:lnTo>
                    <a:pt x="106432" y="158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22849" y="1622864"/>
              <a:ext cx="236240" cy="282175"/>
            </a:xfrm>
            <a:custGeom>
              <a:avLst/>
              <a:gdLst/>
              <a:ahLst/>
              <a:cxnLst/>
              <a:rect l="0" t="0" r="0" b="0"/>
              <a:pathLst>
                <a:path w="236240" h="282175">
                  <a:moveTo>
                    <a:pt x="88840" y="82752"/>
                  </a:moveTo>
                  <a:lnTo>
                    <a:pt x="91640" y="73951"/>
                  </a:lnTo>
                  <a:lnTo>
                    <a:pt x="93142" y="65604"/>
                  </a:lnTo>
                  <a:lnTo>
                    <a:pt x="93443" y="56910"/>
                  </a:lnTo>
                  <a:lnTo>
                    <a:pt x="92591" y="47962"/>
                  </a:lnTo>
                  <a:lnTo>
                    <a:pt x="90475" y="39115"/>
                  </a:lnTo>
                  <a:lnTo>
                    <a:pt x="87148" y="30581"/>
                  </a:lnTo>
                  <a:lnTo>
                    <a:pt x="82641" y="22565"/>
                  </a:lnTo>
                  <a:lnTo>
                    <a:pt x="76873" y="15336"/>
                  </a:lnTo>
                  <a:lnTo>
                    <a:pt x="69922" y="8973"/>
                  </a:lnTo>
                  <a:lnTo>
                    <a:pt x="61985" y="3871"/>
                  </a:lnTo>
                  <a:lnTo>
                    <a:pt x="53288" y="799"/>
                  </a:lnTo>
                  <a:lnTo>
                    <a:pt x="44041" y="0"/>
                  </a:lnTo>
                  <a:lnTo>
                    <a:pt x="34732" y="1413"/>
                  </a:lnTo>
                  <a:lnTo>
                    <a:pt x="26095" y="4944"/>
                  </a:lnTo>
                  <a:lnTo>
                    <a:pt x="18480" y="10323"/>
                  </a:lnTo>
                  <a:lnTo>
                    <a:pt x="12047" y="17339"/>
                  </a:lnTo>
                  <a:lnTo>
                    <a:pt x="6942" y="25935"/>
                  </a:lnTo>
                  <a:lnTo>
                    <a:pt x="3110" y="35925"/>
                  </a:lnTo>
                  <a:lnTo>
                    <a:pt x="672" y="46714"/>
                  </a:lnTo>
                  <a:lnTo>
                    <a:pt x="0" y="57415"/>
                  </a:lnTo>
                  <a:lnTo>
                    <a:pt x="1144" y="67529"/>
                  </a:lnTo>
                  <a:lnTo>
                    <a:pt x="4028" y="76776"/>
                  </a:lnTo>
                  <a:lnTo>
                    <a:pt x="8630" y="84915"/>
                  </a:lnTo>
                  <a:lnTo>
                    <a:pt x="14762" y="91934"/>
                  </a:lnTo>
                  <a:lnTo>
                    <a:pt x="22132" y="97664"/>
                  </a:lnTo>
                  <a:lnTo>
                    <a:pt x="30441" y="101699"/>
                  </a:lnTo>
                  <a:lnTo>
                    <a:pt x="39429" y="103967"/>
                  </a:lnTo>
                  <a:lnTo>
                    <a:pt x="48733" y="104526"/>
                  </a:lnTo>
                  <a:lnTo>
                    <a:pt x="57899" y="103390"/>
                  </a:lnTo>
                  <a:lnTo>
                    <a:pt x="66686" y="100760"/>
                  </a:lnTo>
                  <a:lnTo>
                    <a:pt x="74891" y="97744"/>
                  </a:lnTo>
                  <a:lnTo>
                    <a:pt x="82255" y="96173"/>
                  </a:lnTo>
                  <a:lnTo>
                    <a:pt x="88723" y="96951"/>
                  </a:lnTo>
                  <a:lnTo>
                    <a:pt x="94237" y="100279"/>
                  </a:lnTo>
                  <a:lnTo>
                    <a:pt x="98650" y="106102"/>
                  </a:lnTo>
                  <a:lnTo>
                    <a:pt x="101997" y="114092"/>
                  </a:lnTo>
                  <a:lnTo>
                    <a:pt x="104602" y="123641"/>
                  </a:lnTo>
                  <a:lnTo>
                    <a:pt x="106974" y="134011"/>
                  </a:lnTo>
                  <a:lnTo>
                    <a:pt x="109423" y="144715"/>
                  </a:lnTo>
                  <a:lnTo>
                    <a:pt x="111901" y="155676"/>
                  </a:lnTo>
                  <a:lnTo>
                    <a:pt x="114111" y="167099"/>
                  </a:lnTo>
                  <a:lnTo>
                    <a:pt x="115895" y="179081"/>
                  </a:lnTo>
                  <a:lnTo>
                    <a:pt x="117245" y="191586"/>
                  </a:lnTo>
                  <a:lnTo>
                    <a:pt x="118226" y="204521"/>
                  </a:lnTo>
                  <a:lnTo>
                    <a:pt x="118920" y="217783"/>
                  </a:lnTo>
                  <a:lnTo>
                    <a:pt x="119402" y="231284"/>
                  </a:lnTo>
                  <a:lnTo>
                    <a:pt x="119734" y="244954"/>
                  </a:lnTo>
                  <a:lnTo>
                    <a:pt x="119972" y="258711"/>
                  </a:lnTo>
                  <a:lnTo>
                    <a:pt x="120604" y="271388"/>
                  </a:lnTo>
                  <a:lnTo>
                    <a:pt x="122964" y="279724"/>
                  </a:lnTo>
                  <a:lnTo>
                    <a:pt x="127839" y="282174"/>
                  </a:lnTo>
                  <a:lnTo>
                    <a:pt x="134804" y="280759"/>
                  </a:lnTo>
                  <a:lnTo>
                    <a:pt x="143362" y="277282"/>
                  </a:lnTo>
                  <a:lnTo>
                    <a:pt x="152889" y="272979"/>
                  </a:lnTo>
                  <a:lnTo>
                    <a:pt x="162932" y="268509"/>
                  </a:lnTo>
                  <a:lnTo>
                    <a:pt x="173356" y="264292"/>
                  </a:lnTo>
                  <a:lnTo>
                    <a:pt x="185607" y="260284"/>
                  </a:lnTo>
                  <a:lnTo>
                    <a:pt x="204107" y="256142"/>
                  </a:lnTo>
                  <a:lnTo>
                    <a:pt x="236239" y="251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70256" y="1558217"/>
              <a:ext cx="115837" cy="135897"/>
            </a:xfrm>
            <a:custGeom>
              <a:avLst/>
              <a:gdLst/>
              <a:ahLst/>
              <a:cxnLst/>
              <a:rect l="0" t="0" r="0" b="0"/>
              <a:pathLst>
                <a:path w="115837" h="135897">
                  <a:moveTo>
                    <a:pt x="4604" y="21057"/>
                  </a:moveTo>
                  <a:lnTo>
                    <a:pt x="1804" y="32725"/>
                  </a:lnTo>
                  <a:lnTo>
                    <a:pt x="302" y="43214"/>
                  </a:lnTo>
                  <a:lnTo>
                    <a:pt x="0" y="53520"/>
                  </a:lnTo>
                  <a:lnTo>
                    <a:pt x="852" y="63994"/>
                  </a:lnTo>
                  <a:lnTo>
                    <a:pt x="2969" y="74986"/>
                  </a:lnTo>
                  <a:lnTo>
                    <a:pt x="6295" y="86615"/>
                  </a:lnTo>
                  <a:lnTo>
                    <a:pt x="10803" y="98351"/>
                  </a:lnTo>
                  <a:lnTo>
                    <a:pt x="16571" y="109161"/>
                  </a:lnTo>
                  <a:lnTo>
                    <a:pt x="23522" y="118527"/>
                  </a:lnTo>
                  <a:lnTo>
                    <a:pt x="31459" y="126119"/>
                  </a:lnTo>
                  <a:lnTo>
                    <a:pt x="40156" y="131543"/>
                  </a:lnTo>
                  <a:lnTo>
                    <a:pt x="49407" y="134806"/>
                  </a:lnTo>
                  <a:lnTo>
                    <a:pt x="58890" y="135896"/>
                  </a:lnTo>
                  <a:lnTo>
                    <a:pt x="68175" y="134599"/>
                  </a:lnTo>
                  <a:lnTo>
                    <a:pt x="77043" y="131027"/>
                  </a:lnTo>
                  <a:lnTo>
                    <a:pt x="85302" y="125548"/>
                  </a:lnTo>
                  <a:lnTo>
                    <a:pt x="92703" y="118592"/>
                  </a:lnTo>
                  <a:lnTo>
                    <a:pt x="99195" y="110543"/>
                  </a:lnTo>
                  <a:lnTo>
                    <a:pt x="104725" y="101548"/>
                  </a:lnTo>
                  <a:lnTo>
                    <a:pt x="109149" y="91534"/>
                  </a:lnTo>
                  <a:lnTo>
                    <a:pt x="112494" y="80544"/>
                  </a:lnTo>
                  <a:lnTo>
                    <a:pt x="114757" y="68893"/>
                  </a:lnTo>
                  <a:lnTo>
                    <a:pt x="115836" y="57074"/>
                  </a:lnTo>
                  <a:lnTo>
                    <a:pt x="115790" y="45395"/>
                  </a:lnTo>
                  <a:lnTo>
                    <a:pt x="114957" y="34414"/>
                  </a:lnTo>
                  <a:lnTo>
                    <a:pt x="113785" y="23936"/>
                  </a:lnTo>
                  <a:lnTo>
                    <a:pt x="112172" y="13046"/>
                  </a:lnTo>
                  <a:lnTo>
                    <a:pt x="1098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49154" y="1592200"/>
              <a:ext cx="194205" cy="134474"/>
            </a:xfrm>
            <a:custGeom>
              <a:avLst/>
              <a:gdLst/>
              <a:ahLst/>
              <a:cxnLst/>
              <a:rect l="0" t="0" r="0" b="0"/>
              <a:pathLst>
                <a:path w="194205" h="134474">
                  <a:moveTo>
                    <a:pt x="78390" y="60774"/>
                  </a:moveTo>
                  <a:lnTo>
                    <a:pt x="81122" y="51972"/>
                  </a:lnTo>
                  <a:lnTo>
                    <a:pt x="81984" y="43626"/>
                  </a:lnTo>
                  <a:lnTo>
                    <a:pt x="80990" y="34936"/>
                  </a:lnTo>
                  <a:lnTo>
                    <a:pt x="78278" y="26161"/>
                  </a:lnTo>
                  <a:lnTo>
                    <a:pt x="73845" y="17962"/>
                  </a:lnTo>
                  <a:lnTo>
                    <a:pt x="67861" y="10691"/>
                  </a:lnTo>
                  <a:lnTo>
                    <a:pt x="60775" y="4846"/>
                  </a:lnTo>
                  <a:lnTo>
                    <a:pt x="53197" y="1210"/>
                  </a:lnTo>
                  <a:lnTo>
                    <a:pt x="45517" y="0"/>
                  </a:lnTo>
                  <a:lnTo>
                    <a:pt x="37907" y="1122"/>
                  </a:lnTo>
                  <a:lnTo>
                    <a:pt x="30419" y="4451"/>
                  </a:lnTo>
                  <a:lnTo>
                    <a:pt x="23058" y="9691"/>
                  </a:lnTo>
                  <a:lnTo>
                    <a:pt x="16132" y="16613"/>
                  </a:lnTo>
                  <a:lnTo>
                    <a:pt x="10232" y="25144"/>
                  </a:lnTo>
                  <a:lnTo>
                    <a:pt x="5602" y="35096"/>
                  </a:lnTo>
                  <a:lnTo>
                    <a:pt x="2323" y="46029"/>
                  </a:lnTo>
                  <a:lnTo>
                    <a:pt x="488" y="57358"/>
                  </a:lnTo>
                  <a:lnTo>
                    <a:pt x="0" y="68713"/>
                  </a:lnTo>
                  <a:lnTo>
                    <a:pt x="791" y="79776"/>
                  </a:lnTo>
                  <a:lnTo>
                    <a:pt x="2907" y="90206"/>
                  </a:lnTo>
                  <a:lnTo>
                    <a:pt x="6259" y="99881"/>
                  </a:lnTo>
                  <a:lnTo>
                    <a:pt x="10796" y="108701"/>
                  </a:lnTo>
                  <a:lnTo>
                    <a:pt x="16589" y="116486"/>
                  </a:lnTo>
                  <a:lnTo>
                    <a:pt x="23556" y="123227"/>
                  </a:lnTo>
                  <a:lnTo>
                    <a:pt x="31335" y="128415"/>
                  </a:lnTo>
                  <a:lnTo>
                    <a:pt x="39395" y="131014"/>
                  </a:lnTo>
                  <a:lnTo>
                    <a:pt x="47405" y="130683"/>
                  </a:lnTo>
                  <a:lnTo>
                    <a:pt x="55239" y="127697"/>
                  </a:lnTo>
                  <a:lnTo>
                    <a:pt x="62880" y="122571"/>
                  </a:lnTo>
                  <a:lnTo>
                    <a:pt x="70343" y="115824"/>
                  </a:lnTo>
                  <a:lnTo>
                    <a:pt x="77337" y="107740"/>
                  </a:lnTo>
                  <a:lnTo>
                    <a:pt x="83283" y="98352"/>
                  </a:lnTo>
                  <a:lnTo>
                    <a:pt x="87958" y="87813"/>
                  </a:lnTo>
                  <a:lnTo>
                    <a:pt x="91798" y="77321"/>
                  </a:lnTo>
                  <a:lnTo>
                    <a:pt x="96376" y="69126"/>
                  </a:lnTo>
                  <a:lnTo>
                    <a:pt x="102264" y="64832"/>
                  </a:lnTo>
                  <a:lnTo>
                    <a:pt x="108049" y="64968"/>
                  </a:lnTo>
                  <a:lnTo>
                    <a:pt x="113280" y="68954"/>
                  </a:lnTo>
                  <a:lnTo>
                    <a:pt x="118167" y="75584"/>
                  </a:lnTo>
                  <a:lnTo>
                    <a:pt x="123148" y="83440"/>
                  </a:lnTo>
                  <a:lnTo>
                    <a:pt x="128473" y="91624"/>
                  </a:lnTo>
                  <a:lnTo>
                    <a:pt x="134355" y="99567"/>
                  </a:lnTo>
                  <a:lnTo>
                    <a:pt x="141061" y="106828"/>
                  </a:lnTo>
                  <a:lnTo>
                    <a:pt x="148639" y="113263"/>
                  </a:lnTo>
                  <a:lnTo>
                    <a:pt x="156721" y="118788"/>
                  </a:lnTo>
                  <a:lnTo>
                    <a:pt x="165517" y="123810"/>
                  </a:lnTo>
                  <a:lnTo>
                    <a:pt x="176917" y="128768"/>
                  </a:lnTo>
                  <a:lnTo>
                    <a:pt x="194204" y="134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43357" y="1347647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9" y="81191"/>
                  </a:lnTo>
                  <a:lnTo>
                    <a:pt x="3905" y="97639"/>
                  </a:lnTo>
                  <a:lnTo>
                    <a:pt x="6201" y="114960"/>
                  </a:lnTo>
                  <a:lnTo>
                    <a:pt x="8857" y="133164"/>
                  </a:lnTo>
                  <a:lnTo>
                    <a:pt x="11775" y="152132"/>
                  </a:lnTo>
                  <a:lnTo>
                    <a:pt x="14880" y="171703"/>
                  </a:lnTo>
                  <a:lnTo>
                    <a:pt x="18109" y="191714"/>
                  </a:lnTo>
                  <a:lnTo>
                    <a:pt x="21260" y="211711"/>
                  </a:lnTo>
                  <a:lnTo>
                    <a:pt x="23995" y="230984"/>
                  </a:lnTo>
                  <a:lnTo>
                    <a:pt x="26172" y="249199"/>
                  </a:lnTo>
                  <a:lnTo>
                    <a:pt x="27972" y="266209"/>
                  </a:lnTo>
                  <a:lnTo>
                    <a:pt x="29796" y="281875"/>
                  </a:lnTo>
                  <a:lnTo>
                    <a:pt x="31873" y="296261"/>
                  </a:lnTo>
                  <a:lnTo>
                    <a:pt x="34109" y="309516"/>
                  </a:lnTo>
                  <a:lnTo>
                    <a:pt x="36393" y="323279"/>
                  </a:lnTo>
                  <a:lnTo>
                    <a:pt x="38928" y="340999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32135" y="1575880"/>
              <a:ext cx="174478" cy="161323"/>
            </a:xfrm>
            <a:custGeom>
              <a:avLst/>
              <a:gdLst/>
              <a:ahLst/>
              <a:cxnLst/>
              <a:rect l="0" t="0" r="0" b="0"/>
              <a:pathLst>
                <a:path w="174478" h="161323">
                  <a:moveTo>
                    <a:pt x="90248" y="87622"/>
                  </a:moveTo>
                  <a:lnTo>
                    <a:pt x="90181" y="75887"/>
                  </a:lnTo>
                  <a:lnTo>
                    <a:pt x="89541" y="64758"/>
                  </a:lnTo>
                  <a:lnTo>
                    <a:pt x="88240" y="53169"/>
                  </a:lnTo>
                  <a:lnTo>
                    <a:pt x="86208" y="41353"/>
                  </a:lnTo>
                  <a:lnTo>
                    <a:pt x="83243" y="29990"/>
                  </a:lnTo>
                  <a:lnTo>
                    <a:pt x="79319" y="19459"/>
                  </a:lnTo>
                  <a:lnTo>
                    <a:pt x="74397" y="10449"/>
                  </a:lnTo>
                  <a:lnTo>
                    <a:pt x="68345" y="4070"/>
                  </a:lnTo>
                  <a:lnTo>
                    <a:pt x="61204" y="680"/>
                  </a:lnTo>
                  <a:lnTo>
                    <a:pt x="53310" y="0"/>
                  </a:lnTo>
                  <a:lnTo>
                    <a:pt x="45173" y="1505"/>
                  </a:lnTo>
                  <a:lnTo>
                    <a:pt x="37115" y="4668"/>
                  </a:lnTo>
                  <a:lnTo>
                    <a:pt x="29419" y="9362"/>
                  </a:lnTo>
                  <a:lnTo>
                    <a:pt x="22404" y="15851"/>
                  </a:lnTo>
                  <a:lnTo>
                    <a:pt x="16174" y="24141"/>
                  </a:lnTo>
                  <a:lnTo>
                    <a:pt x="10822" y="34146"/>
                  </a:lnTo>
                  <a:lnTo>
                    <a:pt x="6517" y="45842"/>
                  </a:lnTo>
                  <a:lnTo>
                    <a:pt x="3253" y="59039"/>
                  </a:lnTo>
                  <a:lnTo>
                    <a:pt x="1043" y="73120"/>
                  </a:lnTo>
                  <a:lnTo>
                    <a:pt x="0" y="87178"/>
                  </a:lnTo>
                  <a:lnTo>
                    <a:pt x="81" y="100697"/>
                  </a:lnTo>
                  <a:lnTo>
                    <a:pt x="1269" y="113381"/>
                  </a:lnTo>
                  <a:lnTo>
                    <a:pt x="3661" y="124980"/>
                  </a:lnTo>
                  <a:lnTo>
                    <a:pt x="7200" y="135471"/>
                  </a:lnTo>
                  <a:lnTo>
                    <a:pt x="11864" y="144516"/>
                  </a:lnTo>
                  <a:lnTo>
                    <a:pt x="17744" y="151397"/>
                  </a:lnTo>
                  <a:lnTo>
                    <a:pt x="24768" y="155902"/>
                  </a:lnTo>
                  <a:lnTo>
                    <a:pt x="32585" y="157793"/>
                  </a:lnTo>
                  <a:lnTo>
                    <a:pt x="40671" y="156568"/>
                  </a:lnTo>
                  <a:lnTo>
                    <a:pt x="48694" y="152265"/>
                  </a:lnTo>
                  <a:lnTo>
                    <a:pt x="56368" y="145495"/>
                  </a:lnTo>
                  <a:lnTo>
                    <a:pt x="63368" y="137141"/>
                  </a:lnTo>
                  <a:lnTo>
                    <a:pt x="69588" y="127860"/>
                  </a:lnTo>
                  <a:lnTo>
                    <a:pt x="74933" y="117889"/>
                  </a:lnTo>
                  <a:lnTo>
                    <a:pt x="79233" y="107146"/>
                  </a:lnTo>
                  <a:lnTo>
                    <a:pt x="82496" y="95736"/>
                  </a:lnTo>
                  <a:lnTo>
                    <a:pt x="84807" y="87638"/>
                  </a:lnTo>
                  <a:lnTo>
                    <a:pt x="86854" y="87257"/>
                  </a:lnTo>
                  <a:lnTo>
                    <a:pt x="89738" y="92095"/>
                  </a:lnTo>
                  <a:lnTo>
                    <a:pt x="93676" y="99332"/>
                  </a:lnTo>
                  <a:lnTo>
                    <a:pt x="98503" y="107390"/>
                  </a:lnTo>
                  <a:lnTo>
                    <a:pt x="103998" y="115558"/>
                  </a:lnTo>
                  <a:lnTo>
                    <a:pt x="109971" y="123571"/>
                  </a:lnTo>
                  <a:lnTo>
                    <a:pt x="116283" y="131356"/>
                  </a:lnTo>
                  <a:lnTo>
                    <a:pt x="123104" y="138628"/>
                  </a:lnTo>
                  <a:lnTo>
                    <a:pt x="131882" y="145550"/>
                  </a:lnTo>
                  <a:lnTo>
                    <a:pt x="146737" y="152730"/>
                  </a:lnTo>
                  <a:lnTo>
                    <a:pt x="174477" y="161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08257" y="1585310"/>
              <a:ext cx="124697" cy="144861"/>
            </a:xfrm>
            <a:custGeom>
              <a:avLst/>
              <a:gdLst/>
              <a:ahLst/>
              <a:cxnLst/>
              <a:rect l="0" t="0" r="0" b="0"/>
              <a:pathLst>
                <a:path w="124697" h="144861">
                  <a:moveTo>
                    <a:pt x="8883" y="57135"/>
                  </a:moveTo>
                  <a:lnTo>
                    <a:pt x="8949" y="71670"/>
                  </a:lnTo>
                  <a:lnTo>
                    <a:pt x="9590" y="84301"/>
                  </a:lnTo>
                  <a:lnTo>
                    <a:pt x="10882" y="96210"/>
                  </a:lnTo>
                  <a:lnTo>
                    <a:pt x="12569" y="107865"/>
                  </a:lnTo>
                  <a:lnTo>
                    <a:pt x="14237" y="119705"/>
                  </a:lnTo>
                  <a:lnTo>
                    <a:pt x="15620" y="131868"/>
                  </a:lnTo>
                  <a:lnTo>
                    <a:pt x="15616" y="141630"/>
                  </a:lnTo>
                  <a:lnTo>
                    <a:pt x="13553" y="144860"/>
                  </a:lnTo>
                  <a:lnTo>
                    <a:pt x="10732" y="141596"/>
                  </a:lnTo>
                  <a:lnTo>
                    <a:pt x="7853" y="133527"/>
                  </a:lnTo>
                  <a:lnTo>
                    <a:pt x="5335" y="122216"/>
                  </a:lnTo>
                  <a:lnTo>
                    <a:pt x="3334" y="108773"/>
                  </a:lnTo>
                  <a:lnTo>
                    <a:pt x="1837" y="93931"/>
                  </a:lnTo>
                  <a:lnTo>
                    <a:pt x="756" y="78171"/>
                  </a:lnTo>
                  <a:lnTo>
                    <a:pt x="9" y="61827"/>
                  </a:lnTo>
                  <a:lnTo>
                    <a:pt x="0" y="45756"/>
                  </a:lnTo>
                  <a:lnTo>
                    <a:pt x="1583" y="31324"/>
                  </a:lnTo>
                  <a:lnTo>
                    <a:pt x="5092" y="19150"/>
                  </a:lnTo>
                  <a:lnTo>
                    <a:pt x="10230" y="9654"/>
                  </a:lnTo>
                  <a:lnTo>
                    <a:pt x="16359" y="3391"/>
                  </a:lnTo>
                  <a:lnTo>
                    <a:pt x="22999" y="330"/>
                  </a:lnTo>
                  <a:lnTo>
                    <a:pt x="29878" y="0"/>
                  </a:lnTo>
                  <a:lnTo>
                    <a:pt x="36861" y="1806"/>
                  </a:lnTo>
                  <a:lnTo>
                    <a:pt x="43884" y="5197"/>
                  </a:lnTo>
                  <a:lnTo>
                    <a:pt x="50921" y="9891"/>
                  </a:lnTo>
                  <a:lnTo>
                    <a:pt x="57959" y="15855"/>
                  </a:lnTo>
                  <a:lnTo>
                    <a:pt x="64993" y="22973"/>
                  </a:lnTo>
                  <a:lnTo>
                    <a:pt x="72025" y="31038"/>
                  </a:lnTo>
                  <a:lnTo>
                    <a:pt x="79053" y="39830"/>
                  </a:lnTo>
                  <a:lnTo>
                    <a:pt x="86074" y="49154"/>
                  </a:lnTo>
                  <a:lnTo>
                    <a:pt x="92924" y="58856"/>
                  </a:lnTo>
                  <a:lnTo>
                    <a:pt x="99297" y="68822"/>
                  </a:lnTo>
                  <a:lnTo>
                    <a:pt x="105060" y="78965"/>
                  </a:lnTo>
                  <a:lnTo>
                    <a:pt x="110097" y="89158"/>
                  </a:lnTo>
                  <a:lnTo>
                    <a:pt x="114723" y="100435"/>
                  </a:lnTo>
                  <a:lnTo>
                    <a:pt x="119337" y="116022"/>
                  </a:lnTo>
                  <a:lnTo>
                    <a:pt x="124696" y="141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01368" y="1592946"/>
              <a:ext cx="207062" cy="323241"/>
            </a:xfrm>
            <a:custGeom>
              <a:avLst/>
              <a:gdLst/>
              <a:ahLst/>
              <a:cxnLst/>
              <a:rect l="0" t="0" r="0" b="0"/>
              <a:pathLst>
                <a:path w="207062" h="323241">
                  <a:moveTo>
                    <a:pt x="168455" y="102142"/>
                  </a:moveTo>
                  <a:lnTo>
                    <a:pt x="171255" y="93273"/>
                  </a:lnTo>
                  <a:lnTo>
                    <a:pt x="172758" y="84286"/>
                  </a:lnTo>
                  <a:lnTo>
                    <a:pt x="173059" y="74296"/>
                  </a:lnTo>
                  <a:lnTo>
                    <a:pt x="172207" y="63488"/>
                  </a:lnTo>
                  <a:lnTo>
                    <a:pt x="170091" y="52325"/>
                  </a:lnTo>
                  <a:lnTo>
                    <a:pt x="166763" y="41129"/>
                  </a:lnTo>
                  <a:lnTo>
                    <a:pt x="162256" y="30362"/>
                  </a:lnTo>
                  <a:lnTo>
                    <a:pt x="156489" y="20674"/>
                  </a:lnTo>
                  <a:lnTo>
                    <a:pt x="149536" y="12329"/>
                  </a:lnTo>
                  <a:lnTo>
                    <a:pt x="141601" y="5728"/>
                  </a:lnTo>
                  <a:lnTo>
                    <a:pt x="132903" y="1569"/>
                  </a:lnTo>
                  <a:lnTo>
                    <a:pt x="123651" y="0"/>
                  </a:lnTo>
                  <a:lnTo>
                    <a:pt x="114169" y="878"/>
                  </a:lnTo>
                  <a:lnTo>
                    <a:pt x="104884" y="4042"/>
                  </a:lnTo>
                  <a:lnTo>
                    <a:pt x="96020" y="9176"/>
                  </a:lnTo>
                  <a:lnTo>
                    <a:pt x="87935" y="16195"/>
                  </a:lnTo>
                  <a:lnTo>
                    <a:pt x="81182" y="25325"/>
                  </a:lnTo>
                  <a:lnTo>
                    <a:pt x="75943" y="36491"/>
                  </a:lnTo>
                  <a:lnTo>
                    <a:pt x="72238" y="49055"/>
                  </a:lnTo>
                  <a:lnTo>
                    <a:pt x="70110" y="62018"/>
                  </a:lnTo>
                  <a:lnTo>
                    <a:pt x="69423" y="74765"/>
                  </a:lnTo>
                  <a:lnTo>
                    <a:pt x="70078" y="86915"/>
                  </a:lnTo>
                  <a:lnTo>
                    <a:pt x="72103" y="98148"/>
                  </a:lnTo>
                  <a:lnTo>
                    <a:pt x="75392" y="108389"/>
                  </a:lnTo>
                  <a:lnTo>
                    <a:pt x="79887" y="117266"/>
                  </a:lnTo>
                  <a:lnTo>
                    <a:pt x="85653" y="124033"/>
                  </a:lnTo>
                  <a:lnTo>
                    <a:pt x="92602" y="128471"/>
                  </a:lnTo>
                  <a:lnTo>
                    <a:pt x="100367" y="130656"/>
                  </a:lnTo>
                  <a:lnTo>
                    <a:pt x="108420" y="130694"/>
                  </a:lnTo>
                  <a:lnTo>
                    <a:pt x="116424" y="128869"/>
                  </a:lnTo>
                  <a:lnTo>
                    <a:pt x="124255" y="125563"/>
                  </a:lnTo>
                  <a:lnTo>
                    <a:pt x="131893" y="121143"/>
                  </a:lnTo>
                  <a:lnTo>
                    <a:pt x="139354" y="115910"/>
                  </a:lnTo>
                  <a:lnTo>
                    <a:pt x="146348" y="109773"/>
                  </a:lnTo>
                  <a:lnTo>
                    <a:pt x="152293" y="102290"/>
                  </a:lnTo>
                  <a:lnTo>
                    <a:pt x="156975" y="93362"/>
                  </a:lnTo>
                  <a:lnTo>
                    <a:pt x="161043" y="84408"/>
                  </a:lnTo>
                  <a:lnTo>
                    <a:pt x="165574" y="79299"/>
                  </a:lnTo>
                  <a:lnTo>
                    <a:pt x="170397" y="80167"/>
                  </a:lnTo>
                  <a:lnTo>
                    <a:pt x="174795" y="85358"/>
                  </a:lnTo>
                  <a:lnTo>
                    <a:pt x="178759" y="93415"/>
                  </a:lnTo>
                  <a:lnTo>
                    <a:pt x="182467" y="103409"/>
                  </a:lnTo>
                  <a:lnTo>
                    <a:pt x="186048" y="114718"/>
                  </a:lnTo>
                  <a:lnTo>
                    <a:pt x="189574" y="126920"/>
                  </a:lnTo>
                  <a:lnTo>
                    <a:pt x="193080" y="139726"/>
                  </a:lnTo>
                  <a:lnTo>
                    <a:pt x="196572" y="152938"/>
                  </a:lnTo>
                  <a:lnTo>
                    <a:pt x="199897" y="166424"/>
                  </a:lnTo>
                  <a:lnTo>
                    <a:pt x="202749" y="180092"/>
                  </a:lnTo>
                  <a:lnTo>
                    <a:pt x="204994" y="193879"/>
                  </a:lnTo>
                  <a:lnTo>
                    <a:pt x="206500" y="207579"/>
                  </a:lnTo>
                  <a:lnTo>
                    <a:pt x="207061" y="220859"/>
                  </a:lnTo>
                  <a:lnTo>
                    <a:pt x="206649" y="233562"/>
                  </a:lnTo>
                  <a:lnTo>
                    <a:pt x="205067" y="245379"/>
                  </a:lnTo>
                  <a:lnTo>
                    <a:pt x="201878" y="255791"/>
                  </a:lnTo>
                  <a:lnTo>
                    <a:pt x="196985" y="264645"/>
                  </a:lnTo>
                  <a:lnTo>
                    <a:pt x="190429" y="272099"/>
                  </a:lnTo>
                  <a:lnTo>
                    <a:pt x="182208" y="278430"/>
                  </a:lnTo>
                  <a:lnTo>
                    <a:pt x="172492" y="283911"/>
                  </a:lnTo>
                  <a:lnTo>
                    <a:pt x="161564" y="288612"/>
                  </a:lnTo>
                  <a:lnTo>
                    <a:pt x="149712" y="292406"/>
                  </a:lnTo>
                  <a:lnTo>
                    <a:pt x="137193" y="295300"/>
                  </a:lnTo>
                  <a:lnTo>
                    <a:pt x="124365" y="297584"/>
                  </a:lnTo>
                  <a:lnTo>
                    <a:pt x="111680" y="299734"/>
                  </a:lnTo>
                  <a:lnTo>
                    <a:pt x="99367" y="302029"/>
                  </a:lnTo>
                  <a:lnTo>
                    <a:pt x="87302" y="304402"/>
                  </a:lnTo>
                  <a:lnTo>
                    <a:pt x="75129" y="306542"/>
                  </a:lnTo>
                  <a:lnTo>
                    <a:pt x="62652" y="308283"/>
                  </a:lnTo>
                  <a:lnTo>
                    <a:pt x="50246" y="309805"/>
                  </a:lnTo>
                  <a:lnTo>
                    <a:pt x="37450" y="311811"/>
                  </a:lnTo>
                  <a:lnTo>
                    <a:pt x="22013" y="315591"/>
                  </a:lnTo>
                  <a:lnTo>
                    <a:pt x="0" y="323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11938" y="1316062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0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56"/>
                  </a:lnTo>
                  <a:lnTo>
                    <a:pt x="3727" y="101011"/>
                  </a:lnTo>
                  <a:lnTo>
                    <a:pt x="5376" y="118683"/>
                  </a:lnTo>
                  <a:lnTo>
                    <a:pt x="6783" y="135792"/>
                  </a:lnTo>
                  <a:lnTo>
                    <a:pt x="8048" y="152548"/>
                  </a:lnTo>
                  <a:lnTo>
                    <a:pt x="9505" y="169631"/>
                  </a:lnTo>
                  <a:lnTo>
                    <a:pt x="11332" y="187419"/>
                  </a:lnTo>
                  <a:lnTo>
                    <a:pt x="13389" y="205808"/>
                  </a:lnTo>
                  <a:lnTo>
                    <a:pt x="15317" y="224393"/>
                  </a:lnTo>
                  <a:lnTo>
                    <a:pt x="16915" y="242892"/>
                  </a:lnTo>
                  <a:lnTo>
                    <a:pt x="18310" y="260874"/>
                  </a:lnTo>
                  <a:lnTo>
                    <a:pt x="19854" y="277716"/>
                  </a:lnTo>
                  <a:lnTo>
                    <a:pt x="21740" y="293182"/>
                  </a:lnTo>
                  <a:lnTo>
                    <a:pt x="23846" y="307312"/>
                  </a:lnTo>
                  <a:lnTo>
                    <a:pt x="26029" y="321831"/>
                  </a:lnTo>
                  <a:lnTo>
                    <a:pt x="28480" y="340248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64580" y="1530062"/>
              <a:ext cx="128205" cy="188581"/>
            </a:xfrm>
            <a:custGeom>
              <a:avLst/>
              <a:gdLst/>
              <a:ahLst/>
              <a:cxnLst/>
              <a:rect l="0" t="0" r="0" b="0"/>
              <a:pathLst>
                <a:path w="128205" h="188581">
                  <a:moveTo>
                    <a:pt x="0" y="112383"/>
                  </a:moveTo>
                  <a:lnTo>
                    <a:pt x="5934" y="106583"/>
                  </a:lnTo>
                  <a:lnTo>
                    <a:pt x="12139" y="101658"/>
                  </a:lnTo>
                  <a:lnTo>
                    <a:pt x="19235" y="97156"/>
                  </a:lnTo>
                  <a:lnTo>
                    <a:pt x="27175" y="92935"/>
                  </a:lnTo>
                  <a:lnTo>
                    <a:pt x="35821" y="88921"/>
                  </a:lnTo>
                  <a:lnTo>
                    <a:pt x="45016" y="85060"/>
                  </a:lnTo>
                  <a:lnTo>
                    <a:pt x="54616" y="81308"/>
                  </a:lnTo>
                  <a:lnTo>
                    <a:pt x="64506" y="77632"/>
                  </a:lnTo>
                  <a:lnTo>
                    <a:pt x="74595" y="74005"/>
                  </a:lnTo>
                  <a:lnTo>
                    <a:pt x="84656" y="70247"/>
                  </a:lnTo>
                  <a:lnTo>
                    <a:pt x="94337" y="66038"/>
                  </a:lnTo>
                  <a:lnTo>
                    <a:pt x="103468" y="61231"/>
                  </a:lnTo>
                  <a:lnTo>
                    <a:pt x="111736" y="55528"/>
                  </a:lnTo>
                  <a:lnTo>
                    <a:pt x="118611" y="48410"/>
                  </a:lnTo>
                  <a:lnTo>
                    <a:pt x="123923" y="39741"/>
                  </a:lnTo>
                  <a:lnTo>
                    <a:pt x="127336" y="30174"/>
                  </a:lnTo>
                  <a:lnTo>
                    <a:pt x="128204" y="20907"/>
                  </a:lnTo>
                  <a:lnTo>
                    <a:pt x="126415" y="12622"/>
                  </a:lnTo>
                  <a:lnTo>
                    <a:pt x="122299" y="5945"/>
                  </a:lnTo>
                  <a:lnTo>
                    <a:pt x="116339" y="1676"/>
                  </a:lnTo>
                  <a:lnTo>
                    <a:pt x="109008" y="0"/>
                  </a:lnTo>
                  <a:lnTo>
                    <a:pt x="100852" y="622"/>
                  </a:lnTo>
                  <a:lnTo>
                    <a:pt x="92473" y="3076"/>
                  </a:lnTo>
                  <a:lnTo>
                    <a:pt x="84218" y="6901"/>
                  </a:lnTo>
                  <a:lnTo>
                    <a:pt x="76204" y="11718"/>
                  </a:lnTo>
                  <a:lnTo>
                    <a:pt x="68434" y="17232"/>
                  </a:lnTo>
                  <a:lnTo>
                    <a:pt x="60872" y="23230"/>
                  </a:lnTo>
                  <a:lnTo>
                    <a:pt x="53470" y="29560"/>
                  </a:lnTo>
                  <a:lnTo>
                    <a:pt x="46185" y="36115"/>
                  </a:lnTo>
                  <a:lnTo>
                    <a:pt x="38989" y="42827"/>
                  </a:lnTo>
                  <a:lnTo>
                    <a:pt x="32019" y="49810"/>
                  </a:lnTo>
                  <a:lnTo>
                    <a:pt x="25564" y="57338"/>
                  </a:lnTo>
                  <a:lnTo>
                    <a:pt x="19750" y="65521"/>
                  </a:lnTo>
                  <a:lnTo>
                    <a:pt x="14864" y="74476"/>
                  </a:lnTo>
                  <a:lnTo>
                    <a:pt x="11412" y="84398"/>
                  </a:lnTo>
                  <a:lnTo>
                    <a:pt x="9539" y="95294"/>
                  </a:lnTo>
                  <a:lnTo>
                    <a:pt x="9078" y="106866"/>
                  </a:lnTo>
                  <a:lnTo>
                    <a:pt x="9749" y="118625"/>
                  </a:lnTo>
                  <a:lnTo>
                    <a:pt x="11280" y="130268"/>
                  </a:lnTo>
                  <a:lnTo>
                    <a:pt x="13764" y="141525"/>
                  </a:lnTo>
                  <a:lnTo>
                    <a:pt x="17632" y="152084"/>
                  </a:lnTo>
                  <a:lnTo>
                    <a:pt x="23016" y="161841"/>
                  </a:lnTo>
                  <a:lnTo>
                    <a:pt x="29919" y="170546"/>
                  </a:lnTo>
                  <a:lnTo>
                    <a:pt x="38381" y="177721"/>
                  </a:lnTo>
                  <a:lnTo>
                    <a:pt x="48253" y="183243"/>
                  </a:lnTo>
                  <a:lnTo>
                    <a:pt x="58948" y="186969"/>
                  </a:lnTo>
                  <a:lnTo>
                    <a:pt x="69579" y="188580"/>
                  </a:lnTo>
                  <a:lnTo>
                    <a:pt x="79644" y="188111"/>
                  </a:lnTo>
                  <a:lnTo>
                    <a:pt x="88914" y="185993"/>
                  </a:lnTo>
                  <a:lnTo>
                    <a:pt x="98270" y="182550"/>
                  </a:lnTo>
                  <a:lnTo>
                    <a:pt x="109642" y="176368"/>
                  </a:lnTo>
                  <a:lnTo>
                    <a:pt x="126342" y="165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46459" y="1516103"/>
              <a:ext cx="207362" cy="263214"/>
            </a:xfrm>
            <a:custGeom>
              <a:avLst/>
              <a:gdLst/>
              <a:ahLst/>
              <a:cxnLst/>
              <a:rect l="0" t="0" r="0" b="0"/>
              <a:pathLst>
                <a:path w="207362" h="263214">
                  <a:moveTo>
                    <a:pt x="133976" y="0"/>
                  </a:moveTo>
                  <a:lnTo>
                    <a:pt x="122308" y="67"/>
                  </a:lnTo>
                  <a:lnTo>
                    <a:pt x="111820" y="707"/>
                  </a:lnTo>
                  <a:lnTo>
                    <a:pt x="101518" y="2009"/>
                  </a:lnTo>
                  <a:lnTo>
                    <a:pt x="91217" y="4041"/>
                  </a:lnTo>
                  <a:lnTo>
                    <a:pt x="80873" y="7006"/>
                  </a:lnTo>
                  <a:lnTo>
                    <a:pt x="70483" y="10926"/>
                  </a:lnTo>
                  <a:lnTo>
                    <a:pt x="60055" y="15675"/>
                  </a:lnTo>
                  <a:lnTo>
                    <a:pt x="49597" y="21078"/>
                  </a:lnTo>
                  <a:lnTo>
                    <a:pt x="39127" y="26974"/>
                  </a:lnTo>
                  <a:lnTo>
                    <a:pt x="28976" y="33389"/>
                  </a:lnTo>
                  <a:lnTo>
                    <a:pt x="19767" y="40527"/>
                  </a:lnTo>
                  <a:lnTo>
                    <a:pt x="11774" y="48435"/>
                  </a:lnTo>
                  <a:lnTo>
                    <a:pt x="5426" y="56864"/>
                  </a:lnTo>
                  <a:lnTo>
                    <a:pt x="1442" y="65368"/>
                  </a:lnTo>
                  <a:lnTo>
                    <a:pt x="0" y="73671"/>
                  </a:lnTo>
                  <a:lnTo>
                    <a:pt x="1132" y="81364"/>
                  </a:lnTo>
                  <a:lnTo>
                    <a:pt x="5001" y="87845"/>
                  </a:lnTo>
                  <a:lnTo>
                    <a:pt x="11416" y="92907"/>
                  </a:lnTo>
                  <a:lnTo>
                    <a:pt x="19942" y="96831"/>
                  </a:lnTo>
                  <a:lnTo>
                    <a:pt x="30088" y="100170"/>
                  </a:lnTo>
                  <a:lnTo>
                    <a:pt x="41430" y="103307"/>
                  </a:lnTo>
                  <a:lnTo>
                    <a:pt x="53788" y="106265"/>
                  </a:lnTo>
                  <a:lnTo>
                    <a:pt x="67211" y="108807"/>
                  </a:lnTo>
                  <a:lnTo>
                    <a:pt x="81640" y="110821"/>
                  </a:lnTo>
                  <a:lnTo>
                    <a:pt x="96581" y="112497"/>
                  </a:lnTo>
                  <a:lnTo>
                    <a:pt x="111232" y="114229"/>
                  </a:lnTo>
                  <a:lnTo>
                    <a:pt x="125161" y="116251"/>
                  </a:lnTo>
                  <a:lnTo>
                    <a:pt x="138293" y="118778"/>
                  </a:lnTo>
                  <a:lnTo>
                    <a:pt x="150725" y="122086"/>
                  </a:lnTo>
                  <a:lnTo>
                    <a:pt x="162598" y="126246"/>
                  </a:lnTo>
                  <a:lnTo>
                    <a:pt x="173726" y="131330"/>
                  </a:lnTo>
                  <a:lnTo>
                    <a:pt x="183608" y="137492"/>
                  </a:lnTo>
                  <a:lnTo>
                    <a:pt x="192064" y="144711"/>
                  </a:lnTo>
                  <a:lnTo>
                    <a:pt x="198897" y="152829"/>
                  </a:lnTo>
                  <a:lnTo>
                    <a:pt x="203737" y="161648"/>
                  </a:lnTo>
                  <a:lnTo>
                    <a:pt x="206575" y="170981"/>
                  </a:lnTo>
                  <a:lnTo>
                    <a:pt x="207361" y="180518"/>
                  </a:lnTo>
                  <a:lnTo>
                    <a:pt x="205853" y="189840"/>
                  </a:lnTo>
                  <a:lnTo>
                    <a:pt x="202127" y="198737"/>
                  </a:lnTo>
                  <a:lnTo>
                    <a:pt x="196202" y="207185"/>
                  </a:lnTo>
                  <a:lnTo>
                    <a:pt x="187882" y="215245"/>
                  </a:lnTo>
                  <a:lnTo>
                    <a:pt x="177282" y="222998"/>
                  </a:lnTo>
                  <a:lnTo>
                    <a:pt x="164605" y="230358"/>
                  </a:lnTo>
                  <a:lnTo>
                    <a:pt x="149977" y="237082"/>
                  </a:lnTo>
                  <a:lnTo>
                    <a:pt x="133684" y="243084"/>
                  </a:lnTo>
                  <a:lnTo>
                    <a:pt x="116986" y="248284"/>
                  </a:lnTo>
                  <a:lnTo>
                    <a:pt x="100383" y="253035"/>
                  </a:lnTo>
                  <a:lnTo>
                    <a:pt x="82424" y="257755"/>
                  </a:lnTo>
                  <a:lnTo>
                    <a:pt x="6027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273948" y="2705823"/>
            <a:ext cx="6896167" cy="989680"/>
            <a:chOff x="1273948" y="2705823"/>
            <a:chExt cx="6896167" cy="989680"/>
          </a:xfrm>
        </p:grpSpPr>
        <p:sp>
          <p:nvSpPr>
            <p:cNvPr id="47" name="Freeform 46"/>
            <p:cNvSpPr/>
            <p:nvPr/>
          </p:nvSpPr>
          <p:spPr>
            <a:xfrm>
              <a:off x="1442404" y="3042735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263213"/>
                  </a:moveTo>
                  <a:lnTo>
                    <a:pt x="31518" y="251477"/>
                  </a:lnTo>
                  <a:lnTo>
                    <a:pt x="30878" y="240349"/>
                  </a:lnTo>
                  <a:lnTo>
                    <a:pt x="29586" y="228750"/>
                  </a:lnTo>
                  <a:lnTo>
                    <a:pt x="27899" y="216589"/>
                  </a:lnTo>
                  <a:lnTo>
                    <a:pt x="26231" y="203929"/>
                  </a:lnTo>
                  <a:lnTo>
                    <a:pt x="24818" y="190869"/>
                  </a:lnTo>
                  <a:lnTo>
                    <a:pt x="23720" y="177344"/>
                  </a:lnTo>
                  <a:lnTo>
                    <a:pt x="22909" y="163130"/>
                  </a:lnTo>
                  <a:lnTo>
                    <a:pt x="22325" y="148166"/>
                  </a:lnTo>
                  <a:lnTo>
                    <a:pt x="21747" y="132695"/>
                  </a:lnTo>
                  <a:lnTo>
                    <a:pt x="20818" y="117156"/>
                  </a:lnTo>
                  <a:lnTo>
                    <a:pt x="19374" y="101815"/>
                  </a:lnTo>
                  <a:lnTo>
                    <a:pt x="17419" y="86751"/>
                  </a:lnTo>
                  <a:lnTo>
                    <a:pt x="15034" y="71950"/>
                  </a:lnTo>
                  <a:lnTo>
                    <a:pt x="12324" y="57382"/>
                  </a:lnTo>
                  <a:lnTo>
                    <a:pt x="9528" y="43601"/>
                  </a:lnTo>
                  <a:lnTo>
                    <a:pt x="6742" y="30393"/>
                  </a:lnTo>
                  <a:lnTo>
                    <a:pt x="3724" y="1659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73948" y="2901753"/>
              <a:ext cx="489075" cy="527786"/>
            </a:xfrm>
            <a:custGeom>
              <a:avLst/>
              <a:gdLst/>
              <a:ahLst/>
              <a:cxnLst/>
              <a:rect l="0" t="0" r="0" b="0"/>
              <a:pathLst>
                <a:path w="489075" h="527786">
                  <a:moveTo>
                    <a:pt x="0" y="46226"/>
                  </a:moveTo>
                  <a:lnTo>
                    <a:pt x="5934" y="40425"/>
                  </a:lnTo>
                  <a:lnTo>
                    <a:pt x="12139" y="35501"/>
                  </a:lnTo>
                  <a:lnTo>
                    <a:pt x="19239" y="30998"/>
                  </a:lnTo>
                  <a:lnTo>
                    <a:pt x="27352" y="26778"/>
                  </a:lnTo>
                  <a:lnTo>
                    <a:pt x="36647" y="22764"/>
                  </a:lnTo>
                  <a:lnTo>
                    <a:pt x="47100" y="18907"/>
                  </a:lnTo>
                  <a:lnTo>
                    <a:pt x="58697" y="15328"/>
                  </a:lnTo>
                  <a:lnTo>
                    <a:pt x="71532" y="12300"/>
                  </a:lnTo>
                  <a:lnTo>
                    <a:pt x="85534" y="9927"/>
                  </a:lnTo>
                  <a:lnTo>
                    <a:pt x="100512" y="7994"/>
                  </a:lnTo>
                  <a:lnTo>
                    <a:pt x="116242" y="6081"/>
                  </a:lnTo>
                  <a:lnTo>
                    <a:pt x="132518" y="3950"/>
                  </a:lnTo>
                  <a:lnTo>
                    <a:pt x="148852" y="1856"/>
                  </a:lnTo>
                  <a:lnTo>
                    <a:pt x="164512" y="435"/>
                  </a:lnTo>
                  <a:lnTo>
                    <a:pt x="179163" y="0"/>
                  </a:lnTo>
                  <a:lnTo>
                    <a:pt x="193135" y="539"/>
                  </a:lnTo>
                  <a:lnTo>
                    <a:pt x="207205" y="1898"/>
                  </a:lnTo>
                  <a:lnTo>
                    <a:pt x="221816" y="3888"/>
                  </a:lnTo>
                  <a:lnTo>
                    <a:pt x="236751" y="6343"/>
                  </a:lnTo>
                  <a:lnTo>
                    <a:pt x="251332" y="9129"/>
                  </a:lnTo>
                  <a:lnTo>
                    <a:pt x="265175" y="12151"/>
                  </a:lnTo>
                  <a:lnTo>
                    <a:pt x="278065" y="15499"/>
                  </a:lnTo>
                  <a:lnTo>
                    <a:pt x="289796" y="19432"/>
                  </a:lnTo>
                  <a:lnTo>
                    <a:pt x="300399" y="24049"/>
                  </a:lnTo>
                  <a:lnTo>
                    <a:pt x="310536" y="29455"/>
                  </a:lnTo>
                  <a:lnTo>
                    <a:pt x="321342" y="35842"/>
                  </a:lnTo>
                  <a:lnTo>
                    <a:pt x="333391" y="43211"/>
                  </a:lnTo>
                  <a:lnTo>
                    <a:pt x="346250" y="51261"/>
                  </a:lnTo>
                  <a:lnTo>
                    <a:pt x="358815" y="59503"/>
                  </a:lnTo>
                  <a:lnTo>
                    <a:pt x="370450" y="67635"/>
                  </a:lnTo>
                  <a:lnTo>
                    <a:pt x="381022" y="75552"/>
                  </a:lnTo>
                  <a:lnTo>
                    <a:pt x="390650" y="83247"/>
                  </a:lnTo>
                  <a:lnTo>
                    <a:pt x="399527" y="90756"/>
                  </a:lnTo>
                  <a:lnTo>
                    <a:pt x="407844" y="98121"/>
                  </a:lnTo>
                  <a:lnTo>
                    <a:pt x="415757" y="105380"/>
                  </a:lnTo>
                  <a:lnTo>
                    <a:pt x="423387" y="112573"/>
                  </a:lnTo>
                  <a:lnTo>
                    <a:pt x="430820" y="120050"/>
                  </a:lnTo>
                  <a:lnTo>
                    <a:pt x="438118" y="128441"/>
                  </a:lnTo>
                  <a:lnTo>
                    <a:pt x="445325" y="138022"/>
                  </a:lnTo>
                  <a:lnTo>
                    <a:pt x="452470" y="148899"/>
                  </a:lnTo>
                  <a:lnTo>
                    <a:pt x="459574" y="161183"/>
                  </a:lnTo>
                  <a:lnTo>
                    <a:pt x="466640" y="174782"/>
                  </a:lnTo>
                  <a:lnTo>
                    <a:pt x="473351" y="189474"/>
                  </a:lnTo>
                  <a:lnTo>
                    <a:pt x="479099" y="205005"/>
                  </a:lnTo>
                  <a:lnTo>
                    <a:pt x="483624" y="221149"/>
                  </a:lnTo>
                  <a:lnTo>
                    <a:pt x="486830" y="237563"/>
                  </a:lnTo>
                  <a:lnTo>
                    <a:pt x="488616" y="253808"/>
                  </a:lnTo>
                  <a:lnTo>
                    <a:pt x="489074" y="269655"/>
                  </a:lnTo>
                  <a:lnTo>
                    <a:pt x="488434" y="284906"/>
                  </a:lnTo>
                  <a:lnTo>
                    <a:pt x="486950" y="299308"/>
                  </a:lnTo>
                  <a:lnTo>
                    <a:pt x="484842" y="312807"/>
                  </a:lnTo>
                  <a:lnTo>
                    <a:pt x="482124" y="325348"/>
                  </a:lnTo>
                  <a:lnTo>
                    <a:pt x="478623" y="336786"/>
                  </a:lnTo>
                  <a:lnTo>
                    <a:pt x="474300" y="347159"/>
                  </a:lnTo>
                  <a:lnTo>
                    <a:pt x="469092" y="356958"/>
                  </a:lnTo>
                  <a:lnTo>
                    <a:pt x="462839" y="366999"/>
                  </a:lnTo>
                  <a:lnTo>
                    <a:pt x="455559" y="377716"/>
                  </a:lnTo>
                  <a:lnTo>
                    <a:pt x="447569" y="388867"/>
                  </a:lnTo>
                  <a:lnTo>
                    <a:pt x="439368" y="399745"/>
                  </a:lnTo>
                  <a:lnTo>
                    <a:pt x="431248" y="409956"/>
                  </a:lnTo>
                  <a:lnTo>
                    <a:pt x="422831" y="419591"/>
                  </a:lnTo>
                  <a:lnTo>
                    <a:pt x="413202" y="429047"/>
                  </a:lnTo>
                  <a:lnTo>
                    <a:pt x="401942" y="438591"/>
                  </a:lnTo>
                  <a:lnTo>
                    <a:pt x="389106" y="448323"/>
                  </a:lnTo>
                  <a:lnTo>
                    <a:pt x="374961" y="458250"/>
                  </a:lnTo>
                  <a:lnTo>
                    <a:pt x="359812" y="468337"/>
                  </a:lnTo>
                  <a:lnTo>
                    <a:pt x="343927" y="478385"/>
                  </a:lnTo>
                  <a:lnTo>
                    <a:pt x="327520" y="488051"/>
                  </a:lnTo>
                  <a:lnTo>
                    <a:pt x="310748" y="497170"/>
                  </a:lnTo>
                  <a:lnTo>
                    <a:pt x="293726" y="505427"/>
                  </a:lnTo>
                  <a:lnTo>
                    <a:pt x="276532" y="512294"/>
                  </a:lnTo>
                  <a:lnTo>
                    <a:pt x="259222" y="517615"/>
                  </a:lnTo>
                  <a:lnTo>
                    <a:pt x="241834" y="521543"/>
                  </a:lnTo>
                  <a:lnTo>
                    <a:pt x="224393" y="524353"/>
                  </a:lnTo>
                  <a:lnTo>
                    <a:pt x="206917" y="526317"/>
                  </a:lnTo>
                  <a:lnTo>
                    <a:pt x="189417" y="527503"/>
                  </a:lnTo>
                  <a:lnTo>
                    <a:pt x="171901" y="527785"/>
                  </a:lnTo>
                  <a:lnTo>
                    <a:pt x="154380" y="527163"/>
                  </a:lnTo>
                  <a:lnTo>
                    <a:pt x="137019" y="525764"/>
                  </a:lnTo>
                  <a:lnTo>
                    <a:pt x="120130" y="523754"/>
                  </a:lnTo>
                  <a:lnTo>
                    <a:pt x="103860" y="521295"/>
                  </a:lnTo>
                  <a:lnTo>
                    <a:pt x="88781" y="518668"/>
                  </a:lnTo>
                  <a:lnTo>
                    <a:pt x="74487" y="516013"/>
                  </a:lnTo>
                  <a:lnTo>
                    <a:pt x="59722" y="513102"/>
                  </a:lnTo>
                  <a:lnTo>
                    <a:pt x="42114" y="5094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72861" y="3094000"/>
              <a:ext cx="249482" cy="252700"/>
            </a:xfrm>
            <a:custGeom>
              <a:avLst/>
              <a:gdLst/>
              <a:ahLst/>
              <a:cxnLst/>
              <a:rect l="0" t="0" r="0" b="0"/>
              <a:pathLst>
                <a:path w="249482" h="252700">
                  <a:moveTo>
                    <a:pt x="106496" y="32963"/>
                  </a:moveTo>
                  <a:lnTo>
                    <a:pt x="97695" y="35897"/>
                  </a:lnTo>
                  <a:lnTo>
                    <a:pt x="89348" y="38679"/>
                  </a:lnTo>
                  <a:lnTo>
                    <a:pt x="80654" y="41588"/>
                  </a:lnTo>
                  <a:lnTo>
                    <a:pt x="71706" y="44974"/>
                  </a:lnTo>
                  <a:lnTo>
                    <a:pt x="62859" y="49436"/>
                  </a:lnTo>
                  <a:lnTo>
                    <a:pt x="54320" y="55206"/>
                  </a:lnTo>
                  <a:lnTo>
                    <a:pt x="46132" y="62195"/>
                  </a:lnTo>
                  <a:lnTo>
                    <a:pt x="38255" y="70180"/>
                  </a:lnTo>
                  <a:lnTo>
                    <a:pt x="30629" y="78921"/>
                  </a:lnTo>
                  <a:lnTo>
                    <a:pt x="23356" y="88212"/>
                  </a:lnTo>
                  <a:lnTo>
                    <a:pt x="16691" y="97893"/>
                  </a:lnTo>
                  <a:lnTo>
                    <a:pt x="10734" y="107851"/>
                  </a:lnTo>
                  <a:lnTo>
                    <a:pt x="5749" y="118163"/>
                  </a:lnTo>
                  <a:lnTo>
                    <a:pt x="2231" y="129077"/>
                  </a:lnTo>
                  <a:lnTo>
                    <a:pt x="318" y="140679"/>
                  </a:lnTo>
                  <a:lnTo>
                    <a:pt x="0" y="152742"/>
                  </a:lnTo>
                  <a:lnTo>
                    <a:pt x="1299" y="164840"/>
                  </a:lnTo>
                  <a:lnTo>
                    <a:pt x="4065" y="176713"/>
                  </a:lnTo>
                  <a:lnTo>
                    <a:pt x="8192" y="188127"/>
                  </a:lnTo>
                  <a:lnTo>
                    <a:pt x="13702" y="198791"/>
                  </a:lnTo>
                  <a:lnTo>
                    <a:pt x="20485" y="208629"/>
                  </a:lnTo>
                  <a:lnTo>
                    <a:pt x="28479" y="217726"/>
                  </a:lnTo>
                  <a:lnTo>
                    <a:pt x="37746" y="226230"/>
                  </a:lnTo>
                  <a:lnTo>
                    <a:pt x="48199" y="234276"/>
                  </a:lnTo>
                  <a:lnTo>
                    <a:pt x="59472" y="241494"/>
                  </a:lnTo>
                  <a:lnTo>
                    <a:pt x="71030" y="247059"/>
                  </a:lnTo>
                  <a:lnTo>
                    <a:pt x="82552" y="250651"/>
                  </a:lnTo>
                  <a:lnTo>
                    <a:pt x="94237" y="252418"/>
                  </a:lnTo>
                  <a:lnTo>
                    <a:pt x="106681" y="252699"/>
                  </a:lnTo>
                  <a:lnTo>
                    <a:pt x="120153" y="251848"/>
                  </a:lnTo>
                  <a:lnTo>
                    <a:pt x="134134" y="250007"/>
                  </a:lnTo>
                  <a:lnTo>
                    <a:pt x="147534" y="247110"/>
                  </a:lnTo>
                  <a:lnTo>
                    <a:pt x="159768" y="243204"/>
                  </a:lnTo>
                  <a:lnTo>
                    <a:pt x="170760" y="238447"/>
                  </a:lnTo>
                  <a:lnTo>
                    <a:pt x="180679" y="233031"/>
                  </a:lnTo>
                  <a:lnTo>
                    <a:pt x="189756" y="227128"/>
                  </a:lnTo>
                  <a:lnTo>
                    <a:pt x="198207" y="220875"/>
                  </a:lnTo>
                  <a:lnTo>
                    <a:pt x="206212" y="214379"/>
                  </a:lnTo>
                  <a:lnTo>
                    <a:pt x="213899" y="207710"/>
                  </a:lnTo>
                  <a:lnTo>
                    <a:pt x="221200" y="200757"/>
                  </a:lnTo>
                  <a:lnTo>
                    <a:pt x="227878" y="193250"/>
                  </a:lnTo>
                  <a:lnTo>
                    <a:pt x="233846" y="185076"/>
                  </a:lnTo>
                  <a:lnTo>
                    <a:pt x="239005" y="175958"/>
                  </a:lnTo>
                  <a:lnTo>
                    <a:pt x="243172" y="165394"/>
                  </a:lnTo>
                  <a:lnTo>
                    <a:pt x="246339" y="153249"/>
                  </a:lnTo>
                  <a:lnTo>
                    <a:pt x="248483" y="139855"/>
                  </a:lnTo>
                  <a:lnTo>
                    <a:pt x="249481" y="125801"/>
                  </a:lnTo>
                  <a:lnTo>
                    <a:pt x="249370" y="111504"/>
                  </a:lnTo>
                  <a:lnTo>
                    <a:pt x="248162" y="97330"/>
                  </a:lnTo>
                  <a:lnTo>
                    <a:pt x="245755" y="83667"/>
                  </a:lnTo>
                  <a:lnTo>
                    <a:pt x="242202" y="70671"/>
                  </a:lnTo>
                  <a:lnTo>
                    <a:pt x="237359" y="58471"/>
                  </a:lnTo>
                  <a:lnTo>
                    <a:pt x="230827" y="47263"/>
                  </a:lnTo>
                  <a:lnTo>
                    <a:pt x="222546" y="37058"/>
                  </a:lnTo>
                  <a:lnTo>
                    <a:pt x="212901" y="27881"/>
                  </a:lnTo>
                  <a:lnTo>
                    <a:pt x="202517" y="19854"/>
                  </a:lnTo>
                  <a:lnTo>
                    <a:pt x="191828" y="12943"/>
                  </a:lnTo>
                  <a:lnTo>
                    <a:pt x="180890" y="7300"/>
                  </a:lnTo>
                  <a:lnTo>
                    <a:pt x="169488" y="3332"/>
                  </a:lnTo>
                  <a:lnTo>
                    <a:pt x="157542" y="1103"/>
                  </a:lnTo>
                  <a:lnTo>
                    <a:pt x="145695" y="236"/>
                  </a:lnTo>
                  <a:lnTo>
                    <a:pt x="134078" y="0"/>
                  </a:lnTo>
                  <a:lnTo>
                    <a:pt x="121668" y="375"/>
                  </a:lnTo>
                  <a:lnTo>
                    <a:pt x="106496" y="137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79481" y="3010881"/>
              <a:ext cx="263214" cy="274011"/>
            </a:xfrm>
            <a:custGeom>
              <a:avLst/>
              <a:gdLst/>
              <a:ahLst/>
              <a:cxnLst/>
              <a:rect l="0" t="0" r="0" b="0"/>
              <a:pathLst>
                <a:path w="263214" h="274011">
                  <a:moveTo>
                    <a:pt x="0" y="73968"/>
                  </a:moveTo>
                  <a:lnTo>
                    <a:pt x="2934" y="82770"/>
                  </a:lnTo>
                  <a:lnTo>
                    <a:pt x="5717" y="91117"/>
                  </a:lnTo>
                  <a:lnTo>
                    <a:pt x="8616" y="99820"/>
                  </a:lnTo>
                  <a:lnTo>
                    <a:pt x="11656" y="109113"/>
                  </a:lnTo>
                  <a:lnTo>
                    <a:pt x="14822" y="119257"/>
                  </a:lnTo>
                  <a:lnTo>
                    <a:pt x="18085" y="130302"/>
                  </a:lnTo>
                  <a:lnTo>
                    <a:pt x="21423" y="142142"/>
                  </a:lnTo>
                  <a:lnTo>
                    <a:pt x="24814" y="154612"/>
                  </a:lnTo>
                  <a:lnTo>
                    <a:pt x="28243" y="167550"/>
                  </a:lnTo>
                  <a:lnTo>
                    <a:pt x="31698" y="180660"/>
                  </a:lnTo>
                  <a:lnTo>
                    <a:pt x="35171" y="193533"/>
                  </a:lnTo>
                  <a:lnTo>
                    <a:pt x="38655" y="205968"/>
                  </a:lnTo>
                  <a:lnTo>
                    <a:pt x="42148" y="217944"/>
                  </a:lnTo>
                  <a:lnTo>
                    <a:pt x="45647" y="229527"/>
                  </a:lnTo>
                  <a:lnTo>
                    <a:pt x="49128" y="240720"/>
                  </a:lnTo>
                  <a:lnTo>
                    <a:pt x="51895" y="248725"/>
                  </a:lnTo>
                  <a:lnTo>
                    <a:pt x="53211" y="249871"/>
                  </a:lnTo>
                  <a:lnTo>
                    <a:pt x="53598" y="245062"/>
                  </a:lnTo>
                  <a:lnTo>
                    <a:pt x="53403" y="236203"/>
                  </a:lnTo>
                  <a:lnTo>
                    <a:pt x="52591" y="224970"/>
                  </a:lnTo>
                  <a:lnTo>
                    <a:pt x="51159" y="212442"/>
                  </a:lnTo>
                  <a:lnTo>
                    <a:pt x="49346" y="199225"/>
                  </a:lnTo>
                  <a:lnTo>
                    <a:pt x="47572" y="185641"/>
                  </a:lnTo>
                  <a:lnTo>
                    <a:pt x="46077" y="171859"/>
                  </a:lnTo>
                  <a:lnTo>
                    <a:pt x="44918" y="157968"/>
                  </a:lnTo>
                  <a:lnTo>
                    <a:pt x="44063" y="144017"/>
                  </a:lnTo>
                  <a:lnTo>
                    <a:pt x="43453" y="130027"/>
                  </a:lnTo>
                  <a:lnTo>
                    <a:pt x="43026" y="115849"/>
                  </a:lnTo>
                  <a:lnTo>
                    <a:pt x="42732" y="101182"/>
                  </a:lnTo>
                  <a:lnTo>
                    <a:pt x="42545" y="85917"/>
                  </a:lnTo>
                  <a:lnTo>
                    <a:pt x="42927" y="70580"/>
                  </a:lnTo>
                  <a:lnTo>
                    <a:pt x="44780" y="56196"/>
                  </a:lnTo>
                  <a:lnTo>
                    <a:pt x="48477" y="43270"/>
                  </a:lnTo>
                  <a:lnTo>
                    <a:pt x="53912" y="31965"/>
                  </a:lnTo>
                  <a:lnTo>
                    <a:pt x="60774" y="22362"/>
                  </a:lnTo>
                  <a:lnTo>
                    <a:pt x="68723" y="14321"/>
                  </a:lnTo>
                  <a:lnTo>
                    <a:pt x="77466" y="7887"/>
                  </a:lnTo>
                  <a:lnTo>
                    <a:pt x="86771" y="3372"/>
                  </a:lnTo>
                  <a:lnTo>
                    <a:pt x="96467" y="779"/>
                  </a:lnTo>
                  <a:lnTo>
                    <a:pt x="106433" y="0"/>
                  </a:lnTo>
                  <a:lnTo>
                    <a:pt x="116583" y="988"/>
                  </a:lnTo>
                  <a:lnTo>
                    <a:pt x="126852" y="3546"/>
                  </a:lnTo>
                  <a:lnTo>
                    <a:pt x="137038" y="7532"/>
                  </a:lnTo>
                  <a:lnTo>
                    <a:pt x="146803" y="12949"/>
                  </a:lnTo>
                  <a:lnTo>
                    <a:pt x="156002" y="19669"/>
                  </a:lnTo>
                  <a:lnTo>
                    <a:pt x="164654" y="27620"/>
                  </a:lnTo>
                  <a:lnTo>
                    <a:pt x="172852" y="36860"/>
                  </a:lnTo>
                  <a:lnTo>
                    <a:pt x="180702" y="47303"/>
                  </a:lnTo>
                  <a:lnTo>
                    <a:pt x="188297" y="58909"/>
                  </a:lnTo>
                  <a:lnTo>
                    <a:pt x="195711" y="71756"/>
                  </a:lnTo>
                  <a:lnTo>
                    <a:pt x="202994" y="85765"/>
                  </a:lnTo>
                  <a:lnTo>
                    <a:pt x="210022" y="100579"/>
                  </a:lnTo>
                  <a:lnTo>
                    <a:pt x="216515" y="115669"/>
                  </a:lnTo>
                  <a:lnTo>
                    <a:pt x="222363" y="130705"/>
                  </a:lnTo>
                  <a:lnTo>
                    <a:pt x="227612" y="145564"/>
                  </a:lnTo>
                  <a:lnTo>
                    <a:pt x="232371" y="160226"/>
                  </a:lnTo>
                  <a:lnTo>
                    <a:pt x="236759" y="174720"/>
                  </a:lnTo>
                  <a:lnTo>
                    <a:pt x="240876" y="189081"/>
                  </a:lnTo>
                  <a:lnTo>
                    <a:pt x="244802" y="203343"/>
                  </a:lnTo>
                  <a:lnTo>
                    <a:pt x="248589" y="217517"/>
                  </a:lnTo>
                  <a:lnTo>
                    <a:pt x="252130" y="231018"/>
                  </a:lnTo>
                  <a:lnTo>
                    <a:pt x="255504" y="244001"/>
                  </a:lnTo>
                  <a:lnTo>
                    <a:pt x="259011" y="257606"/>
                  </a:lnTo>
                  <a:lnTo>
                    <a:pt x="263213" y="2740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93189" y="3042735"/>
              <a:ext cx="239711" cy="243315"/>
            </a:xfrm>
            <a:custGeom>
              <a:avLst/>
              <a:gdLst/>
              <a:ahLst/>
              <a:cxnLst/>
              <a:rect l="0" t="0" r="0" b="0"/>
              <a:pathLst>
                <a:path w="239711" h="243315">
                  <a:moveTo>
                    <a:pt x="149546" y="10529"/>
                  </a:moveTo>
                  <a:lnTo>
                    <a:pt x="137878" y="7729"/>
                  </a:lnTo>
                  <a:lnTo>
                    <a:pt x="127389" y="6227"/>
                  </a:lnTo>
                  <a:lnTo>
                    <a:pt x="117083" y="5926"/>
                  </a:lnTo>
                  <a:lnTo>
                    <a:pt x="106609" y="6778"/>
                  </a:lnTo>
                  <a:lnTo>
                    <a:pt x="95617" y="8894"/>
                  </a:lnTo>
                  <a:lnTo>
                    <a:pt x="83983" y="12220"/>
                  </a:lnTo>
                  <a:lnTo>
                    <a:pt x="72075" y="16728"/>
                  </a:lnTo>
                  <a:lnTo>
                    <a:pt x="60617" y="22496"/>
                  </a:lnTo>
                  <a:lnTo>
                    <a:pt x="49992" y="29447"/>
                  </a:lnTo>
                  <a:lnTo>
                    <a:pt x="40403" y="37384"/>
                  </a:lnTo>
                  <a:lnTo>
                    <a:pt x="32034" y="46081"/>
                  </a:lnTo>
                  <a:lnTo>
                    <a:pt x="24852" y="55337"/>
                  </a:lnTo>
                  <a:lnTo>
                    <a:pt x="18673" y="64992"/>
                  </a:lnTo>
                  <a:lnTo>
                    <a:pt x="13273" y="74926"/>
                  </a:lnTo>
                  <a:lnTo>
                    <a:pt x="8457" y="85056"/>
                  </a:lnTo>
                  <a:lnTo>
                    <a:pt x="4389" y="95486"/>
                  </a:lnTo>
                  <a:lnTo>
                    <a:pt x="1560" y="106481"/>
                  </a:lnTo>
                  <a:lnTo>
                    <a:pt x="140" y="118135"/>
                  </a:lnTo>
                  <a:lnTo>
                    <a:pt x="0" y="130235"/>
                  </a:lnTo>
                  <a:lnTo>
                    <a:pt x="894" y="142357"/>
                  </a:lnTo>
                  <a:lnTo>
                    <a:pt x="2574" y="154246"/>
                  </a:lnTo>
                  <a:lnTo>
                    <a:pt x="4989" y="165670"/>
                  </a:lnTo>
                  <a:lnTo>
                    <a:pt x="8280" y="176342"/>
                  </a:lnTo>
                  <a:lnTo>
                    <a:pt x="12463" y="186185"/>
                  </a:lnTo>
                  <a:lnTo>
                    <a:pt x="17746" y="195285"/>
                  </a:lnTo>
                  <a:lnTo>
                    <a:pt x="24581" y="203792"/>
                  </a:lnTo>
                  <a:lnTo>
                    <a:pt x="33069" y="211848"/>
                  </a:lnTo>
                  <a:lnTo>
                    <a:pt x="42854" y="219413"/>
                  </a:lnTo>
                  <a:lnTo>
                    <a:pt x="53332" y="226275"/>
                  </a:lnTo>
                  <a:lnTo>
                    <a:pt x="64090" y="232365"/>
                  </a:lnTo>
                  <a:lnTo>
                    <a:pt x="75243" y="237437"/>
                  </a:lnTo>
                  <a:lnTo>
                    <a:pt x="87322" y="241015"/>
                  </a:lnTo>
                  <a:lnTo>
                    <a:pt x="100545" y="242969"/>
                  </a:lnTo>
                  <a:lnTo>
                    <a:pt x="114358" y="243314"/>
                  </a:lnTo>
                  <a:lnTo>
                    <a:pt x="127644" y="242032"/>
                  </a:lnTo>
                  <a:lnTo>
                    <a:pt x="139806" y="239282"/>
                  </a:lnTo>
                  <a:lnTo>
                    <a:pt x="150920" y="235337"/>
                  </a:lnTo>
                  <a:lnTo>
                    <a:pt x="161453" y="230479"/>
                  </a:lnTo>
                  <a:lnTo>
                    <a:pt x="171755" y="224949"/>
                  </a:lnTo>
                  <a:lnTo>
                    <a:pt x="181845" y="218611"/>
                  </a:lnTo>
                  <a:lnTo>
                    <a:pt x="191487" y="210993"/>
                  </a:lnTo>
                  <a:lnTo>
                    <a:pt x="200569" y="201944"/>
                  </a:lnTo>
                  <a:lnTo>
                    <a:pt x="208959" y="191765"/>
                  </a:lnTo>
                  <a:lnTo>
                    <a:pt x="216442" y="181014"/>
                  </a:lnTo>
                  <a:lnTo>
                    <a:pt x="222986" y="170075"/>
                  </a:lnTo>
                  <a:lnTo>
                    <a:pt x="228549" y="158968"/>
                  </a:lnTo>
                  <a:lnTo>
                    <a:pt x="232994" y="147453"/>
                  </a:lnTo>
                  <a:lnTo>
                    <a:pt x="236352" y="135416"/>
                  </a:lnTo>
                  <a:lnTo>
                    <a:pt x="238625" y="123044"/>
                  </a:lnTo>
                  <a:lnTo>
                    <a:pt x="239710" y="110733"/>
                  </a:lnTo>
                  <a:lnTo>
                    <a:pt x="239659" y="98707"/>
                  </a:lnTo>
                  <a:lnTo>
                    <a:pt x="238489" y="87021"/>
                  </a:lnTo>
                  <a:lnTo>
                    <a:pt x="236110" y="75641"/>
                  </a:lnTo>
                  <a:lnTo>
                    <a:pt x="232579" y="64509"/>
                  </a:lnTo>
                  <a:lnTo>
                    <a:pt x="227920" y="53728"/>
                  </a:lnTo>
                  <a:lnTo>
                    <a:pt x="222045" y="43555"/>
                  </a:lnTo>
                  <a:lnTo>
                    <a:pt x="215018" y="34088"/>
                  </a:lnTo>
                  <a:lnTo>
                    <a:pt x="206910" y="25567"/>
                  </a:lnTo>
                  <a:lnTo>
                    <a:pt x="196606" y="17613"/>
                  </a:lnTo>
                  <a:lnTo>
                    <a:pt x="179848" y="9526"/>
                  </a:lnTo>
                  <a:lnTo>
                    <a:pt x="149546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34924" y="2705823"/>
              <a:ext cx="60496" cy="568540"/>
            </a:xfrm>
            <a:custGeom>
              <a:avLst/>
              <a:gdLst/>
              <a:ahLst/>
              <a:cxnLst/>
              <a:rect l="0" t="0" r="0" b="0"/>
              <a:pathLst>
                <a:path w="60496" h="568540">
                  <a:moveTo>
                    <a:pt x="7853" y="0"/>
                  </a:moveTo>
                  <a:lnTo>
                    <a:pt x="7853" y="11870"/>
                  </a:lnTo>
                  <a:lnTo>
                    <a:pt x="7853" y="24279"/>
                  </a:lnTo>
                  <a:lnTo>
                    <a:pt x="7853" y="38462"/>
                  </a:lnTo>
                  <a:lnTo>
                    <a:pt x="7853" y="53996"/>
                  </a:lnTo>
                  <a:lnTo>
                    <a:pt x="7853" y="69992"/>
                  </a:lnTo>
                  <a:lnTo>
                    <a:pt x="7848" y="85875"/>
                  </a:lnTo>
                  <a:lnTo>
                    <a:pt x="7676" y="101423"/>
                  </a:lnTo>
                  <a:lnTo>
                    <a:pt x="7027" y="116610"/>
                  </a:lnTo>
                  <a:lnTo>
                    <a:pt x="5778" y="131488"/>
                  </a:lnTo>
                  <a:lnTo>
                    <a:pt x="4126" y="146291"/>
                  </a:lnTo>
                  <a:lnTo>
                    <a:pt x="2478" y="161389"/>
                  </a:lnTo>
                  <a:lnTo>
                    <a:pt x="1079" y="176963"/>
                  </a:lnTo>
                  <a:lnTo>
                    <a:pt x="160" y="193020"/>
                  </a:lnTo>
                  <a:lnTo>
                    <a:pt x="0" y="209485"/>
                  </a:lnTo>
                  <a:lnTo>
                    <a:pt x="675" y="226267"/>
                  </a:lnTo>
                  <a:lnTo>
                    <a:pt x="2096" y="243283"/>
                  </a:lnTo>
                  <a:lnTo>
                    <a:pt x="4112" y="260465"/>
                  </a:lnTo>
                  <a:lnTo>
                    <a:pt x="6573" y="277764"/>
                  </a:lnTo>
                  <a:lnTo>
                    <a:pt x="9189" y="295143"/>
                  </a:lnTo>
                  <a:lnTo>
                    <a:pt x="11557" y="312577"/>
                  </a:lnTo>
                  <a:lnTo>
                    <a:pt x="13483" y="330044"/>
                  </a:lnTo>
                  <a:lnTo>
                    <a:pt x="15114" y="347367"/>
                  </a:lnTo>
                  <a:lnTo>
                    <a:pt x="16824" y="364232"/>
                  </a:lnTo>
                  <a:lnTo>
                    <a:pt x="18828" y="380503"/>
                  </a:lnTo>
                  <a:lnTo>
                    <a:pt x="21177" y="396210"/>
                  </a:lnTo>
                  <a:lnTo>
                    <a:pt x="23832" y="411450"/>
                  </a:lnTo>
                  <a:lnTo>
                    <a:pt x="26733" y="426331"/>
                  </a:lnTo>
                  <a:lnTo>
                    <a:pt x="29817" y="440782"/>
                  </a:lnTo>
                  <a:lnTo>
                    <a:pt x="33034" y="454574"/>
                  </a:lnTo>
                  <a:lnTo>
                    <a:pt x="36343" y="467637"/>
                  </a:lnTo>
                  <a:lnTo>
                    <a:pt x="39717" y="480207"/>
                  </a:lnTo>
                  <a:lnTo>
                    <a:pt x="43135" y="492721"/>
                  </a:lnTo>
                  <a:lnTo>
                    <a:pt x="46578" y="505426"/>
                  </a:lnTo>
                  <a:lnTo>
                    <a:pt x="49885" y="517985"/>
                  </a:lnTo>
                  <a:lnTo>
                    <a:pt x="53078" y="530901"/>
                  </a:lnTo>
                  <a:lnTo>
                    <a:pt x="56436" y="546434"/>
                  </a:lnTo>
                  <a:lnTo>
                    <a:pt x="60495" y="5685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69036" y="2884808"/>
              <a:ext cx="410612" cy="52643"/>
            </a:xfrm>
            <a:custGeom>
              <a:avLst/>
              <a:gdLst/>
              <a:ahLst/>
              <a:cxnLst/>
              <a:rect l="0" t="0" r="0" b="0"/>
              <a:pathLst>
                <a:path w="410612" h="52643">
                  <a:moveTo>
                    <a:pt x="410611" y="0"/>
                  </a:moveTo>
                  <a:lnTo>
                    <a:pt x="401928" y="0"/>
                  </a:lnTo>
                  <a:lnTo>
                    <a:pt x="389235" y="0"/>
                  </a:lnTo>
                  <a:lnTo>
                    <a:pt x="373760" y="0"/>
                  </a:lnTo>
                  <a:lnTo>
                    <a:pt x="355995" y="5"/>
                  </a:lnTo>
                  <a:lnTo>
                    <a:pt x="336532" y="177"/>
                  </a:lnTo>
                  <a:lnTo>
                    <a:pt x="316106" y="825"/>
                  </a:lnTo>
                  <a:lnTo>
                    <a:pt x="295232" y="2074"/>
                  </a:lnTo>
                  <a:lnTo>
                    <a:pt x="274509" y="3727"/>
                  </a:lnTo>
                  <a:lnTo>
                    <a:pt x="254675" y="5375"/>
                  </a:lnTo>
                  <a:lnTo>
                    <a:pt x="236048" y="6782"/>
                  </a:lnTo>
                  <a:lnTo>
                    <a:pt x="218744" y="8048"/>
                  </a:lnTo>
                  <a:lnTo>
                    <a:pt x="202874" y="9505"/>
                  </a:lnTo>
                  <a:lnTo>
                    <a:pt x="188337" y="11335"/>
                  </a:lnTo>
                  <a:lnTo>
                    <a:pt x="174740" y="13566"/>
                  </a:lnTo>
                  <a:lnTo>
                    <a:pt x="161520" y="16142"/>
                  </a:lnTo>
                  <a:lnTo>
                    <a:pt x="148320" y="18989"/>
                  </a:lnTo>
                  <a:lnTo>
                    <a:pt x="134993" y="22038"/>
                  </a:lnTo>
                  <a:lnTo>
                    <a:pt x="121505" y="25230"/>
                  </a:lnTo>
                  <a:lnTo>
                    <a:pt x="107868" y="28523"/>
                  </a:lnTo>
                  <a:lnTo>
                    <a:pt x="93947" y="31886"/>
                  </a:lnTo>
                  <a:lnTo>
                    <a:pt x="79462" y="35296"/>
                  </a:lnTo>
                  <a:lnTo>
                    <a:pt x="64333" y="38735"/>
                  </a:lnTo>
                  <a:lnTo>
                    <a:pt x="49371" y="42039"/>
                  </a:lnTo>
                  <a:lnTo>
                    <a:pt x="34720" y="45229"/>
                  </a:lnTo>
                  <a:lnTo>
                    <a:pt x="19090" y="48585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36164" y="3045838"/>
              <a:ext cx="259422" cy="292297"/>
            </a:xfrm>
            <a:custGeom>
              <a:avLst/>
              <a:gdLst/>
              <a:ahLst/>
              <a:cxnLst/>
              <a:rect l="0" t="0" r="0" b="0"/>
              <a:pathLst>
                <a:path w="259422" h="292297">
                  <a:moveTo>
                    <a:pt x="133079" y="154825"/>
                  </a:moveTo>
                  <a:lnTo>
                    <a:pt x="135946" y="145956"/>
                  </a:lnTo>
                  <a:lnTo>
                    <a:pt x="138088" y="136970"/>
                  </a:lnTo>
                  <a:lnTo>
                    <a:pt x="139691" y="126974"/>
                  </a:lnTo>
                  <a:lnTo>
                    <a:pt x="140871" y="115994"/>
                  </a:lnTo>
                  <a:lnTo>
                    <a:pt x="141720" y="104182"/>
                  </a:lnTo>
                  <a:lnTo>
                    <a:pt x="142309" y="91728"/>
                  </a:lnTo>
                  <a:lnTo>
                    <a:pt x="142378" y="78963"/>
                  </a:lnTo>
                  <a:lnTo>
                    <a:pt x="141365" y="66331"/>
                  </a:lnTo>
                  <a:lnTo>
                    <a:pt x="139048" y="54067"/>
                  </a:lnTo>
                  <a:lnTo>
                    <a:pt x="135354" y="42377"/>
                  </a:lnTo>
                  <a:lnTo>
                    <a:pt x="130201" y="31520"/>
                  </a:lnTo>
                  <a:lnTo>
                    <a:pt x="123695" y="21564"/>
                  </a:lnTo>
                  <a:lnTo>
                    <a:pt x="116073" y="12895"/>
                  </a:lnTo>
                  <a:lnTo>
                    <a:pt x="107593" y="6274"/>
                  </a:lnTo>
                  <a:lnTo>
                    <a:pt x="98491" y="1943"/>
                  </a:lnTo>
                  <a:lnTo>
                    <a:pt x="89112" y="0"/>
                  </a:lnTo>
                  <a:lnTo>
                    <a:pt x="79895" y="658"/>
                  </a:lnTo>
                  <a:lnTo>
                    <a:pt x="71069" y="3768"/>
                  </a:lnTo>
                  <a:lnTo>
                    <a:pt x="62669" y="8922"/>
                  </a:lnTo>
                  <a:lnTo>
                    <a:pt x="54641" y="15652"/>
                  </a:lnTo>
                  <a:lnTo>
                    <a:pt x="46909" y="23547"/>
                  </a:lnTo>
                  <a:lnTo>
                    <a:pt x="39563" y="32437"/>
                  </a:lnTo>
                  <a:lnTo>
                    <a:pt x="32849" y="42380"/>
                  </a:lnTo>
                  <a:lnTo>
                    <a:pt x="26849" y="53326"/>
                  </a:lnTo>
                  <a:lnTo>
                    <a:pt x="21496" y="65117"/>
                  </a:lnTo>
                  <a:lnTo>
                    <a:pt x="16667" y="77564"/>
                  </a:lnTo>
                  <a:lnTo>
                    <a:pt x="12235" y="90499"/>
                  </a:lnTo>
                  <a:lnTo>
                    <a:pt x="8259" y="103949"/>
                  </a:lnTo>
                  <a:lnTo>
                    <a:pt x="4961" y="118116"/>
                  </a:lnTo>
                  <a:lnTo>
                    <a:pt x="2412" y="133052"/>
                  </a:lnTo>
                  <a:lnTo>
                    <a:pt x="700" y="148506"/>
                  </a:lnTo>
                  <a:lnTo>
                    <a:pt x="0" y="164032"/>
                  </a:lnTo>
                  <a:lnTo>
                    <a:pt x="314" y="179362"/>
                  </a:lnTo>
                  <a:lnTo>
                    <a:pt x="1660" y="194248"/>
                  </a:lnTo>
                  <a:lnTo>
                    <a:pt x="4159" y="208398"/>
                  </a:lnTo>
                  <a:lnTo>
                    <a:pt x="7766" y="221724"/>
                  </a:lnTo>
                  <a:lnTo>
                    <a:pt x="12306" y="234147"/>
                  </a:lnTo>
                  <a:lnTo>
                    <a:pt x="17569" y="245505"/>
                  </a:lnTo>
                  <a:lnTo>
                    <a:pt x="23371" y="255811"/>
                  </a:lnTo>
                  <a:lnTo>
                    <a:pt x="29723" y="265056"/>
                  </a:lnTo>
                  <a:lnTo>
                    <a:pt x="36819" y="273128"/>
                  </a:lnTo>
                  <a:lnTo>
                    <a:pt x="44704" y="280070"/>
                  </a:lnTo>
                  <a:lnTo>
                    <a:pt x="53287" y="285733"/>
                  </a:lnTo>
                  <a:lnTo>
                    <a:pt x="62427" y="289714"/>
                  </a:lnTo>
                  <a:lnTo>
                    <a:pt x="71975" y="291938"/>
                  </a:lnTo>
                  <a:lnTo>
                    <a:pt x="81487" y="292296"/>
                  </a:lnTo>
                  <a:lnTo>
                    <a:pt x="90262" y="290492"/>
                  </a:lnTo>
                  <a:lnTo>
                    <a:pt x="97978" y="286573"/>
                  </a:lnTo>
                  <a:lnTo>
                    <a:pt x="104819" y="280857"/>
                  </a:lnTo>
                  <a:lnTo>
                    <a:pt x="111261" y="273742"/>
                  </a:lnTo>
                  <a:lnTo>
                    <a:pt x="117631" y="265585"/>
                  </a:lnTo>
                  <a:lnTo>
                    <a:pt x="123912" y="256518"/>
                  </a:lnTo>
                  <a:lnTo>
                    <a:pt x="129837" y="246456"/>
                  </a:lnTo>
                  <a:lnTo>
                    <a:pt x="135272" y="235424"/>
                  </a:lnTo>
                  <a:lnTo>
                    <a:pt x="140228" y="223407"/>
                  </a:lnTo>
                  <a:lnTo>
                    <a:pt x="144783" y="210276"/>
                  </a:lnTo>
                  <a:lnTo>
                    <a:pt x="149022" y="196077"/>
                  </a:lnTo>
                  <a:lnTo>
                    <a:pt x="152698" y="181304"/>
                  </a:lnTo>
                  <a:lnTo>
                    <a:pt x="155262" y="166774"/>
                  </a:lnTo>
                  <a:lnTo>
                    <a:pt x="156509" y="152926"/>
                  </a:lnTo>
                  <a:lnTo>
                    <a:pt x="156702" y="139680"/>
                  </a:lnTo>
                  <a:lnTo>
                    <a:pt x="156376" y="126639"/>
                  </a:lnTo>
                  <a:lnTo>
                    <a:pt x="155887" y="113561"/>
                  </a:lnTo>
                  <a:lnTo>
                    <a:pt x="154958" y="101516"/>
                  </a:lnTo>
                  <a:lnTo>
                    <a:pt x="153148" y="94227"/>
                  </a:lnTo>
                  <a:lnTo>
                    <a:pt x="151272" y="94111"/>
                  </a:lnTo>
                  <a:lnTo>
                    <a:pt x="150407" y="99534"/>
                  </a:lnTo>
                  <a:lnTo>
                    <a:pt x="150705" y="108639"/>
                  </a:lnTo>
                  <a:lnTo>
                    <a:pt x="151952" y="119923"/>
                  </a:lnTo>
                  <a:lnTo>
                    <a:pt x="153904" y="132420"/>
                  </a:lnTo>
                  <a:lnTo>
                    <a:pt x="156519" y="145585"/>
                  </a:lnTo>
                  <a:lnTo>
                    <a:pt x="159953" y="159117"/>
                  </a:lnTo>
                  <a:lnTo>
                    <a:pt x="164232" y="172848"/>
                  </a:lnTo>
                  <a:lnTo>
                    <a:pt x="169412" y="186360"/>
                  </a:lnTo>
                  <a:lnTo>
                    <a:pt x="175646" y="198991"/>
                  </a:lnTo>
                  <a:lnTo>
                    <a:pt x="182917" y="210449"/>
                  </a:lnTo>
                  <a:lnTo>
                    <a:pt x="191071" y="220619"/>
                  </a:lnTo>
                  <a:lnTo>
                    <a:pt x="199916" y="229388"/>
                  </a:lnTo>
                  <a:lnTo>
                    <a:pt x="209262" y="236842"/>
                  </a:lnTo>
                  <a:lnTo>
                    <a:pt x="218702" y="243253"/>
                  </a:lnTo>
                  <a:lnTo>
                    <a:pt x="228639" y="249708"/>
                  </a:lnTo>
                  <a:lnTo>
                    <a:pt x="241061" y="257897"/>
                  </a:lnTo>
                  <a:lnTo>
                    <a:pt x="259421" y="2706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37154" y="3017070"/>
              <a:ext cx="197690" cy="271747"/>
            </a:xfrm>
            <a:custGeom>
              <a:avLst/>
              <a:gdLst/>
              <a:ahLst/>
              <a:cxnLst/>
              <a:rect l="0" t="0" r="0" b="0"/>
              <a:pathLst>
                <a:path w="197690" h="271747">
                  <a:moveTo>
                    <a:pt x="158472" y="4608"/>
                  </a:moveTo>
                  <a:lnTo>
                    <a:pt x="149604" y="1808"/>
                  </a:lnTo>
                  <a:lnTo>
                    <a:pt x="140617" y="307"/>
                  </a:lnTo>
                  <a:lnTo>
                    <a:pt x="130626" y="0"/>
                  </a:lnTo>
                  <a:lnTo>
                    <a:pt x="119819" y="679"/>
                  </a:lnTo>
                  <a:lnTo>
                    <a:pt x="108656" y="2147"/>
                  </a:lnTo>
                  <a:lnTo>
                    <a:pt x="97451" y="4221"/>
                  </a:lnTo>
                  <a:lnTo>
                    <a:pt x="86338" y="6903"/>
                  </a:lnTo>
                  <a:lnTo>
                    <a:pt x="75354" y="10374"/>
                  </a:lnTo>
                  <a:lnTo>
                    <a:pt x="64493" y="14670"/>
                  </a:lnTo>
                  <a:lnTo>
                    <a:pt x="53896" y="19688"/>
                  </a:lnTo>
                  <a:lnTo>
                    <a:pt x="43846" y="25281"/>
                  </a:lnTo>
                  <a:lnTo>
                    <a:pt x="34459" y="31308"/>
                  </a:lnTo>
                  <a:lnTo>
                    <a:pt x="25849" y="37812"/>
                  </a:lnTo>
                  <a:lnTo>
                    <a:pt x="18212" y="45010"/>
                  </a:lnTo>
                  <a:lnTo>
                    <a:pt x="11565" y="52968"/>
                  </a:lnTo>
                  <a:lnTo>
                    <a:pt x="6102" y="61771"/>
                  </a:lnTo>
                  <a:lnTo>
                    <a:pt x="2254" y="71590"/>
                  </a:lnTo>
                  <a:lnTo>
                    <a:pt x="124" y="82407"/>
                  </a:lnTo>
                  <a:lnTo>
                    <a:pt x="0" y="93587"/>
                  </a:lnTo>
                  <a:lnTo>
                    <a:pt x="2493" y="104018"/>
                  </a:lnTo>
                  <a:lnTo>
                    <a:pt x="7692" y="113134"/>
                  </a:lnTo>
                  <a:lnTo>
                    <a:pt x="15251" y="120726"/>
                  </a:lnTo>
                  <a:lnTo>
                    <a:pt x="24676" y="126682"/>
                  </a:lnTo>
                  <a:lnTo>
                    <a:pt x="35487" y="131135"/>
                  </a:lnTo>
                  <a:lnTo>
                    <a:pt x="47132" y="134517"/>
                  </a:lnTo>
                  <a:lnTo>
                    <a:pt x="59006" y="137426"/>
                  </a:lnTo>
                  <a:lnTo>
                    <a:pt x="70767" y="140247"/>
                  </a:lnTo>
                  <a:lnTo>
                    <a:pt x="82459" y="143147"/>
                  </a:lnTo>
                  <a:lnTo>
                    <a:pt x="94382" y="146175"/>
                  </a:lnTo>
                  <a:lnTo>
                    <a:pt x="106699" y="149326"/>
                  </a:lnTo>
                  <a:lnTo>
                    <a:pt x="119262" y="152577"/>
                  </a:lnTo>
                  <a:lnTo>
                    <a:pt x="131703" y="155906"/>
                  </a:lnTo>
                  <a:lnTo>
                    <a:pt x="143811" y="159299"/>
                  </a:lnTo>
                  <a:lnTo>
                    <a:pt x="155383" y="163069"/>
                  </a:lnTo>
                  <a:lnTo>
                    <a:pt x="166155" y="167816"/>
                  </a:lnTo>
                  <a:lnTo>
                    <a:pt x="176051" y="173793"/>
                  </a:lnTo>
                  <a:lnTo>
                    <a:pt x="184678" y="180927"/>
                  </a:lnTo>
                  <a:lnTo>
                    <a:pt x="191270" y="189012"/>
                  </a:lnTo>
                  <a:lnTo>
                    <a:pt x="195586" y="197817"/>
                  </a:lnTo>
                  <a:lnTo>
                    <a:pt x="197689" y="206982"/>
                  </a:lnTo>
                  <a:lnTo>
                    <a:pt x="197670" y="216047"/>
                  </a:lnTo>
                  <a:lnTo>
                    <a:pt x="195803" y="224763"/>
                  </a:lnTo>
                  <a:lnTo>
                    <a:pt x="192297" y="232919"/>
                  </a:lnTo>
                  <a:lnTo>
                    <a:pt x="187212" y="240250"/>
                  </a:lnTo>
                  <a:lnTo>
                    <a:pt x="180718" y="246695"/>
                  </a:lnTo>
                  <a:lnTo>
                    <a:pt x="172920" y="252193"/>
                  </a:lnTo>
                  <a:lnTo>
                    <a:pt x="163785" y="256596"/>
                  </a:lnTo>
                  <a:lnTo>
                    <a:pt x="153421" y="259935"/>
                  </a:lnTo>
                  <a:lnTo>
                    <a:pt x="142207" y="262535"/>
                  </a:lnTo>
                  <a:lnTo>
                    <a:pt x="130688" y="264904"/>
                  </a:lnTo>
                  <a:lnTo>
                    <a:pt x="119202" y="267346"/>
                  </a:lnTo>
                  <a:lnTo>
                    <a:pt x="107880" y="269649"/>
                  </a:lnTo>
                  <a:lnTo>
                    <a:pt x="96744" y="271211"/>
                  </a:lnTo>
                  <a:lnTo>
                    <a:pt x="85777" y="271746"/>
                  </a:lnTo>
                  <a:lnTo>
                    <a:pt x="75012" y="271437"/>
                  </a:lnTo>
                  <a:lnTo>
                    <a:pt x="63280" y="270739"/>
                  </a:lnTo>
                  <a:lnTo>
                    <a:pt x="47315" y="269587"/>
                  </a:lnTo>
                  <a:lnTo>
                    <a:pt x="21602" y="26782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04218" y="2979564"/>
              <a:ext cx="230898" cy="315856"/>
            </a:xfrm>
            <a:custGeom>
              <a:avLst/>
              <a:gdLst/>
              <a:ahLst/>
              <a:cxnLst/>
              <a:rect l="0" t="0" r="0" b="0"/>
              <a:pathLst>
                <a:path w="230898" h="315856">
                  <a:moveTo>
                    <a:pt x="144093" y="0"/>
                  </a:moveTo>
                  <a:lnTo>
                    <a:pt x="135291" y="3001"/>
                  </a:lnTo>
                  <a:lnTo>
                    <a:pt x="126944" y="6424"/>
                  </a:lnTo>
                  <a:lnTo>
                    <a:pt x="118246" y="10620"/>
                  </a:lnTo>
                  <a:lnTo>
                    <a:pt x="109125" y="15520"/>
                  </a:lnTo>
                  <a:lnTo>
                    <a:pt x="99630" y="21001"/>
                  </a:lnTo>
                  <a:lnTo>
                    <a:pt x="89838" y="26932"/>
                  </a:lnTo>
                  <a:lnTo>
                    <a:pt x="79824" y="33193"/>
                  </a:lnTo>
                  <a:lnTo>
                    <a:pt x="69650" y="39692"/>
                  </a:lnTo>
                  <a:lnTo>
                    <a:pt x="59369" y="46360"/>
                  </a:lnTo>
                  <a:lnTo>
                    <a:pt x="49177" y="53312"/>
                  </a:lnTo>
                  <a:lnTo>
                    <a:pt x="39408" y="60817"/>
                  </a:lnTo>
                  <a:lnTo>
                    <a:pt x="30212" y="68980"/>
                  </a:lnTo>
                  <a:lnTo>
                    <a:pt x="21732" y="77752"/>
                  </a:lnTo>
                  <a:lnTo>
                    <a:pt x="14181" y="87018"/>
                  </a:lnTo>
                  <a:lnTo>
                    <a:pt x="7603" y="96651"/>
                  </a:lnTo>
                  <a:lnTo>
                    <a:pt x="2524" y="106221"/>
                  </a:lnTo>
                  <a:lnTo>
                    <a:pt x="0" y="115034"/>
                  </a:lnTo>
                  <a:lnTo>
                    <a:pt x="391" y="122766"/>
                  </a:lnTo>
                  <a:lnTo>
                    <a:pt x="3756" y="129278"/>
                  </a:lnTo>
                  <a:lnTo>
                    <a:pt x="10202" y="134435"/>
                  </a:lnTo>
                  <a:lnTo>
                    <a:pt x="19460" y="138311"/>
                  </a:lnTo>
                  <a:lnTo>
                    <a:pt x="30861" y="141119"/>
                  </a:lnTo>
                  <a:lnTo>
                    <a:pt x="43552" y="143103"/>
                  </a:lnTo>
                  <a:lnTo>
                    <a:pt x="56928" y="144481"/>
                  </a:lnTo>
                  <a:lnTo>
                    <a:pt x="70650" y="145427"/>
                  </a:lnTo>
                  <a:lnTo>
                    <a:pt x="84540" y="146071"/>
                  </a:lnTo>
                  <a:lnTo>
                    <a:pt x="98507" y="146512"/>
                  </a:lnTo>
                  <a:lnTo>
                    <a:pt x="112343" y="146979"/>
                  </a:lnTo>
                  <a:lnTo>
                    <a:pt x="125721" y="147825"/>
                  </a:lnTo>
                  <a:lnTo>
                    <a:pt x="138502" y="149215"/>
                  </a:lnTo>
                  <a:lnTo>
                    <a:pt x="150713" y="151303"/>
                  </a:lnTo>
                  <a:lnTo>
                    <a:pt x="162455" y="154307"/>
                  </a:lnTo>
                  <a:lnTo>
                    <a:pt x="173833" y="158256"/>
                  </a:lnTo>
                  <a:lnTo>
                    <a:pt x="184780" y="163026"/>
                  </a:lnTo>
                  <a:lnTo>
                    <a:pt x="195066" y="168445"/>
                  </a:lnTo>
                  <a:lnTo>
                    <a:pt x="204608" y="174356"/>
                  </a:lnTo>
                  <a:lnTo>
                    <a:pt x="213152" y="180951"/>
                  </a:lnTo>
                  <a:lnTo>
                    <a:pt x="220213" y="188741"/>
                  </a:lnTo>
                  <a:lnTo>
                    <a:pt x="225654" y="197901"/>
                  </a:lnTo>
                  <a:lnTo>
                    <a:pt x="229325" y="207985"/>
                  </a:lnTo>
                  <a:lnTo>
                    <a:pt x="230897" y="218139"/>
                  </a:lnTo>
                  <a:lnTo>
                    <a:pt x="230397" y="227860"/>
                  </a:lnTo>
                  <a:lnTo>
                    <a:pt x="228132" y="237165"/>
                  </a:lnTo>
                  <a:lnTo>
                    <a:pt x="224486" y="246399"/>
                  </a:lnTo>
                  <a:lnTo>
                    <a:pt x="219807" y="255786"/>
                  </a:lnTo>
                  <a:lnTo>
                    <a:pt x="214060" y="265073"/>
                  </a:lnTo>
                  <a:lnTo>
                    <a:pt x="206846" y="273637"/>
                  </a:lnTo>
                  <a:lnTo>
                    <a:pt x="198072" y="281178"/>
                  </a:lnTo>
                  <a:lnTo>
                    <a:pt x="188079" y="287717"/>
                  </a:lnTo>
                  <a:lnTo>
                    <a:pt x="177454" y="293418"/>
                  </a:lnTo>
                  <a:lnTo>
                    <a:pt x="166599" y="298470"/>
                  </a:lnTo>
                  <a:lnTo>
                    <a:pt x="155548" y="302880"/>
                  </a:lnTo>
                  <a:lnTo>
                    <a:pt x="144070" y="306477"/>
                  </a:lnTo>
                  <a:lnTo>
                    <a:pt x="132058" y="309234"/>
                  </a:lnTo>
                  <a:lnTo>
                    <a:pt x="119571" y="311262"/>
                  </a:lnTo>
                  <a:lnTo>
                    <a:pt x="105223" y="312926"/>
                  </a:lnTo>
                  <a:lnTo>
                    <a:pt x="84396" y="314374"/>
                  </a:lnTo>
                  <a:lnTo>
                    <a:pt x="49336" y="31585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30915" y="3063792"/>
              <a:ext cx="195413" cy="253237"/>
            </a:xfrm>
            <a:custGeom>
              <a:avLst/>
              <a:gdLst/>
              <a:ahLst/>
              <a:cxnLst/>
              <a:rect l="0" t="0" r="0" b="0"/>
              <a:pathLst>
                <a:path w="195413" h="253237">
                  <a:moveTo>
                    <a:pt x="38494" y="42114"/>
                  </a:moveTo>
                  <a:lnTo>
                    <a:pt x="32693" y="48116"/>
                  </a:lnTo>
                  <a:lnTo>
                    <a:pt x="27770" y="54961"/>
                  </a:lnTo>
                  <a:lnTo>
                    <a:pt x="23266" y="63353"/>
                  </a:lnTo>
                  <a:lnTo>
                    <a:pt x="19045" y="73153"/>
                  </a:lnTo>
                  <a:lnTo>
                    <a:pt x="15032" y="84116"/>
                  </a:lnTo>
                  <a:lnTo>
                    <a:pt x="11175" y="95982"/>
                  </a:lnTo>
                  <a:lnTo>
                    <a:pt x="7595" y="108678"/>
                  </a:lnTo>
                  <a:lnTo>
                    <a:pt x="4568" y="122323"/>
                  </a:lnTo>
                  <a:lnTo>
                    <a:pt x="2204" y="136895"/>
                  </a:lnTo>
                  <a:lnTo>
                    <a:pt x="616" y="151933"/>
                  </a:lnTo>
                  <a:lnTo>
                    <a:pt x="0" y="166646"/>
                  </a:lnTo>
                  <a:lnTo>
                    <a:pt x="375" y="180611"/>
                  </a:lnTo>
                  <a:lnTo>
                    <a:pt x="1932" y="193597"/>
                  </a:lnTo>
                  <a:lnTo>
                    <a:pt x="5105" y="205400"/>
                  </a:lnTo>
                  <a:lnTo>
                    <a:pt x="9986" y="216038"/>
                  </a:lnTo>
                  <a:lnTo>
                    <a:pt x="16535" y="225520"/>
                  </a:lnTo>
                  <a:lnTo>
                    <a:pt x="24751" y="233759"/>
                  </a:lnTo>
                  <a:lnTo>
                    <a:pt x="34463" y="240816"/>
                  </a:lnTo>
                  <a:lnTo>
                    <a:pt x="45390" y="246558"/>
                  </a:lnTo>
                  <a:lnTo>
                    <a:pt x="57240" y="250593"/>
                  </a:lnTo>
                  <a:lnTo>
                    <a:pt x="69759" y="252854"/>
                  </a:lnTo>
                  <a:lnTo>
                    <a:pt x="82586" y="253236"/>
                  </a:lnTo>
                  <a:lnTo>
                    <a:pt x="95271" y="251448"/>
                  </a:lnTo>
                  <a:lnTo>
                    <a:pt x="107574" y="247540"/>
                  </a:lnTo>
                  <a:lnTo>
                    <a:pt x="119292" y="241832"/>
                  </a:lnTo>
                  <a:lnTo>
                    <a:pt x="130170" y="234722"/>
                  </a:lnTo>
                  <a:lnTo>
                    <a:pt x="140154" y="226568"/>
                  </a:lnTo>
                  <a:lnTo>
                    <a:pt x="149351" y="217503"/>
                  </a:lnTo>
                  <a:lnTo>
                    <a:pt x="157923" y="207442"/>
                  </a:lnTo>
                  <a:lnTo>
                    <a:pt x="166018" y="196416"/>
                  </a:lnTo>
                  <a:lnTo>
                    <a:pt x="173440" y="184572"/>
                  </a:lnTo>
                  <a:lnTo>
                    <a:pt x="179674" y="172089"/>
                  </a:lnTo>
                  <a:lnTo>
                    <a:pt x="184533" y="159135"/>
                  </a:lnTo>
                  <a:lnTo>
                    <a:pt x="188135" y="145842"/>
                  </a:lnTo>
                  <a:lnTo>
                    <a:pt x="190718" y="132312"/>
                  </a:lnTo>
                  <a:lnTo>
                    <a:pt x="192532" y="118619"/>
                  </a:lnTo>
                  <a:lnTo>
                    <a:pt x="193785" y="104813"/>
                  </a:lnTo>
                  <a:lnTo>
                    <a:pt x="194642" y="90931"/>
                  </a:lnTo>
                  <a:lnTo>
                    <a:pt x="195220" y="77007"/>
                  </a:lnTo>
                  <a:lnTo>
                    <a:pt x="195412" y="63278"/>
                  </a:lnTo>
                  <a:lnTo>
                    <a:pt x="194819" y="48630"/>
                  </a:lnTo>
                  <a:lnTo>
                    <a:pt x="192273" y="29541"/>
                  </a:lnTo>
                  <a:lnTo>
                    <a:pt x="185893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22093" y="3041863"/>
              <a:ext cx="642239" cy="266302"/>
            </a:xfrm>
            <a:custGeom>
              <a:avLst/>
              <a:gdLst/>
              <a:ahLst/>
              <a:cxnLst/>
              <a:rect l="0" t="0" r="0" b="0"/>
              <a:pathLst>
                <a:path w="642239" h="266302">
                  <a:moveTo>
                    <a:pt x="0" y="106157"/>
                  </a:moveTo>
                  <a:lnTo>
                    <a:pt x="67" y="117893"/>
                  </a:lnTo>
                  <a:lnTo>
                    <a:pt x="707" y="129021"/>
                  </a:lnTo>
                  <a:lnTo>
                    <a:pt x="2004" y="140620"/>
                  </a:lnTo>
                  <a:lnTo>
                    <a:pt x="3863" y="152781"/>
                  </a:lnTo>
                  <a:lnTo>
                    <a:pt x="6180" y="165441"/>
                  </a:lnTo>
                  <a:lnTo>
                    <a:pt x="8846" y="178492"/>
                  </a:lnTo>
                  <a:lnTo>
                    <a:pt x="11770" y="191672"/>
                  </a:lnTo>
                  <a:lnTo>
                    <a:pt x="14877" y="204588"/>
                  </a:lnTo>
                  <a:lnTo>
                    <a:pt x="18108" y="217055"/>
                  </a:lnTo>
                  <a:lnTo>
                    <a:pt x="21259" y="229221"/>
                  </a:lnTo>
                  <a:lnTo>
                    <a:pt x="23995" y="241463"/>
                  </a:lnTo>
                  <a:lnTo>
                    <a:pt x="26172" y="253893"/>
                  </a:lnTo>
                  <a:lnTo>
                    <a:pt x="27932" y="262855"/>
                  </a:lnTo>
                  <a:lnTo>
                    <a:pt x="29356" y="263856"/>
                  </a:lnTo>
                  <a:lnTo>
                    <a:pt x="30294" y="258476"/>
                  </a:lnTo>
                  <a:lnTo>
                    <a:pt x="31015" y="248860"/>
                  </a:lnTo>
                  <a:lnTo>
                    <a:pt x="31975" y="236497"/>
                  </a:lnTo>
                  <a:lnTo>
                    <a:pt x="33405" y="222351"/>
                  </a:lnTo>
                  <a:lnTo>
                    <a:pt x="35333" y="207043"/>
                  </a:lnTo>
                  <a:lnTo>
                    <a:pt x="37690" y="190975"/>
                  </a:lnTo>
                  <a:lnTo>
                    <a:pt x="40382" y="174417"/>
                  </a:lnTo>
                  <a:lnTo>
                    <a:pt x="43323" y="157865"/>
                  </a:lnTo>
                  <a:lnTo>
                    <a:pt x="46441" y="142045"/>
                  </a:lnTo>
                  <a:lnTo>
                    <a:pt x="49688" y="127296"/>
                  </a:lnTo>
                  <a:lnTo>
                    <a:pt x="53190" y="113763"/>
                  </a:lnTo>
                  <a:lnTo>
                    <a:pt x="57226" y="101584"/>
                  </a:lnTo>
                  <a:lnTo>
                    <a:pt x="61911" y="90705"/>
                  </a:lnTo>
                  <a:lnTo>
                    <a:pt x="67364" y="81567"/>
                  </a:lnTo>
                  <a:lnTo>
                    <a:pt x="73781" y="75156"/>
                  </a:lnTo>
                  <a:lnTo>
                    <a:pt x="81171" y="71770"/>
                  </a:lnTo>
                  <a:lnTo>
                    <a:pt x="89234" y="71107"/>
                  </a:lnTo>
                  <a:lnTo>
                    <a:pt x="97486" y="72629"/>
                  </a:lnTo>
                  <a:lnTo>
                    <a:pt x="105620" y="75802"/>
                  </a:lnTo>
                  <a:lnTo>
                    <a:pt x="113369" y="80335"/>
                  </a:lnTo>
                  <a:lnTo>
                    <a:pt x="120418" y="86184"/>
                  </a:lnTo>
                  <a:lnTo>
                    <a:pt x="126675" y="93222"/>
                  </a:lnTo>
                  <a:lnTo>
                    <a:pt x="132216" y="101233"/>
                  </a:lnTo>
                  <a:lnTo>
                    <a:pt x="137180" y="109987"/>
                  </a:lnTo>
                  <a:lnTo>
                    <a:pt x="141708" y="119285"/>
                  </a:lnTo>
                  <a:lnTo>
                    <a:pt x="145921" y="128970"/>
                  </a:lnTo>
                  <a:lnTo>
                    <a:pt x="149911" y="138925"/>
                  </a:lnTo>
                  <a:lnTo>
                    <a:pt x="153761" y="149020"/>
                  </a:lnTo>
                  <a:lnTo>
                    <a:pt x="157994" y="157615"/>
                  </a:lnTo>
                  <a:lnTo>
                    <a:pt x="162754" y="161922"/>
                  </a:lnTo>
                  <a:lnTo>
                    <a:pt x="167233" y="161306"/>
                  </a:lnTo>
                  <a:lnTo>
                    <a:pt x="171314" y="156646"/>
                  </a:lnTo>
                  <a:lnTo>
                    <a:pt x="175138" y="149037"/>
                  </a:lnTo>
                  <a:lnTo>
                    <a:pt x="178982" y="139530"/>
                  </a:lnTo>
                  <a:lnTo>
                    <a:pt x="183224" y="129080"/>
                  </a:lnTo>
                  <a:lnTo>
                    <a:pt x="188031" y="118272"/>
                  </a:lnTo>
                  <a:lnTo>
                    <a:pt x="193389" y="107386"/>
                  </a:lnTo>
                  <a:lnTo>
                    <a:pt x="199208" y="96533"/>
                  </a:lnTo>
                  <a:lnTo>
                    <a:pt x="205380" y="85749"/>
                  </a:lnTo>
                  <a:lnTo>
                    <a:pt x="211811" y="75200"/>
                  </a:lnTo>
                  <a:lnTo>
                    <a:pt x="218427" y="65179"/>
                  </a:lnTo>
                  <a:lnTo>
                    <a:pt x="225181" y="55819"/>
                  </a:lnTo>
                  <a:lnTo>
                    <a:pt x="232361" y="47567"/>
                  </a:lnTo>
                  <a:lnTo>
                    <a:pt x="240551" y="41233"/>
                  </a:lnTo>
                  <a:lnTo>
                    <a:pt x="249984" y="37093"/>
                  </a:lnTo>
                  <a:lnTo>
                    <a:pt x="260252" y="35111"/>
                  </a:lnTo>
                  <a:lnTo>
                    <a:pt x="270530" y="35211"/>
                  </a:lnTo>
                  <a:lnTo>
                    <a:pt x="280324" y="37137"/>
                  </a:lnTo>
                  <a:lnTo>
                    <a:pt x="289339" y="40851"/>
                  </a:lnTo>
                  <a:lnTo>
                    <a:pt x="297315" y="46609"/>
                  </a:lnTo>
                  <a:lnTo>
                    <a:pt x="304234" y="54367"/>
                  </a:lnTo>
                  <a:lnTo>
                    <a:pt x="310405" y="63829"/>
                  </a:lnTo>
                  <a:lnTo>
                    <a:pt x="316331" y="74621"/>
                  </a:lnTo>
                  <a:lnTo>
                    <a:pt x="322318" y="86402"/>
                  </a:lnTo>
                  <a:lnTo>
                    <a:pt x="328157" y="99057"/>
                  </a:lnTo>
                  <a:lnTo>
                    <a:pt x="333246" y="112683"/>
                  </a:lnTo>
                  <a:lnTo>
                    <a:pt x="337301" y="127251"/>
                  </a:lnTo>
                  <a:lnTo>
                    <a:pt x="340516" y="142456"/>
                  </a:lnTo>
                  <a:lnTo>
                    <a:pt x="343364" y="157817"/>
                  </a:lnTo>
                  <a:lnTo>
                    <a:pt x="346163" y="173039"/>
                  </a:lnTo>
                  <a:lnTo>
                    <a:pt x="348892" y="188023"/>
                  </a:lnTo>
                  <a:lnTo>
                    <a:pt x="351279" y="202771"/>
                  </a:lnTo>
                  <a:lnTo>
                    <a:pt x="353198" y="217291"/>
                  </a:lnTo>
                  <a:lnTo>
                    <a:pt x="355148" y="230507"/>
                  </a:lnTo>
                  <a:lnTo>
                    <a:pt x="358042" y="238902"/>
                  </a:lnTo>
                  <a:lnTo>
                    <a:pt x="361718" y="240332"/>
                  </a:lnTo>
                  <a:lnTo>
                    <a:pt x="365402" y="236586"/>
                  </a:lnTo>
                  <a:lnTo>
                    <a:pt x="369110" y="229731"/>
                  </a:lnTo>
                  <a:lnTo>
                    <a:pt x="373213" y="221544"/>
                  </a:lnTo>
                  <a:lnTo>
                    <a:pt x="377899" y="213046"/>
                  </a:lnTo>
                  <a:lnTo>
                    <a:pt x="383330" y="204681"/>
                  </a:lnTo>
                  <a:lnTo>
                    <a:pt x="389722" y="196583"/>
                  </a:lnTo>
                  <a:lnTo>
                    <a:pt x="397093" y="188760"/>
                  </a:lnTo>
                  <a:lnTo>
                    <a:pt x="405312" y="181330"/>
                  </a:lnTo>
                  <a:lnTo>
                    <a:pt x="414198" y="174549"/>
                  </a:lnTo>
                  <a:lnTo>
                    <a:pt x="423585" y="168503"/>
                  </a:lnTo>
                  <a:lnTo>
                    <a:pt x="433497" y="163287"/>
                  </a:lnTo>
                  <a:lnTo>
                    <a:pt x="444136" y="159080"/>
                  </a:lnTo>
                  <a:lnTo>
                    <a:pt x="455547" y="155877"/>
                  </a:lnTo>
                  <a:lnTo>
                    <a:pt x="467482" y="153368"/>
                  </a:lnTo>
                  <a:lnTo>
                    <a:pt x="479494" y="151061"/>
                  </a:lnTo>
                  <a:lnTo>
                    <a:pt x="491313" y="148647"/>
                  </a:lnTo>
                  <a:lnTo>
                    <a:pt x="502860" y="145853"/>
                  </a:lnTo>
                  <a:lnTo>
                    <a:pt x="514146" y="142366"/>
                  </a:lnTo>
                  <a:lnTo>
                    <a:pt x="525220" y="138089"/>
                  </a:lnTo>
                  <a:lnTo>
                    <a:pt x="536132" y="133097"/>
                  </a:lnTo>
                  <a:lnTo>
                    <a:pt x="546924" y="127529"/>
                  </a:lnTo>
                  <a:lnTo>
                    <a:pt x="557621" y="121517"/>
                  </a:lnTo>
                  <a:lnTo>
                    <a:pt x="567754" y="114855"/>
                  </a:lnTo>
                  <a:lnTo>
                    <a:pt x="576421" y="107020"/>
                  </a:lnTo>
                  <a:lnTo>
                    <a:pt x="583236" y="97825"/>
                  </a:lnTo>
                  <a:lnTo>
                    <a:pt x="587980" y="87548"/>
                  </a:lnTo>
                  <a:lnTo>
                    <a:pt x="590347" y="76733"/>
                  </a:lnTo>
                  <a:lnTo>
                    <a:pt x="590414" y="65759"/>
                  </a:lnTo>
                  <a:lnTo>
                    <a:pt x="588375" y="54968"/>
                  </a:lnTo>
                  <a:lnTo>
                    <a:pt x="584356" y="44730"/>
                  </a:lnTo>
                  <a:lnTo>
                    <a:pt x="578618" y="35186"/>
                  </a:lnTo>
                  <a:lnTo>
                    <a:pt x="571345" y="26457"/>
                  </a:lnTo>
                  <a:lnTo>
                    <a:pt x="562569" y="18733"/>
                  </a:lnTo>
                  <a:lnTo>
                    <a:pt x="552446" y="12025"/>
                  </a:lnTo>
                  <a:lnTo>
                    <a:pt x="541227" y="6519"/>
                  </a:lnTo>
                  <a:lnTo>
                    <a:pt x="529172" y="2642"/>
                  </a:lnTo>
                  <a:lnTo>
                    <a:pt x="516516" y="484"/>
                  </a:lnTo>
                  <a:lnTo>
                    <a:pt x="503766" y="0"/>
                  </a:lnTo>
                  <a:lnTo>
                    <a:pt x="491664" y="1187"/>
                  </a:lnTo>
                  <a:lnTo>
                    <a:pt x="480566" y="3878"/>
                  </a:lnTo>
                  <a:lnTo>
                    <a:pt x="470470" y="7955"/>
                  </a:lnTo>
                  <a:lnTo>
                    <a:pt x="461221" y="13432"/>
                  </a:lnTo>
                  <a:lnTo>
                    <a:pt x="452631" y="20187"/>
                  </a:lnTo>
                  <a:lnTo>
                    <a:pt x="444691" y="27993"/>
                  </a:lnTo>
                  <a:lnTo>
                    <a:pt x="437569" y="36602"/>
                  </a:lnTo>
                  <a:lnTo>
                    <a:pt x="431296" y="45804"/>
                  </a:lnTo>
                  <a:lnTo>
                    <a:pt x="425929" y="55592"/>
                  </a:lnTo>
                  <a:lnTo>
                    <a:pt x="421622" y="66148"/>
                  </a:lnTo>
                  <a:lnTo>
                    <a:pt x="418355" y="77509"/>
                  </a:lnTo>
                  <a:lnTo>
                    <a:pt x="415975" y="89580"/>
                  </a:lnTo>
                  <a:lnTo>
                    <a:pt x="414286" y="102215"/>
                  </a:lnTo>
                  <a:lnTo>
                    <a:pt x="413119" y="115267"/>
                  </a:lnTo>
                  <a:lnTo>
                    <a:pt x="412656" y="128456"/>
                  </a:lnTo>
                  <a:lnTo>
                    <a:pt x="413401" y="141383"/>
                  </a:lnTo>
                  <a:lnTo>
                    <a:pt x="415534" y="153854"/>
                  </a:lnTo>
                  <a:lnTo>
                    <a:pt x="418933" y="165855"/>
                  </a:lnTo>
                  <a:lnTo>
                    <a:pt x="423357" y="177454"/>
                  </a:lnTo>
                  <a:lnTo>
                    <a:pt x="428559" y="188736"/>
                  </a:lnTo>
                  <a:lnTo>
                    <a:pt x="434493" y="199618"/>
                  </a:lnTo>
                  <a:lnTo>
                    <a:pt x="441299" y="209861"/>
                  </a:lnTo>
                  <a:lnTo>
                    <a:pt x="448987" y="219379"/>
                  </a:lnTo>
                  <a:lnTo>
                    <a:pt x="457436" y="228076"/>
                  </a:lnTo>
                  <a:lnTo>
                    <a:pt x="466485" y="235772"/>
                  </a:lnTo>
                  <a:lnTo>
                    <a:pt x="475982" y="242467"/>
                  </a:lnTo>
                  <a:lnTo>
                    <a:pt x="485799" y="248302"/>
                  </a:lnTo>
                  <a:lnTo>
                    <a:pt x="495842" y="253464"/>
                  </a:lnTo>
                  <a:lnTo>
                    <a:pt x="506042" y="258116"/>
                  </a:lnTo>
                  <a:lnTo>
                    <a:pt x="516348" y="262072"/>
                  </a:lnTo>
                  <a:lnTo>
                    <a:pt x="526727" y="264826"/>
                  </a:lnTo>
                  <a:lnTo>
                    <a:pt x="537161" y="266195"/>
                  </a:lnTo>
                  <a:lnTo>
                    <a:pt x="547794" y="266301"/>
                  </a:lnTo>
                  <a:lnTo>
                    <a:pt x="558926" y="265383"/>
                  </a:lnTo>
                  <a:lnTo>
                    <a:pt x="570669" y="263692"/>
                  </a:lnTo>
                  <a:lnTo>
                    <a:pt x="582760" y="261402"/>
                  </a:lnTo>
                  <a:lnTo>
                    <a:pt x="596049" y="258274"/>
                  </a:lnTo>
                  <a:lnTo>
                    <a:pt x="613941" y="252921"/>
                  </a:lnTo>
                  <a:lnTo>
                    <a:pt x="642238" y="2430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50192" y="3055449"/>
              <a:ext cx="282679" cy="282790"/>
            </a:xfrm>
            <a:custGeom>
              <a:avLst/>
              <a:gdLst/>
              <a:ahLst/>
              <a:cxnLst/>
              <a:rect l="0" t="0" r="0" b="0"/>
              <a:pathLst>
                <a:path w="282679" h="282790">
                  <a:moveTo>
                    <a:pt x="124750" y="166271"/>
                  </a:moveTo>
                  <a:lnTo>
                    <a:pt x="130551" y="160269"/>
                  </a:lnTo>
                  <a:lnTo>
                    <a:pt x="135475" y="153424"/>
                  </a:lnTo>
                  <a:lnTo>
                    <a:pt x="139968" y="145032"/>
                  </a:lnTo>
                  <a:lnTo>
                    <a:pt x="143844" y="135232"/>
                  </a:lnTo>
                  <a:lnTo>
                    <a:pt x="146561" y="124269"/>
                  </a:lnTo>
                  <a:lnTo>
                    <a:pt x="147916" y="112413"/>
                  </a:lnTo>
                  <a:lnTo>
                    <a:pt x="148017" y="100062"/>
                  </a:lnTo>
                  <a:lnTo>
                    <a:pt x="147100" y="87714"/>
                  </a:lnTo>
                  <a:lnTo>
                    <a:pt x="145406" y="75643"/>
                  </a:lnTo>
                  <a:lnTo>
                    <a:pt x="142981" y="64084"/>
                  </a:lnTo>
                  <a:lnTo>
                    <a:pt x="139685" y="53315"/>
                  </a:lnTo>
                  <a:lnTo>
                    <a:pt x="135502" y="43404"/>
                  </a:lnTo>
                  <a:lnTo>
                    <a:pt x="130390" y="34256"/>
                  </a:lnTo>
                  <a:lnTo>
                    <a:pt x="124202" y="25717"/>
                  </a:lnTo>
                  <a:lnTo>
                    <a:pt x="116958" y="17649"/>
                  </a:lnTo>
                  <a:lnTo>
                    <a:pt x="108652" y="10415"/>
                  </a:lnTo>
                  <a:lnTo>
                    <a:pt x="99173" y="4839"/>
                  </a:lnTo>
                  <a:lnTo>
                    <a:pt x="88583" y="1254"/>
                  </a:lnTo>
                  <a:lnTo>
                    <a:pt x="77388" y="0"/>
                  </a:lnTo>
                  <a:lnTo>
                    <a:pt x="66414" y="1661"/>
                  </a:lnTo>
                  <a:lnTo>
                    <a:pt x="56115" y="6261"/>
                  </a:lnTo>
                  <a:lnTo>
                    <a:pt x="46746" y="13232"/>
                  </a:lnTo>
                  <a:lnTo>
                    <a:pt x="38525" y="21721"/>
                  </a:lnTo>
                  <a:lnTo>
                    <a:pt x="31442" y="31092"/>
                  </a:lnTo>
                  <a:lnTo>
                    <a:pt x="25329" y="41124"/>
                  </a:lnTo>
                  <a:lnTo>
                    <a:pt x="19973" y="51909"/>
                  </a:lnTo>
                  <a:lnTo>
                    <a:pt x="15182" y="63456"/>
                  </a:lnTo>
                  <a:lnTo>
                    <a:pt x="10961" y="75666"/>
                  </a:lnTo>
                  <a:lnTo>
                    <a:pt x="7497" y="88402"/>
                  </a:lnTo>
                  <a:lnTo>
                    <a:pt x="4833" y="101531"/>
                  </a:lnTo>
                  <a:lnTo>
                    <a:pt x="2873" y="114942"/>
                  </a:lnTo>
                  <a:lnTo>
                    <a:pt x="1475" y="128552"/>
                  </a:lnTo>
                  <a:lnTo>
                    <a:pt x="502" y="142295"/>
                  </a:lnTo>
                  <a:lnTo>
                    <a:pt x="0" y="155964"/>
                  </a:lnTo>
                  <a:lnTo>
                    <a:pt x="188" y="169222"/>
                  </a:lnTo>
                  <a:lnTo>
                    <a:pt x="1129" y="181918"/>
                  </a:lnTo>
                  <a:lnTo>
                    <a:pt x="2743" y="194071"/>
                  </a:lnTo>
                  <a:lnTo>
                    <a:pt x="4897" y="205773"/>
                  </a:lnTo>
                  <a:lnTo>
                    <a:pt x="7462" y="217124"/>
                  </a:lnTo>
                  <a:lnTo>
                    <a:pt x="10490" y="228053"/>
                  </a:lnTo>
                  <a:lnTo>
                    <a:pt x="14199" y="238327"/>
                  </a:lnTo>
                  <a:lnTo>
                    <a:pt x="18663" y="247864"/>
                  </a:lnTo>
                  <a:lnTo>
                    <a:pt x="23966" y="256576"/>
                  </a:lnTo>
                  <a:lnTo>
                    <a:pt x="30282" y="264281"/>
                  </a:lnTo>
                  <a:lnTo>
                    <a:pt x="37608" y="270973"/>
                  </a:lnTo>
                  <a:lnTo>
                    <a:pt x="45798" y="276467"/>
                  </a:lnTo>
                  <a:lnTo>
                    <a:pt x="54668" y="280335"/>
                  </a:lnTo>
                  <a:lnTo>
                    <a:pt x="64035" y="282482"/>
                  </a:lnTo>
                  <a:lnTo>
                    <a:pt x="73594" y="282789"/>
                  </a:lnTo>
                  <a:lnTo>
                    <a:pt x="82932" y="280950"/>
                  </a:lnTo>
                  <a:lnTo>
                    <a:pt x="91839" y="277008"/>
                  </a:lnTo>
                  <a:lnTo>
                    <a:pt x="100294" y="271278"/>
                  </a:lnTo>
                  <a:lnTo>
                    <a:pt x="108359" y="264152"/>
                  </a:lnTo>
                  <a:lnTo>
                    <a:pt x="116115" y="255993"/>
                  </a:lnTo>
                  <a:lnTo>
                    <a:pt x="123477" y="247094"/>
                  </a:lnTo>
                  <a:lnTo>
                    <a:pt x="130203" y="237677"/>
                  </a:lnTo>
                  <a:lnTo>
                    <a:pt x="136210" y="227901"/>
                  </a:lnTo>
                  <a:lnTo>
                    <a:pt x="141568" y="217880"/>
                  </a:lnTo>
                  <a:lnTo>
                    <a:pt x="146401" y="207694"/>
                  </a:lnTo>
                  <a:lnTo>
                    <a:pt x="150838" y="197394"/>
                  </a:lnTo>
                  <a:lnTo>
                    <a:pt x="154988" y="187019"/>
                  </a:lnTo>
                  <a:lnTo>
                    <a:pt x="158937" y="176593"/>
                  </a:lnTo>
                  <a:lnTo>
                    <a:pt x="162734" y="166129"/>
                  </a:lnTo>
                  <a:lnTo>
                    <a:pt x="166100" y="155473"/>
                  </a:lnTo>
                  <a:lnTo>
                    <a:pt x="168448" y="144327"/>
                  </a:lnTo>
                  <a:lnTo>
                    <a:pt x="169542" y="132655"/>
                  </a:lnTo>
                  <a:lnTo>
                    <a:pt x="169499" y="123648"/>
                  </a:lnTo>
                  <a:lnTo>
                    <a:pt x="169177" y="121107"/>
                  </a:lnTo>
                  <a:lnTo>
                    <a:pt x="169837" y="123397"/>
                  </a:lnTo>
                  <a:lnTo>
                    <a:pt x="171885" y="128330"/>
                  </a:lnTo>
                  <a:lnTo>
                    <a:pt x="175062" y="134708"/>
                  </a:lnTo>
                  <a:lnTo>
                    <a:pt x="178811" y="142131"/>
                  </a:lnTo>
                  <a:lnTo>
                    <a:pt x="182747" y="150385"/>
                  </a:lnTo>
                  <a:lnTo>
                    <a:pt x="186848" y="159122"/>
                  </a:lnTo>
                  <a:lnTo>
                    <a:pt x="191355" y="167870"/>
                  </a:lnTo>
                  <a:lnTo>
                    <a:pt x="196389" y="176363"/>
                  </a:lnTo>
                  <a:lnTo>
                    <a:pt x="202092" y="184531"/>
                  </a:lnTo>
                  <a:lnTo>
                    <a:pt x="208685" y="192400"/>
                  </a:lnTo>
                  <a:lnTo>
                    <a:pt x="216200" y="200018"/>
                  </a:lnTo>
                  <a:lnTo>
                    <a:pt x="224638" y="207143"/>
                  </a:lnTo>
                  <a:lnTo>
                    <a:pt x="235202" y="213934"/>
                  </a:lnTo>
                  <a:lnTo>
                    <a:pt x="252172" y="220989"/>
                  </a:lnTo>
                  <a:lnTo>
                    <a:pt x="282678" y="2294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61613" y="3042878"/>
              <a:ext cx="223942" cy="263071"/>
            </a:xfrm>
            <a:custGeom>
              <a:avLst/>
              <a:gdLst/>
              <a:ahLst/>
              <a:cxnLst/>
              <a:rect l="0" t="0" r="0" b="0"/>
              <a:pathLst>
                <a:path w="223942" h="263071">
                  <a:moveTo>
                    <a:pt x="2842" y="115671"/>
                  </a:moveTo>
                  <a:lnTo>
                    <a:pt x="5776" y="124606"/>
                  </a:lnTo>
                  <a:lnTo>
                    <a:pt x="8559" y="134233"/>
                  </a:lnTo>
                  <a:lnTo>
                    <a:pt x="11459" y="145521"/>
                  </a:lnTo>
                  <a:lnTo>
                    <a:pt x="14498" y="158188"/>
                  </a:lnTo>
                  <a:lnTo>
                    <a:pt x="17663" y="171668"/>
                  </a:lnTo>
                  <a:lnTo>
                    <a:pt x="20927" y="185535"/>
                  </a:lnTo>
                  <a:lnTo>
                    <a:pt x="24265" y="199398"/>
                  </a:lnTo>
                  <a:lnTo>
                    <a:pt x="27656" y="212841"/>
                  </a:lnTo>
                  <a:lnTo>
                    <a:pt x="31033" y="225615"/>
                  </a:lnTo>
                  <a:lnTo>
                    <a:pt x="32546" y="235120"/>
                  </a:lnTo>
                  <a:lnTo>
                    <a:pt x="30770" y="238013"/>
                  </a:lnTo>
                  <a:lnTo>
                    <a:pt x="27656" y="235180"/>
                  </a:lnTo>
                  <a:lnTo>
                    <a:pt x="24181" y="228401"/>
                  </a:lnTo>
                  <a:lnTo>
                    <a:pt x="20622" y="219060"/>
                  </a:lnTo>
                  <a:lnTo>
                    <a:pt x="17054" y="208075"/>
                  </a:lnTo>
                  <a:lnTo>
                    <a:pt x="13496" y="196032"/>
                  </a:lnTo>
                  <a:lnTo>
                    <a:pt x="9949" y="183303"/>
                  </a:lnTo>
                  <a:lnTo>
                    <a:pt x="6421" y="170123"/>
                  </a:lnTo>
                  <a:lnTo>
                    <a:pt x="3238" y="156482"/>
                  </a:lnTo>
                  <a:lnTo>
                    <a:pt x="1012" y="142173"/>
                  </a:lnTo>
                  <a:lnTo>
                    <a:pt x="0" y="127142"/>
                  </a:lnTo>
                  <a:lnTo>
                    <a:pt x="135" y="111790"/>
                  </a:lnTo>
                  <a:lnTo>
                    <a:pt x="1215" y="96863"/>
                  </a:lnTo>
                  <a:lnTo>
                    <a:pt x="3015" y="82749"/>
                  </a:lnTo>
                  <a:lnTo>
                    <a:pt x="5340" y="69493"/>
                  </a:lnTo>
                  <a:lnTo>
                    <a:pt x="8038" y="56976"/>
                  </a:lnTo>
                  <a:lnTo>
                    <a:pt x="11006" y="45047"/>
                  </a:lnTo>
                  <a:lnTo>
                    <a:pt x="14488" y="33882"/>
                  </a:lnTo>
                  <a:lnTo>
                    <a:pt x="19042" y="23975"/>
                  </a:lnTo>
                  <a:lnTo>
                    <a:pt x="24894" y="15502"/>
                  </a:lnTo>
                  <a:lnTo>
                    <a:pt x="32114" y="8659"/>
                  </a:lnTo>
                  <a:lnTo>
                    <a:pt x="40789" y="3810"/>
                  </a:lnTo>
                  <a:lnTo>
                    <a:pt x="50809" y="963"/>
                  </a:lnTo>
                  <a:lnTo>
                    <a:pt x="61773" y="0"/>
                  </a:lnTo>
                  <a:lnTo>
                    <a:pt x="73118" y="859"/>
                  </a:lnTo>
                  <a:lnTo>
                    <a:pt x="84483" y="3326"/>
                  </a:lnTo>
                  <a:lnTo>
                    <a:pt x="95722" y="7250"/>
                  </a:lnTo>
                  <a:lnTo>
                    <a:pt x="106800" y="12625"/>
                  </a:lnTo>
                  <a:lnTo>
                    <a:pt x="117729" y="19311"/>
                  </a:lnTo>
                  <a:lnTo>
                    <a:pt x="128374" y="27071"/>
                  </a:lnTo>
                  <a:lnTo>
                    <a:pt x="138456" y="35649"/>
                  </a:lnTo>
                  <a:lnTo>
                    <a:pt x="147866" y="44831"/>
                  </a:lnTo>
                  <a:lnTo>
                    <a:pt x="156492" y="54605"/>
                  </a:lnTo>
                  <a:lnTo>
                    <a:pt x="164140" y="65151"/>
                  </a:lnTo>
                  <a:lnTo>
                    <a:pt x="170802" y="76502"/>
                  </a:lnTo>
                  <a:lnTo>
                    <a:pt x="176616" y="88396"/>
                  </a:lnTo>
                  <a:lnTo>
                    <a:pt x="181763" y="100379"/>
                  </a:lnTo>
                  <a:lnTo>
                    <a:pt x="186415" y="112186"/>
                  </a:lnTo>
                  <a:lnTo>
                    <a:pt x="190710" y="123894"/>
                  </a:lnTo>
                  <a:lnTo>
                    <a:pt x="194757" y="135820"/>
                  </a:lnTo>
                  <a:lnTo>
                    <a:pt x="198629" y="148141"/>
                  </a:lnTo>
                  <a:lnTo>
                    <a:pt x="202384" y="160874"/>
                  </a:lnTo>
                  <a:lnTo>
                    <a:pt x="206059" y="173962"/>
                  </a:lnTo>
                  <a:lnTo>
                    <a:pt x="209675" y="187317"/>
                  </a:lnTo>
                  <a:lnTo>
                    <a:pt x="213098" y="200646"/>
                  </a:lnTo>
                  <a:lnTo>
                    <a:pt x="216380" y="214974"/>
                  </a:lnTo>
                  <a:lnTo>
                    <a:pt x="219811" y="233796"/>
                  </a:lnTo>
                  <a:lnTo>
                    <a:pt x="223941" y="2630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80311" y="3084849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8" y="34462"/>
                  </a:lnTo>
                  <a:lnTo>
                    <a:pt x="4040" y="46624"/>
                  </a:lnTo>
                  <a:lnTo>
                    <a:pt x="7005" y="59284"/>
                  </a:lnTo>
                  <a:lnTo>
                    <a:pt x="10925" y="72335"/>
                  </a:lnTo>
                  <a:lnTo>
                    <a:pt x="15674" y="85515"/>
                  </a:lnTo>
                  <a:lnTo>
                    <a:pt x="21078" y="98431"/>
                  </a:lnTo>
                  <a:lnTo>
                    <a:pt x="26969" y="110893"/>
                  </a:lnTo>
                  <a:lnTo>
                    <a:pt x="33211" y="122887"/>
                  </a:lnTo>
                  <a:lnTo>
                    <a:pt x="39700" y="134480"/>
                  </a:lnTo>
                  <a:lnTo>
                    <a:pt x="46351" y="145749"/>
                  </a:lnTo>
                  <a:lnTo>
                    <a:pt x="52805" y="156321"/>
                  </a:lnTo>
                  <a:lnTo>
                    <a:pt x="59065" y="166414"/>
                  </a:lnTo>
                  <a:lnTo>
                    <a:pt x="65679" y="176916"/>
                  </a:lnTo>
                  <a:lnTo>
                    <a:pt x="73699" y="1895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80311" y="3042735"/>
              <a:ext cx="157928" cy="579069"/>
            </a:xfrm>
            <a:custGeom>
              <a:avLst/>
              <a:gdLst/>
              <a:ahLst/>
              <a:cxnLst/>
              <a:rect l="0" t="0" r="0" b="0"/>
              <a:pathLst>
                <a:path w="157928" h="579069">
                  <a:moveTo>
                    <a:pt x="157927" y="0"/>
                  </a:moveTo>
                  <a:lnTo>
                    <a:pt x="154994" y="11668"/>
                  </a:lnTo>
                  <a:lnTo>
                    <a:pt x="152212" y="22157"/>
                  </a:lnTo>
                  <a:lnTo>
                    <a:pt x="149312" y="32459"/>
                  </a:lnTo>
                  <a:lnTo>
                    <a:pt x="146272" y="42760"/>
                  </a:lnTo>
                  <a:lnTo>
                    <a:pt x="143106" y="53104"/>
                  </a:lnTo>
                  <a:lnTo>
                    <a:pt x="139843" y="63494"/>
                  </a:lnTo>
                  <a:lnTo>
                    <a:pt x="136505" y="73922"/>
                  </a:lnTo>
                  <a:lnTo>
                    <a:pt x="133114" y="84380"/>
                  </a:lnTo>
                  <a:lnTo>
                    <a:pt x="129685" y="94860"/>
                  </a:lnTo>
                  <a:lnTo>
                    <a:pt x="126230" y="105355"/>
                  </a:lnTo>
                  <a:lnTo>
                    <a:pt x="122756" y="115861"/>
                  </a:lnTo>
                  <a:lnTo>
                    <a:pt x="119273" y="126374"/>
                  </a:lnTo>
                  <a:lnTo>
                    <a:pt x="115779" y="136892"/>
                  </a:lnTo>
                  <a:lnTo>
                    <a:pt x="112281" y="147414"/>
                  </a:lnTo>
                  <a:lnTo>
                    <a:pt x="108779" y="157937"/>
                  </a:lnTo>
                  <a:lnTo>
                    <a:pt x="105275" y="168462"/>
                  </a:lnTo>
                  <a:lnTo>
                    <a:pt x="101768" y="178989"/>
                  </a:lnTo>
                  <a:lnTo>
                    <a:pt x="98256" y="189516"/>
                  </a:lnTo>
                  <a:lnTo>
                    <a:pt x="94575" y="200044"/>
                  </a:lnTo>
                  <a:lnTo>
                    <a:pt x="90419" y="210572"/>
                  </a:lnTo>
                  <a:lnTo>
                    <a:pt x="85661" y="221104"/>
                  </a:lnTo>
                  <a:lnTo>
                    <a:pt x="80500" y="231805"/>
                  </a:lnTo>
                  <a:lnTo>
                    <a:pt x="75342" y="242981"/>
                  </a:lnTo>
                  <a:lnTo>
                    <a:pt x="70430" y="254763"/>
                  </a:lnTo>
                  <a:lnTo>
                    <a:pt x="65828" y="267118"/>
                  </a:lnTo>
                  <a:lnTo>
                    <a:pt x="61509" y="279942"/>
                  </a:lnTo>
                  <a:lnTo>
                    <a:pt x="57422" y="293123"/>
                  </a:lnTo>
                  <a:lnTo>
                    <a:pt x="53508" y="306397"/>
                  </a:lnTo>
                  <a:lnTo>
                    <a:pt x="49719" y="319381"/>
                  </a:lnTo>
                  <a:lnTo>
                    <a:pt x="46019" y="331895"/>
                  </a:lnTo>
                  <a:lnTo>
                    <a:pt x="42380" y="344094"/>
                  </a:lnTo>
                  <a:lnTo>
                    <a:pt x="38782" y="356359"/>
                  </a:lnTo>
                  <a:lnTo>
                    <a:pt x="35214" y="368905"/>
                  </a:lnTo>
                  <a:lnTo>
                    <a:pt x="31666" y="381621"/>
                  </a:lnTo>
                  <a:lnTo>
                    <a:pt x="28129" y="394164"/>
                  </a:lnTo>
                  <a:lnTo>
                    <a:pt x="24606" y="406350"/>
                  </a:lnTo>
                  <a:lnTo>
                    <a:pt x="21258" y="418314"/>
                  </a:lnTo>
                  <a:lnTo>
                    <a:pt x="18389" y="430413"/>
                  </a:lnTo>
                  <a:lnTo>
                    <a:pt x="16123" y="442845"/>
                  </a:lnTo>
                  <a:lnTo>
                    <a:pt x="14263" y="455482"/>
                  </a:lnTo>
                  <a:lnTo>
                    <a:pt x="12400" y="467973"/>
                  </a:lnTo>
                  <a:lnTo>
                    <a:pt x="10295" y="480123"/>
                  </a:lnTo>
                  <a:lnTo>
                    <a:pt x="8051" y="492062"/>
                  </a:lnTo>
                  <a:lnTo>
                    <a:pt x="5997" y="504145"/>
                  </a:lnTo>
                  <a:lnTo>
                    <a:pt x="4318" y="516557"/>
                  </a:lnTo>
                  <a:lnTo>
                    <a:pt x="3036" y="528917"/>
                  </a:lnTo>
                  <a:lnTo>
                    <a:pt x="1961" y="541678"/>
                  </a:lnTo>
                  <a:lnTo>
                    <a:pt x="1004" y="557084"/>
                  </a:lnTo>
                  <a:lnTo>
                    <a:pt x="0" y="5790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72221" y="2779523"/>
              <a:ext cx="23945" cy="558011"/>
            </a:xfrm>
            <a:custGeom>
              <a:avLst/>
              <a:gdLst/>
              <a:ahLst/>
              <a:cxnLst/>
              <a:rect l="0" t="0" r="0" b="0"/>
              <a:pathLst>
                <a:path w="23945" h="558011">
                  <a:moveTo>
                    <a:pt x="2888" y="0"/>
                  </a:moveTo>
                  <a:lnTo>
                    <a:pt x="221" y="11936"/>
                  </a:lnTo>
                  <a:lnTo>
                    <a:pt x="0" y="24985"/>
                  </a:lnTo>
                  <a:lnTo>
                    <a:pt x="2272" y="40478"/>
                  </a:lnTo>
                  <a:lnTo>
                    <a:pt x="6153" y="58391"/>
                  </a:lnTo>
                  <a:lnTo>
                    <a:pt x="10309" y="78649"/>
                  </a:lnTo>
                  <a:lnTo>
                    <a:pt x="13951" y="100940"/>
                  </a:lnTo>
                  <a:lnTo>
                    <a:pt x="16831" y="124197"/>
                  </a:lnTo>
                  <a:lnTo>
                    <a:pt x="18979" y="146787"/>
                  </a:lnTo>
                  <a:lnTo>
                    <a:pt x="20524" y="167856"/>
                  </a:lnTo>
                  <a:lnTo>
                    <a:pt x="21610" y="187435"/>
                  </a:lnTo>
                  <a:lnTo>
                    <a:pt x="22362" y="206045"/>
                  </a:lnTo>
                  <a:lnTo>
                    <a:pt x="22876" y="224119"/>
                  </a:lnTo>
                  <a:lnTo>
                    <a:pt x="23227" y="241752"/>
                  </a:lnTo>
                  <a:lnTo>
                    <a:pt x="23463" y="258774"/>
                  </a:lnTo>
                  <a:lnTo>
                    <a:pt x="23623" y="275127"/>
                  </a:lnTo>
                  <a:lnTo>
                    <a:pt x="23729" y="290875"/>
                  </a:lnTo>
                  <a:lnTo>
                    <a:pt x="23801" y="306138"/>
                  </a:lnTo>
                  <a:lnTo>
                    <a:pt x="23848" y="321039"/>
                  </a:lnTo>
                  <a:lnTo>
                    <a:pt x="23880" y="335843"/>
                  </a:lnTo>
                  <a:lnTo>
                    <a:pt x="23901" y="350934"/>
                  </a:lnTo>
                  <a:lnTo>
                    <a:pt x="23916" y="366506"/>
                  </a:lnTo>
                  <a:lnTo>
                    <a:pt x="23925" y="382728"/>
                  </a:lnTo>
                  <a:lnTo>
                    <a:pt x="23931" y="399836"/>
                  </a:lnTo>
                  <a:lnTo>
                    <a:pt x="23936" y="417859"/>
                  </a:lnTo>
                  <a:lnTo>
                    <a:pt x="23939" y="436351"/>
                  </a:lnTo>
                  <a:lnTo>
                    <a:pt x="23941" y="454531"/>
                  </a:lnTo>
                  <a:lnTo>
                    <a:pt x="23942" y="471969"/>
                  </a:lnTo>
                  <a:lnTo>
                    <a:pt x="23943" y="488381"/>
                  </a:lnTo>
                  <a:lnTo>
                    <a:pt x="23944" y="505277"/>
                  </a:lnTo>
                  <a:lnTo>
                    <a:pt x="23944" y="526371"/>
                  </a:lnTo>
                  <a:lnTo>
                    <a:pt x="23944" y="5580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38238" y="2979564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51410" y="67"/>
                  </a:lnTo>
                  <a:lnTo>
                    <a:pt x="239641" y="707"/>
                  </a:lnTo>
                  <a:lnTo>
                    <a:pt x="226746" y="2004"/>
                  </a:lnTo>
                  <a:lnTo>
                    <a:pt x="212726" y="3864"/>
                  </a:lnTo>
                  <a:lnTo>
                    <a:pt x="197749" y="6180"/>
                  </a:lnTo>
                  <a:lnTo>
                    <a:pt x="182031" y="8842"/>
                  </a:lnTo>
                  <a:lnTo>
                    <a:pt x="165928" y="11593"/>
                  </a:lnTo>
                  <a:lnTo>
                    <a:pt x="149905" y="14052"/>
                  </a:lnTo>
                  <a:lnTo>
                    <a:pt x="134212" y="16039"/>
                  </a:lnTo>
                  <a:lnTo>
                    <a:pt x="119067" y="17710"/>
                  </a:lnTo>
                  <a:lnTo>
                    <a:pt x="104738" y="19446"/>
                  </a:lnTo>
                  <a:lnTo>
                    <a:pt x="91283" y="21469"/>
                  </a:lnTo>
                  <a:lnTo>
                    <a:pt x="78602" y="23829"/>
                  </a:lnTo>
                  <a:lnTo>
                    <a:pt x="66538" y="26493"/>
                  </a:lnTo>
                  <a:lnTo>
                    <a:pt x="54945" y="29394"/>
                  </a:lnTo>
                  <a:lnTo>
                    <a:pt x="43954" y="32320"/>
                  </a:lnTo>
                  <a:lnTo>
                    <a:pt x="32792" y="35208"/>
                  </a:lnTo>
                  <a:lnTo>
                    <a:pt x="19353" y="38309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38961" y="2747937"/>
              <a:ext cx="215174" cy="526426"/>
            </a:xfrm>
            <a:custGeom>
              <a:avLst/>
              <a:gdLst/>
              <a:ahLst/>
              <a:cxnLst/>
              <a:rect l="0" t="0" r="0" b="0"/>
              <a:pathLst>
                <a:path w="215174" h="526426">
                  <a:moveTo>
                    <a:pt x="4604" y="0"/>
                  </a:moveTo>
                  <a:lnTo>
                    <a:pt x="1804" y="11870"/>
                  </a:lnTo>
                  <a:lnTo>
                    <a:pt x="303" y="24279"/>
                  </a:lnTo>
                  <a:lnTo>
                    <a:pt x="0" y="38461"/>
                  </a:lnTo>
                  <a:lnTo>
                    <a:pt x="852" y="53996"/>
                  </a:lnTo>
                  <a:lnTo>
                    <a:pt x="2968" y="69992"/>
                  </a:lnTo>
                  <a:lnTo>
                    <a:pt x="6285" y="85893"/>
                  </a:lnTo>
                  <a:lnTo>
                    <a:pt x="10449" y="102133"/>
                  </a:lnTo>
                  <a:lnTo>
                    <a:pt x="14919" y="119912"/>
                  </a:lnTo>
                  <a:lnTo>
                    <a:pt x="19359" y="139781"/>
                  </a:lnTo>
                  <a:lnTo>
                    <a:pt x="23473" y="161022"/>
                  </a:lnTo>
                  <a:lnTo>
                    <a:pt x="26928" y="182065"/>
                  </a:lnTo>
                  <a:lnTo>
                    <a:pt x="29624" y="201993"/>
                  </a:lnTo>
                  <a:lnTo>
                    <a:pt x="31791" y="220421"/>
                  </a:lnTo>
                  <a:lnTo>
                    <a:pt x="33866" y="237174"/>
                  </a:lnTo>
                  <a:lnTo>
                    <a:pt x="36116" y="252363"/>
                  </a:lnTo>
                  <a:lnTo>
                    <a:pt x="38462" y="266428"/>
                  </a:lnTo>
                  <a:lnTo>
                    <a:pt x="40582" y="279976"/>
                  </a:lnTo>
                  <a:lnTo>
                    <a:pt x="42307" y="293402"/>
                  </a:lnTo>
                  <a:lnTo>
                    <a:pt x="43618" y="306884"/>
                  </a:lnTo>
                  <a:lnTo>
                    <a:pt x="44571" y="320476"/>
                  </a:lnTo>
                  <a:lnTo>
                    <a:pt x="45248" y="334189"/>
                  </a:lnTo>
                  <a:lnTo>
                    <a:pt x="45718" y="348331"/>
                  </a:lnTo>
                  <a:lnTo>
                    <a:pt x="46042" y="363496"/>
                  </a:lnTo>
                  <a:lnTo>
                    <a:pt x="46267" y="379918"/>
                  </a:lnTo>
                  <a:lnTo>
                    <a:pt x="46590" y="397354"/>
                  </a:lnTo>
                  <a:lnTo>
                    <a:pt x="47339" y="415282"/>
                  </a:lnTo>
                  <a:lnTo>
                    <a:pt x="48655" y="433337"/>
                  </a:lnTo>
                  <a:lnTo>
                    <a:pt x="50353" y="451188"/>
                  </a:lnTo>
                  <a:lnTo>
                    <a:pt x="52032" y="468474"/>
                  </a:lnTo>
                  <a:lnTo>
                    <a:pt x="53426" y="484966"/>
                  </a:lnTo>
                  <a:lnTo>
                    <a:pt x="53430" y="497407"/>
                  </a:lnTo>
                  <a:lnTo>
                    <a:pt x="51375" y="501746"/>
                  </a:lnTo>
                  <a:lnTo>
                    <a:pt x="48560" y="499385"/>
                  </a:lnTo>
                  <a:lnTo>
                    <a:pt x="45684" y="492631"/>
                  </a:lnTo>
                  <a:lnTo>
                    <a:pt x="43167" y="483154"/>
                  </a:lnTo>
                  <a:lnTo>
                    <a:pt x="41173" y="472004"/>
                  </a:lnTo>
                  <a:lnTo>
                    <a:pt x="39848" y="459982"/>
                  </a:lnTo>
                  <a:lnTo>
                    <a:pt x="39417" y="447781"/>
                  </a:lnTo>
                  <a:lnTo>
                    <a:pt x="39910" y="435769"/>
                  </a:lnTo>
                  <a:lnTo>
                    <a:pt x="41207" y="424062"/>
                  </a:lnTo>
                  <a:lnTo>
                    <a:pt x="43142" y="412653"/>
                  </a:lnTo>
                  <a:lnTo>
                    <a:pt x="45556" y="401495"/>
                  </a:lnTo>
                  <a:lnTo>
                    <a:pt x="48482" y="390693"/>
                  </a:lnTo>
                  <a:lnTo>
                    <a:pt x="52122" y="380504"/>
                  </a:lnTo>
                  <a:lnTo>
                    <a:pt x="56539" y="371017"/>
                  </a:lnTo>
                  <a:lnTo>
                    <a:pt x="61810" y="362170"/>
                  </a:lnTo>
                  <a:lnTo>
                    <a:pt x="68105" y="353841"/>
                  </a:lnTo>
                  <a:lnTo>
                    <a:pt x="75417" y="345916"/>
                  </a:lnTo>
                  <a:lnTo>
                    <a:pt x="83598" y="338780"/>
                  </a:lnTo>
                  <a:lnTo>
                    <a:pt x="92461" y="333272"/>
                  </a:lnTo>
                  <a:lnTo>
                    <a:pt x="101824" y="329722"/>
                  </a:lnTo>
                  <a:lnTo>
                    <a:pt x="111381" y="328153"/>
                  </a:lnTo>
                  <a:lnTo>
                    <a:pt x="120716" y="328538"/>
                  </a:lnTo>
                  <a:lnTo>
                    <a:pt x="129623" y="330650"/>
                  </a:lnTo>
                  <a:lnTo>
                    <a:pt x="138076" y="334151"/>
                  </a:lnTo>
                  <a:lnTo>
                    <a:pt x="146141" y="338701"/>
                  </a:lnTo>
                  <a:lnTo>
                    <a:pt x="153896" y="344023"/>
                  </a:lnTo>
                  <a:lnTo>
                    <a:pt x="161258" y="350219"/>
                  </a:lnTo>
                  <a:lnTo>
                    <a:pt x="167983" y="357742"/>
                  </a:lnTo>
                  <a:lnTo>
                    <a:pt x="173990" y="366726"/>
                  </a:lnTo>
                  <a:lnTo>
                    <a:pt x="179348" y="376862"/>
                  </a:lnTo>
                  <a:lnTo>
                    <a:pt x="184181" y="387584"/>
                  </a:lnTo>
                  <a:lnTo>
                    <a:pt x="188618" y="398503"/>
                  </a:lnTo>
                  <a:lnTo>
                    <a:pt x="192770" y="409597"/>
                  </a:lnTo>
                  <a:lnTo>
                    <a:pt x="196718" y="421105"/>
                  </a:lnTo>
                  <a:lnTo>
                    <a:pt x="200521" y="433140"/>
                  </a:lnTo>
                  <a:lnTo>
                    <a:pt x="204058" y="445681"/>
                  </a:lnTo>
                  <a:lnTo>
                    <a:pt x="207054" y="458638"/>
                  </a:lnTo>
                  <a:lnTo>
                    <a:pt x="209401" y="471897"/>
                  </a:lnTo>
                  <a:lnTo>
                    <a:pt x="211149" y="484763"/>
                  </a:lnTo>
                  <a:lnTo>
                    <a:pt x="212595" y="497243"/>
                  </a:lnTo>
                  <a:lnTo>
                    <a:pt x="213864" y="510431"/>
                  </a:lnTo>
                  <a:lnTo>
                    <a:pt x="215173" y="5264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80475" y="3116435"/>
              <a:ext cx="10531" cy="189514"/>
            </a:xfrm>
            <a:custGeom>
              <a:avLst/>
              <a:gdLst/>
              <a:ahLst/>
              <a:cxnLst/>
              <a:rect l="0" t="0" r="0" b="0"/>
              <a:pathLst>
                <a:path w="10531" h="189514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9" y="58102"/>
                  </a:lnTo>
                  <a:lnTo>
                    <a:pt x="827" y="73279"/>
                  </a:lnTo>
                  <a:lnTo>
                    <a:pt x="2075" y="88345"/>
                  </a:lnTo>
                  <a:lnTo>
                    <a:pt x="3728" y="103210"/>
                  </a:lnTo>
                  <a:lnTo>
                    <a:pt x="5376" y="117870"/>
                  </a:lnTo>
                  <a:lnTo>
                    <a:pt x="6780" y="132339"/>
                  </a:lnTo>
                  <a:lnTo>
                    <a:pt x="7875" y="146053"/>
                  </a:lnTo>
                  <a:lnTo>
                    <a:pt x="8803" y="159208"/>
                  </a:lnTo>
                  <a:lnTo>
                    <a:pt x="9641" y="172960"/>
                  </a:lnTo>
                  <a:lnTo>
                    <a:pt x="10530" y="1895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59419" y="293745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06819" y="3033933"/>
              <a:ext cx="242156" cy="283660"/>
            </a:xfrm>
            <a:custGeom>
              <a:avLst/>
              <a:gdLst/>
              <a:ahLst/>
              <a:cxnLst/>
              <a:rect l="0" t="0" r="0" b="0"/>
              <a:pathLst>
                <a:path w="242156" h="283660">
                  <a:moveTo>
                    <a:pt x="0" y="93030"/>
                  </a:moveTo>
                  <a:lnTo>
                    <a:pt x="2933" y="107632"/>
                  </a:lnTo>
                  <a:lnTo>
                    <a:pt x="5715" y="120903"/>
                  </a:lnTo>
                  <a:lnTo>
                    <a:pt x="8616" y="134109"/>
                  </a:lnTo>
                  <a:lnTo>
                    <a:pt x="11656" y="147624"/>
                  </a:lnTo>
                  <a:lnTo>
                    <a:pt x="14821" y="161781"/>
                  </a:lnTo>
                  <a:lnTo>
                    <a:pt x="18080" y="176688"/>
                  </a:lnTo>
                  <a:lnTo>
                    <a:pt x="21245" y="192279"/>
                  </a:lnTo>
                  <a:lnTo>
                    <a:pt x="23988" y="208425"/>
                  </a:lnTo>
                  <a:lnTo>
                    <a:pt x="26168" y="224980"/>
                  </a:lnTo>
                  <a:lnTo>
                    <a:pt x="27970" y="241503"/>
                  </a:lnTo>
                  <a:lnTo>
                    <a:pt x="29795" y="257289"/>
                  </a:lnTo>
                  <a:lnTo>
                    <a:pt x="31849" y="271915"/>
                  </a:lnTo>
                  <a:lnTo>
                    <a:pt x="33241" y="281926"/>
                  </a:lnTo>
                  <a:lnTo>
                    <a:pt x="32913" y="283659"/>
                  </a:lnTo>
                  <a:lnTo>
                    <a:pt x="31396" y="279411"/>
                  </a:lnTo>
                  <a:lnTo>
                    <a:pt x="29331" y="271327"/>
                  </a:lnTo>
                  <a:lnTo>
                    <a:pt x="27297" y="260521"/>
                  </a:lnTo>
                  <a:lnTo>
                    <a:pt x="25588" y="247715"/>
                  </a:lnTo>
                  <a:lnTo>
                    <a:pt x="24434" y="233457"/>
                  </a:lnTo>
                  <a:lnTo>
                    <a:pt x="24106" y="218170"/>
                  </a:lnTo>
                  <a:lnTo>
                    <a:pt x="24663" y="202161"/>
                  </a:lnTo>
                  <a:lnTo>
                    <a:pt x="26001" y="185656"/>
                  </a:lnTo>
                  <a:lnTo>
                    <a:pt x="27962" y="168811"/>
                  </a:lnTo>
                  <a:lnTo>
                    <a:pt x="30389" y="151745"/>
                  </a:lnTo>
                  <a:lnTo>
                    <a:pt x="33151" y="134860"/>
                  </a:lnTo>
                  <a:lnTo>
                    <a:pt x="36150" y="118821"/>
                  </a:lnTo>
                  <a:lnTo>
                    <a:pt x="39318" y="103922"/>
                  </a:lnTo>
                  <a:lnTo>
                    <a:pt x="42767" y="90120"/>
                  </a:lnTo>
                  <a:lnTo>
                    <a:pt x="46768" y="77229"/>
                  </a:lnTo>
                  <a:lnTo>
                    <a:pt x="51425" y="65041"/>
                  </a:lnTo>
                  <a:lnTo>
                    <a:pt x="56689" y="53531"/>
                  </a:lnTo>
                  <a:lnTo>
                    <a:pt x="62448" y="42860"/>
                  </a:lnTo>
                  <a:lnTo>
                    <a:pt x="68586" y="33050"/>
                  </a:lnTo>
                  <a:lnTo>
                    <a:pt x="75166" y="24156"/>
                  </a:lnTo>
                  <a:lnTo>
                    <a:pt x="82414" y="16327"/>
                  </a:lnTo>
                  <a:lnTo>
                    <a:pt x="90397" y="9557"/>
                  </a:lnTo>
                  <a:lnTo>
                    <a:pt x="98876" y="4180"/>
                  </a:lnTo>
                  <a:lnTo>
                    <a:pt x="107413" y="924"/>
                  </a:lnTo>
                  <a:lnTo>
                    <a:pt x="115752" y="0"/>
                  </a:lnTo>
                  <a:lnTo>
                    <a:pt x="123979" y="1329"/>
                  </a:lnTo>
                  <a:lnTo>
                    <a:pt x="132415" y="4805"/>
                  </a:lnTo>
                  <a:lnTo>
                    <a:pt x="141235" y="10147"/>
                  </a:lnTo>
                  <a:lnTo>
                    <a:pt x="150295" y="17139"/>
                  </a:lnTo>
                  <a:lnTo>
                    <a:pt x="159229" y="25718"/>
                  </a:lnTo>
                  <a:lnTo>
                    <a:pt x="167835" y="35706"/>
                  </a:lnTo>
                  <a:lnTo>
                    <a:pt x="176070" y="46833"/>
                  </a:lnTo>
                  <a:lnTo>
                    <a:pt x="183982" y="58826"/>
                  </a:lnTo>
                  <a:lnTo>
                    <a:pt x="191632" y="71448"/>
                  </a:lnTo>
                  <a:lnTo>
                    <a:pt x="198920" y="84516"/>
                  </a:lnTo>
                  <a:lnTo>
                    <a:pt x="205597" y="97895"/>
                  </a:lnTo>
                  <a:lnTo>
                    <a:pt x="211566" y="111487"/>
                  </a:lnTo>
                  <a:lnTo>
                    <a:pt x="216727" y="125225"/>
                  </a:lnTo>
                  <a:lnTo>
                    <a:pt x="220896" y="139062"/>
                  </a:lnTo>
                  <a:lnTo>
                    <a:pt x="224075" y="152964"/>
                  </a:lnTo>
                  <a:lnTo>
                    <a:pt x="226566" y="166912"/>
                  </a:lnTo>
                  <a:lnTo>
                    <a:pt x="228862" y="180890"/>
                  </a:lnTo>
                  <a:lnTo>
                    <a:pt x="231259" y="194868"/>
                  </a:lnTo>
                  <a:lnTo>
                    <a:pt x="233712" y="208237"/>
                  </a:lnTo>
                  <a:lnTo>
                    <a:pt x="236164" y="221115"/>
                  </a:lnTo>
                  <a:lnTo>
                    <a:pt x="238836" y="234636"/>
                  </a:lnTo>
                  <a:lnTo>
                    <a:pt x="242155" y="25095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80518" y="3096122"/>
              <a:ext cx="514473" cy="599381"/>
            </a:xfrm>
            <a:custGeom>
              <a:avLst/>
              <a:gdLst/>
              <a:ahLst/>
              <a:cxnLst/>
              <a:rect l="0" t="0" r="0" b="0"/>
              <a:pathLst>
                <a:path w="514473" h="599381">
                  <a:moveTo>
                    <a:pt x="357969" y="220354"/>
                  </a:moveTo>
                  <a:lnTo>
                    <a:pt x="366703" y="214353"/>
                  </a:lnTo>
                  <a:lnTo>
                    <a:pt x="374410" y="207508"/>
                  </a:lnTo>
                  <a:lnTo>
                    <a:pt x="381807" y="199120"/>
                  </a:lnTo>
                  <a:lnTo>
                    <a:pt x="388897" y="189493"/>
                  </a:lnTo>
                  <a:lnTo>
                    <a:pt x="395426" y="179178"/>
                  </a:lnTo>
                  <a:lnTo>
                    <a:pt x="401294" y="168566"/>
                  </a:lnTo>
                  <a:lnTo>
                    <a:pt x="406385" y="157696"/>
                  </a:lnTo>
                  <a:lnTo>
                    <a:pt x="410508" y="146347"/>
                  </a:lnTo>
                  <a:lnTo>
                    <a:pt x="413645" y="134417"/>
                  </a:lnTo>
                  <a:lnTo>
                    <a:pt x="415769" y="121780"/>
                  </a:lnTo>
                  <a:lnTo>
                    <a:pt x="416752" y="108225"/>
                  </a:lnTo>
                  <a:lnTo>
                    <a:pt x="416638" y="93739"/>
                  </a:lnTo>
                  <a:lnTo>
                    <a:pt x="415596" y="78772"/>
                  </a:lnTo>
                  <a:lnTo>
                    <a:pt x="413834" y="64112"/>
                  </a:lnTo>
                  <a:lnTo>
                    <a:pt x="411531" y="50190"/>
                  </a:lnTo>
                  <a:lnTo>
                    <a:pt x="408512" y="37404"/>
                  </a:lnTo>
                  <a:lnTo>
                    <a:pt x="404276" y="26268"/>
                  </a:lnTo>
                  <a:lnTo>
                    <a:pt x="398646" y="16902"/>
                  </a:lnTo>
                  <a:lnTo>
                    <a:pt x="391744" y="9427"/>
                  </a:lnTo>
                  <a:lnTo>
                    <a:pt x="383817" y="4139"/>
                  </a:lnTo>
                  <a:lnTo>
                    <a:pt x="375114" y="995"/>
                  </a:lnTo>
                  <a:lnTo>
                    <a:pt x="365845" y="0"/>
                  </a:lnTo>
                  <a:lnTo>
                    <a:pt x="356179" y="1367"/>
                  </a:lnTo>
                  <a:lnTo>
                    <a:pt x="346246" y="4994"/>
                  </a:lnTo>
                  <a:lnTo>
                    <a:pt x="336459" y="10681"/>
                  </a:lnTo>
                  <a:lnTo>
                    <a:pt x="327494" y="18309"/>
                  </a:lnTo>
                  <a:lnTo>
                    <a:pt x="319656" y="27624"/>
                  </a:lnTo>
                  <a:lnTo>
                    <a:pt x="313071" y="38283"/>
                  </a:lnTo>
                  <a:lnTo>
                    <a:pt x="307864" y="49953"/>
                  </a:lnTo>
                  <a:lnTo>
                    <a:pt x="303955" y="62360"/>
                  </a:lnTo>
                  <a:lnTo>
                    <a:pt x="301124" y="75452"/>
                  </a:lnTo>
                  <a:lnTo>
                    <a:pt x="299125" y="89379"/>
                  </a:lnTo>
                  <a:lnTo>
                    <a:pt x="297746" y="104152"/>
                  </a:lnTo>
                  <a:lnTo>
                    <a:pt x="297138" y="119497"/>
                  </a:lnTo>
                  <a:lnTo>
                    <a:pt x="297786" y="134951"/>
                  </a:lnTo>
                  <a:lnTo>
                    <a:pt x="299853" y="150232"/>
                  </a:lnTo>
                  <a:lnTo>
                    <a:pt x="303209" y="165086"/>
                  </a:lnTo>
                  <a:lnTo>
                    <a:pt x="307602" y="179214"/>
                  </a:lnTo>
                  <a:lnTo>
                    <a:pt x="312785" y="192526"/>
                  </a:lnTo>
                  <a:lnTo>
                    <a:pt x="318706" y="204940"/>
                  </a:lnTo>
                  <a:lnTo>
                    <a:pt x="325503" y="216292"/>
                  </a:lnTo>
                  <a:lnTo>
                    <a:pt x="333185" y="226579"/>
                  </a:lnTo>
                  <a:lnTo>
                    <a:pt x="341630" y="235302"/>
                  </a:lnTo>
                  <a:lnTo>
                    <a:pt x="350676" y="241428"/>
                  </a:lnTo>
                  <a:lnTo>
                    <a:pt x="360167" y="244617"/>
                  </a:lnTo>
                  <a:lnTo>
                    <a:pt x="369809" y="245149"/>
                  </a:lnTo>
                  <a:lnTo>
                    <a:pt x="379203" y="243537"/>
                  </a:lnTo>
                  <a:lnTo>
                    <a:pt x="388145" y="240299"/>
                  </a:lnTo>
                  <a:lnTo>
                    <a:pt x="396454" y="235553"/>
                  </a:lnTo>
                  <a:lnTo>
                    <a:pt x="403888" y="229028"/>
                  </a:lnTo>
                  <a:lnTo>
                    <a:pt x="410407" y="220723"/>
                  </a:lnTo>
                  <a:lnTo>
                    <a:pt x="416124" y="211048"/>
                  </a:lnTo>
                  <a:lnTo>
                    <a:pt x="421207" y="200637"/>
                  </a:lnTo>
                  <a:lnTo>
                    <a:pt x="425811" y="189927"/>
                  </a:lnTo>
                  <a:lnTo>
                    <a:pt x="429905" y="178972"/>
                  </a:lnTo>
                  <a:lnTo>
                    <a:pt x="433283" y="167559"/>
                  </a:lnTo>
                  <a:lnTo>
                    <a:pt x="435898" y="155595"/>
                  </a:lnTo>
                  <a:lnTo>
                    <a:pt x="438166" y="143443"/>
                  </a:lnTo>
                  <a:lnTo>
                    <a:pt x="440834" y="131810"/>
                  </a:lnTo>
                  <a:lnTo>
                    <a:pt x="444313" y="121113"/>
                  </a:lnTo>
                  <a:lnTo>
                    <a:pt x="449060" y="113314"/>
                  </a:lnTo>
                  <a:lnTo>
                    <a:pt x="454755" y="111145"/>
                  </a:lnTo>
                  <a:lnTo>
                    <a:pt x="460071" y="114293"/>
                  </a:lnTo>
                  <a:lnTo>
                    <a:pt x="464775" y="121254"/>
                  </a:lnTo>
                  <a:lnTo>
                    <a:pt x="469028" y="130728"/>
                  </a:lnTo>
                  <a:lnTo>
                    <a:pt x="472995" y="142146"/>
                  </a:lnTo>
                  <a:lnTo>
                    <a:pt x="476789" y="155548"/>
                  </a:lnTo>
                  <a:lnTo>
                    <a:pt x="480477" y="170813"/>
                  </a:lnTo>
                  <a:lnTo>
                    <a:pt x="484101" y="187150"/>
                  </a:lnTo>
                  <a:lnTo>
                    <a:pt x="487682" y="203286"/>
                  </a:lnTo>
                  <a:lnTo>
                    <a:pt x="491239" y="218527"/>
                  </a:lnTo>
                  <a:lnTo>
                    <a:pt x="494780" y="233202"/>
                  </a:lnTo>
                  <a:lnTo>
                    <a:pt x="498309" y="248344"/>
                  </a:lnTo>
                  <a:lnTo>
                    <a:pt x="501827" y="264527"/>
                  </a:lnTo>
                  <a:lnTo>
                    <a:pt x="505173" y="281516"/>
                  </a:lnTo>
                  <a:lnTo>
                    <a:pt x="508040" y="298555"/>
                  </a:lnTo>
                  <a:lnTo>
                    <a:pt x="510301" y="315175"/>
                  </a:lnTo>
                  <a:lnTo>
                    <a:pt x="511988" y="331406"/>
                  </a:lnTo>
                  <a:lnTo>
                    <a:pt x="513203" y="347590"/>
                  </a:lnTo>
                  <a:lnTo>
                    <a:pt x="514053" y="363950"/>
                  </a:lnTo>
                  <a:lnTo>
                    <a:pt x="514472" y="380394"/>
                  </a:lnTo>
                  <a:lnTo>
                    <a:pt x="514229" y="396601"/>
                  </a:lnTo>
                  <a:lnTo>
                    <a:pt x="513242" y="412389"/>
                  </a:lnTo>
                  <a:lnTo>
                    <a:pt x="511257" y="427416"/>
                  </a:lnTo>
                  <a:lnTo>
                    <a:pt x="507789" y="441128"/>
                  </a:lnTo>
                  <a:lnTo>
                    <a:pt x="502706" y="453343"/>
                  </a:lnTo>
                  <a:lnTo>
                    <a:pt x="496020" y="464036"/>
                  </a:lnTo>
                  <a:lnTo>
                    <a:pt x="487712" y="473162"/>
                  </a:lnTo>
                  <a:lnTo>
                    <a:pt x="477933" y="480858"/>
                  </a:lnTo>
                  <a:lnTo>
                    <a:pt x="466792" y="487386"/>
                  </a:lnTo>
                  <a:lnTo>
                    <a:pt x="454266" y="493021"/>
                  </a:lnTo>
                  <a:lnTo>
                    <a:pt x="440467" y="497999"/>
                  </a:lnTo>
                  <a:lnTo>
                    <a:pt x="425456" y="502346"/>
                  </a:lnTo>
                  <a:lnTo>
                    <a:pt x="409171" y="505894"/>
                  </a:lnTo>
                  <a:lnTo>
                    <a:pt x="391707" y="508620"/>
                  </a:lnTo>
                  <a:lnTo>
                    <a:pt x="373761" y="510790"/>
                  </a:lnTo>
                  <a:lnTo>
                    <a:pt x="356481" y="512861"/>
                  </a:lnTo>
                  <a:lnTo>
                    <a:pt x="340442" y="515109"/>
                  </a:lnTo>
                  <a:lnTo>
                    <a:pt x="325216" y="517620"/>
                  </a:lnTo>
                  <a:lnTo>
                    <a:pt x="309698" y="520384"/>
                  </a:lnTo>
                  <a:lnTo>
                    <a:pt x="293265" y="523358"/>
                  </a:lnTo>
                  <a:lnTo>
                    <a:pt x="276277" y="526491"/>
                  </a:lnTo>
                  <a:lnTo>
                    <a:pt x="259772" y="529740"/>
                  </a:lnTo>
                  <a:lnTo>
                    <a:pt x="244327" y="533066"/>
                  </a:lnTo>
                  <a:lnTo>
                    <a:pt x="229870" y="536282"/>
                  </a:lnTo>
                  <a:lnTo>
                    <a:pt x="215948" y="539060"/>
                  </a:lnTo>
                  <a:lnTo>
                    <a:pt x="202220" y="541266"/>
                  </a:lnTo>
                  <a:lnTo>
                    <a:pt x="188679" y="543086"/>
                  </a:lnTo>
                  <a:lnTo>
                    <a:pt x="175566" y="544922"/>
                  </a:lnTo>
                  <a:lnTo>
                    <a:pt x="162997" y="547012"/>
                  </a:lnTo>
                  <a:lnTo>
                    <a:pt x="150943" y="549418"/>
                  </a:lnTo>
                  <a:lnTo>
                    <a:pt x="139313" y="552112"/>
                  </a:lnTo>
                  <a:lnTo>
                    <a:pt x="128010" y="555038"/>
                  </a:lnTo>
                  <a:lnTo>
                    <a:pt x="116946" y="558140"/>
                  </a:lnTo>
                  <a:lnTo>
                    <a:pt x="106050" y="561367"/>
                  </a:lnTo>
                  <a:lnTo>
                    <a:pt x="95270" y="564684"/>
                  </a:lnTo>
                  <a:lnTo>
                    <a:pt x="84573" y="568063"/>
                  </a:lnTo>
                  <a:lnTo>
                    <a:pt x="73931" y="571484"/>
                  </a:lnTo>
                  <a:lnTo>
                    <a:pt x="63330" y="574934"/>
                  </a:lnTo>
                  <a:lnTo>
                    <a:pt x="52829" y="578445"/>
                  </a:lnTo>
                  <a:lnTo>
                    <a:pt x="41312" y="582540"/>
                  </a:lnTo>
                  <a:lnTo>
                    <a:pt x="25529" y="588698"/>
                  </a:lnTo>
                  <a:lnTo>
                    <a:pt x="0" y="5993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5471" y="3442818"/>
              <a:ext cx="2084644" cy="73701"/>
            </a:xfrm>
            <a:custGeom>
              <a:avLst/>
              <a:gdLst/>
              <a:ahLst/>
              <a:cxnLst/>
              <a:rect l="0" t="0" r="0" b="0"/>
              <a:pathLst>
                <a:path w="2084644" h="73701">
                  <a:moveTo>
                    <a:pt x="2084643" y="63171"/>
                  </a:moveTo>
                  <a:lnTo>
                    <a:pt x="2075707" y="60304"/>
                  </a:lnTo>
                  <a:lnTo>
                    <a:pt x="2066080" y="58163"/>
                  </a:lnTo>
                  <a:lnTo>
                    <a:pt x="2054793" y="56560"/>
                  </a:lnTo>
                  <a:lnTo>
                    <a:pt x="2042126" y="55379"/>
                  </a:lnTo>
                  <a:lnTo>
                    <a:pt x="2028646" y="54530"/>
                  </a:lnTo>
                  <a:lnTo>
                    <a:pt x="2014766" y="53929"/>
                  </a:lnTo>
                  <a:lnTo>
                    <a:pt x="2000385" y="53341"/>
                  </a:lnTo>
                  <a:lnTo>
                    <a:pt x="1984996" y="52409"/>
                  </a:lnTo>
                  <a:lnTo>
                    <a:pt x="1968388" y="50967"/>
                  </a:lnTo>
                  <a:lnTo>
                    <a:pt x="1950643" y="49183"/>
                  </a:lnTo>
                  <a:lnTo>
                    <a:pt x="1931968" y="47446"/>
                  </a:lnTo>
                  <a:lnTo>
                    <a:pt x="1912581" y="45979"/>
                  </a:lnTo>
                  <a:lnTo>
                    <a:pt x="1892510" y="44674"/>
                  </a:lnTo>
                  <a:lnTo>
                    <a:pt x="1871599" y="43191"/>
                  </a:lnTo>
                  <a:lnTo>
                    <a:pt x="1849842" y="41347"/>
                  </a:lnTo>
                  <a:lnTo>
                    <a:pt x="1827842" y="39278"/>
                  </a:lnTo>
                  <a:lnTo>
                    <a:pt x="1806680" y="37342"/>
                  </a:lnTo>
                  <a:lnTo>
                    <a:pt x="1786877" y="35738"/>
                  </a:lnTo>
                  <a:lnTo>
                    <a:pt x="1767971" y="34339"/>
                  </a:lnTo>
                  <a:lnTo>
                    <a:pt x="1748828" y="32793"/>
                  </a:lnTo>
                  <a:lnTo>
                    <a:pt x="1728804" y="30906"/>
                  </a:lnTo>
                  <a:lnTo>
                    <a:pt x="1708081" y="28808"/>
                  </a:lnTo>
                  <a:lnTo>
                    <a:pt x="1687382" y="26853"/>
                  </a:lnTo>
                  <a:lnTo>
                    <a:pt x="1667160" y="25240"/>
                  </a:lnTo>
                  <a:lnTo>
                    <a:pt x="1647699" y="24006"/>
                  </a:lnTo>
                  <a:lnTo>
                    <a:pt x="1629256" y="23102"/>
                  </a:lnTo>
                  <a:lnTo>
                    <a:pt x="1611859" y="22460"/>
                  </a:lnTo>
                  <a:lnTo>
                    <a:pt x="1595363" y="22011"/>
                  </a:lnTo>
                  <a:lnTo>
                    <a:pt x="1579578" y="21703"/>
                  </a:lnTo>
                  <a:lnTo>
                    <a:pt x="1564317" y="21492"/>
                  </a:lnTo>
                  <a:lnTo>
                    <a:pt x="1549267" y="21349"/>
                  </a:lnTo>
                  <a:lnTo>
                    <a:pt x="1534008" y="21253"/>
                  </a:lnTo>
                  <a:lnTo>
                    <a:pt x="1518329" y="21184"/>
                  </a:lnTo>
                  <a:lnTo>
                    <a:pt x="1502203" y="20968"/>
                  </a:lnTo>
                  <a:lnTo>
                    <a:pt x="1485693" y="20290"/>
                  </a:lnTo>
                  <a:lnTo>
                    <a:pt x="1468881" y="19022"/>
                  </a:lnTo>
                  <a:lnTo>
                    <a:pt x="1451845" y="17357"/>
                  </a:lnTo>
                  <a:lnTo>
                    <a:pt x="1434650" y="15699"/>
                  </a:lnTo>
                  <a:lnTo>
                    <a:pt x="1417342" y="14291"/>
                  </a:lnTo>
                  <a:lnTo>
                    <a:pt x="1399958" y="13194"/>
                  </a:lnTo>
                  <a:lnTo>
                    <a:pt x="1382521" y="12384"/>
                  </a:lnTo>
                  <a:lnTo>
                    <a:pt x="1365047" y="11799"/>
                  </a:lnTo>
                  <a:lnTo>
                    <a:pt x="1347548" y="11220"/>
                  </a:lnTo>
                  <a:lnTo>
                    <a:pt x="1330033" y="10291"/>
                  </a:lnTo>
                  <a:lnTo>
                    <a:pt x="1312507" y="8851"/>
                  </a:lnTo>
                  <a:lnTo>
                    <a:pt x="1294976" y="7069"/>
                  </a:lnTo>
                  <a:lnTo>
                    <a:pt x="1277438" y="5333"/>
                  </a:lnTo>
                  <a:lnTo>
                    <a:pt x="1259897" y="3871"/>
                  </a:lnTo>
                  <a:lnTo>
                    <a:pt x="1242354" y="2738"/>
                  </a:lnTo>
                  <a:lnTo>
                    <a:pt x="1224809" y="1904"/>
                  </a:lnTo>
                  <a:lnTo>
                    <a:pt x="1207259" y="1308"/>
                  </a:lnTo>
                  <a:lnTo>
                    <a:pt x="1189540" y="891"/>
                  </a:lnTo>
                  <a:lnTo>
                    <a:pt x="1171345" y="603"/>
                  </a:lnTo>
                  <a:lnTo>
                    <a:pt x="1152546" y="407"/>
                  </a:lnTo>
                  <a:lnTo>
                    <a:pt x="1133173" y="274"/>
                  </a:lnTo>
                  <a:lnTo>
                    <a:pt x="1113329" y="184"/>
                  </a:lnTo>
                  <a:lnTo>
                    <a:pt x="1093125" y="123"/>
                  </a:lnTo>
                  <a:lnTo>
                    <a:pt x="1072659" y="82"/>
                  </a:lnTo>
                  <a:lnTo>
                    <a:pt x="1052007" y="55"/>
                  </a:lnTo>
                  <a:lnTo>
                    <a:pt x="1031231" y="37"/>
                  </a:lnTo>
                  <a:lnTo>
                    <a:pt x="1010533" y="25"/>
                  </a:lnTo>
                  <a:lnTo>
                    <a:pt x="990250" y="17"/>
                  </a:lnTo>
                  <a:lnTo>
                    <a:pt x="970521" y="11"/>
                  </a:lnTo>
                  <a:lnTo>
                    <a:pt x="951001" y="8"/>
                  </a:lnTo>
                  <a:lnTo>
                    <a:pt x="930982" y="5"/>
                  </a:lnTo>
                  <a:lnTo>
                    <a:pt x="910104" y="4"/>
                  </a:lnTo>
                  <a:lnTo>
                    <a:pt x="888504" y="2"/>
                  </a:lnTo>
                  <a:lnTo>
                    <a:pt x="866618" y="1"/>
                  </a:lnTo>
                  <a:lnTo>
                    <a:pt x="844744" y="1"/>
                  </a:lnTo>
                  <a:lnTo>
                    <a:pt x="823004" y="0"/>
                  </a:lnTo>
                  <a:lnTo>
                    <a:pt x="801421" y="0"/>
                  </a:lnTo>
                  <a:lnTo>
                    <a:pt x="779980" y="0"/>
                  </a:lnTo>
                  <a:lnTo>
                    <a:pt x="758649" y="0"/>
                  </a:lnTo>
                  <a:lnTo>
                    <a:pt x="737401" y="0"/>
                  </a:lnTo>
                  <a:lnTo>
                    <a:pt x="716213" y="0"/>
                  </a:lnTo>
                  <a:lnTo>
                    <a:pt x="695067" y="0"/>
                  </a:lnTo>
                  <a:lnTo>
                    <a:pt x="673948" y="0"/>
                  </a:lnTo>
                  <a:lnTo>
                    <a:pt x="652851" y="0"/>
                  </a:lnTo>
                  <a:lnTo>
                    <a:pt x="631766" y="0"/>
                  </a:lnTo>
                  <a:lnTo>
                    <a:pt x="610690" y="0"/>
                  </a:lnTo>
                  <a:lnTo>
                    <a:pt x="589616" y="0"/>
                  </a:lnTo>
                  <a:lnTo>
                    <a:pt x="568379" y="0"/>
                  </a:lnTo>
                  <a:lnTo>
                    <a:pt x="546668" y="0"/>
                  </a:lnTo>
                  <a:lnTo>
                    <a:pt x="524355" y="5"/>
                  </a:lnTo>
                  <a:lnTo>
                    <a:pt x="501470" y="178"/>
                  </a:lnTo>
                  <a:lnTo>
                    <a:pt x="478114" y="826"/>
                  </a:lnTo>
                  <a:lnTo>
                    <a:pt x="454405" y="2079"/>
                  </a:lnTo>
                  <a:lnTo>
                    <a:pt x="430601" y="3905"/>
                  </a:lnTo>
                  <a:lnTo>
                    <a:pt x="407087" y="6201"/>
                  </a:lnTo>
                  <a:lnTo>
                    <a:pt x="384044" y="8853"/>
                  </a:lnTo>
                  <a:lnTo>
                    <a:pt x="361316" y="11599"/>
                  </a:lnTo>
                  <a:lnTo>
                    <a:pt x="338523" y="14054"/>
                  </a:lnTo>
                  <a:lnTo>
                    <a:pt x="315444" y="16044"/>
                  </a:lnTo>
                  <a:lnTo>
                    <a:pt x="292027" y="17888"/>
                  </a:lnTo>
                  <a:lnTo>
                    <a:pt x="268306" y="20272"/>
                  </a:lnTo>
                  <a:lnTo>
                    <a:pt x="244348" y="23543"/>
                  </a:lnTo>
                  <a:lnTo>
                    <a:pt x="220376" y="27556"/>
                  </a:lnTo>
                  <a:lnTo>
                    <a:pt x="196749" y="31868"/>
                  </a:lnTo>
                  <a:lnTo>
                    <a:pt x="173638" y="36177"/>
                  </a:lnTo>
                  <a:lnTo>
                    <a:pt x="151205" y="40357"/>
                  </a:lnTo>
                  <a:lnTo>
                    <a:pt x="129674" y="44384"/>
                  </a:lnTo>
                  <a:lnTo>
                    <a:pt x="109087" y="48273"/>
                  </a:lnTo>
                  <a:lnTo>
                    <a:pt x="89651" y="52053"/>
                  </a:lnTo>
                  <a:lnTo>
                    <a:pt x="71810" y="55751"/>
                  </a:lnTo>
                  <a:lnTo>
                    <a:pt x="55672" y="59385"/>
                  </a:lnTo>
                  <a:lnTo>
                    <a:pt x="41484" y="62823"/>
                  </a:lnTo>
                  <a:lnTo>
                    <a:pt x="28406" y="66117"/>
                  </a:lnTo>
                  <a:lnTo>
                    <a:pt x="15291" y="69559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654027" y="3842901"/>
            <a:ext cx="1576718" cy="755245"/>
            <a:chOff x="1654027" y="3842901"/>
            <a:chExt cx="1576718" cy="755245"/>
          </a:xfrm>
        </p:grpSpPr>
        <p:sp>
          <p:nvSpPr>
            <p:cNvPr id="72" name="Freeform 71"/>
            <p:cNvSpPr/>
            <p:nvPr/>
          </p:nvSpPr>
          <p:spPr>
            <a:xfrm>
              <a:off x="1654027" y="4211399"/>
              <a:ext cx="220046" cy="375420"/>
            </a:xfrm>
            <a:custGeom>
              <a:avLst/>
              <a:gdLst/>
              <a:ahLst/>
              <a:cxnLst/>
              <a:rect l="0" t="0" r="0" b="0"/>
              <a:pathLst>
                <a:path w="220046" h="375420">
                  <a:moveTo>
                    <a:pt x="9475" y="21056"/>
                  </a:moveTo>
                  <a:lnTo>
                    <a:pt x="6608" y="32925"/>
                  </a:lnTo>
                  <a:lnTo>
                    <a:pt x="4466" y="45334"/>
                  </a:lnTo>
                  <a:lnTo>
                    <a:pt x="2863" y="59517"/>
                  </a:lnTo>
                  <a:lnTo>
                    <a:pt x="1683" y="75052"/>
                  </a:lnTo>
                  <a:lnTo>
                    <a:pt x="834" y="91048"/>
                  </a:lnTo>
                  <a:lnTo>
                    <a:pt x="241" y="106926"/>
                  </a:lnTo>
                  <a:lnTo>
                    <a:pt x="0" y="122302"/>
                  </a:lnTo>
                  <a:lnTo>
                    <a:pt x="364" y="136840"/>
                  </a:lnTo>
                  <a:lnTo>
                    <a:pt x="1419" y="150470"/>
                  </a:lnTo>
                  <a:lnTo>
                    <a:pt x="2941" y="163620"/>
                  </a:lnTo>
                  <a:lnTo>
                    <a:pt x="4501" y="177070"/>
                  </a:lnTo>
                  <a:lnTo>
                    <a:pt x="5849" y="191242"/>
                  </a:lnTo>
                  <a:lnTo>
                    <a:pt x="7075" y="206205"/>
                  </a:lnTo>
                  <a:lnTo>
                    <a:pt x="8505" y="221862"/>
                  </a:lnTo>
                  <a:lnTo>
                    <a:pt x="10318" y="238062"/>
                  </a:lnTo>
                  <a:lnTo>
                    <a:pt x="12537" y="254500"/>
                  </a:lnTo>
                  <a:lnTo>
                    <a:pt x="15105" y="270754"/>
                  </a:lnTo>
                  <a:lnTo>
                    <a:pt x="17951" y="286604"/>
                  </a:lnTo>
                  <a:lnTo>
                    <a:pt x="21169" y="301855"/>
                  </a:lnTo>
                  <a:lnTo>
                    <a:pt x="25007" y="316256"/>
                  </a:lnTo>
                  <a:lnTo>
                    <a:pt x="29556" y="329750"/>
                  </a:lnTo>
                  <a:lnTo>
                    <a:pt x="34916" y="342118"/>
                  </a:lnTo>
                  <a:lnTo>
                    <a:pt x="41271" y="352906"/>
                  </a:lnTo>
                  <a:lnTo>
                    <a:pt x="48627" y="362003"/>
                  </a:lnTo>
                  <a:lnTo>
                    <a:pt x="57008" y="369112"/>
                  </a:lnTo>
                  <a:lnTo>
                    <a:pt x="66537" y="373614"/>
                  </a:lnTo>
                  <a:lnTo>
                    <a:pt x="77161" y="375419"/>
                  </a:lnTo>
                  <a:lnTo>
                    <a:pt x="88378" y="374869"/>
                  </a:lnTo>
                  <a:lnTo>
                    <a:pt x="99367" y="372457"/>
                  </a:lnTo>
                  <a:lnTo>
                    <a:pt x="109680" y="368646"/>
                  </a:lnTo>
                  <a:lnTo>
                    <a:pt x="119229" y="363498"/>
                  </a:lnTo>
                  <a:lnTo>
                    <a:pt x="128103" y="356696"/>
                  </a:lnTo>
                  <a:lnTo>
                    <a:pt x="136446" y="348197"/>
                  </a:lnTo>
                  <a:lnTo>
                    <a:pt x="144560" y="338220"/>
                  </a:lnTo>
                  <a:lnTo>
                    <a:pt x="152862" y="327074"/>
                  </a:lnTo>
                  <a:lnTo>
                    <a:pt x="161558" y="315052"/>
                  </a:lnTo>
                  <a:lnTo>
                    <a:pt x="170350" y="302233"/>
                  </a:lnTo>
                  <a:lnTo>
                    <a:pt x="178568" y="288497"/>
                  </a:lnTo>
                  <a:lnTo>
                    <a:pt x="185869" y="273850"/>
                  </a:lnTo>
                  <a:lnTo>
                    <a:pt x="192245" y="258422"/>
                  </a:lnTo>
                  <a:lnTo>
                    <a:pt x="197836" y="242380"/>
                  </a:lnTo>
                  <a:lnTo>
                    <a:pt x="202812" y="225883"/>
                  </a:lnTo>
                  <a:lnTo>
                    <a:pt x="207172" y="209058"/>
                  </a:lnTo>
                  <a:lnTo>
                    <a:pt x="210735" y="192003"/>
                  </a:lnTo>
                  <a:lnTo>
                    <a:pt x="213470" y="174795"/>
                  </a:lnTo>
                  <a:lnTo>
                    <a:pt x="215478" y="157646"/>
                  </a:lnTo>
                  <a:lnTo>
                    <a:pt x="216909" y="140898"/>
                  </a:lnTo>
                  <a:lnTo>
                    <a:pt x="217910" y="124706"/>
                  </a:lnTo>
                  <a:lnTo>
                    <a:pt x="218599" y="109052"/>
                  </a:lnTo>
                  <a:lnTo>
                    <a:pt x="219071" y="93847"/>
                  </a:lnTo>
                  <a:lnTo>
                    <a:pt x="219390" y="78995"/>
                  </a:lnTo>
                  <a:lnTo>
                    <a:pt x="219606" y="64624"/>
                  </a:lnTo>
                  <a:lnTo>
                    <a:pt x="219775" y="49467"/>
                  </a:lnTo>
                  <a:lnTo>
                    <a:pt x="219913" y="29954"/>
                  </a:lnTo>
                  <a:lnTo>
                    <a:pt x="220045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91297" y="4231606"/>
              <a:ext cx="240745" cy="366540"/>
            </a:xfrm>
            <a:custGeom>
              <a:avLst/>
              <a:gdLst/>
              <a:ahLst/>
              <a:cxnLst/>
              <a:rect l="0" t="0" r="0" b="0"/>
              <a:pathLst>
                <a:path w="240745" h="366540">
                  <a:moveTo>
                    <a:pt x="9117" y="158777"/>
                  </a:moveTo>
                  <a:lnTo>
                    <a:pt x="9184" y="173446"/>
                  </a:lnTo>
                  <a:lnTo>
                    <a:pt x="9824" y="187357"/>
                  </a:lnTo>
                  <a:lnTo>
                    <a:pt x="11121" y="201855"/>
                  </a:lnTo>
                  <a:lnTo>
                    <a:pt x="12981" y="217056"/>
                  </a:lnTo>
                  <a:lnTo>
                    <a:pt x="15297" y="232882"/>
                  </a:lnTo>
                  <a:lnTo>
                    <a:pt x="17964" y="249197"/>
                  </a:lnTo>
                  <a:lnTo>
                    <a:pt x="20887" y="265714"/>
                  </a:lnTo>
                  <a:lnTo>
                    <a:pt x="23994" y="282022"/>
                  </a:lnTo>
                  <a:lnTo>
                    <a:pt x="27225" y="297913"/>
                  </a:lnTo>
                  <a:lnTo>
                    <a:pt x="30376" y="313362"/>
                  </a:lnTo>
                  <a:lnTo>
                    <a:pt x="33112" y="328428"/>
                  </a:lnTo>
                  <a:lnTo>
                    <a:pt x="35274" y="343165"/>
                  </a:lnTo>
                  <a:lnTo>
                    <a:pt x="36504" y="356532"/>
                  </a:lnTo>
                  <a:lnTo>
                    <a:pt x="36098" y="365036"/>
                  </a:lnTo>
                  <a:lnTo>
                    <a:pt x="34176" y="366539"/>
                  </a:lnTo>
                  <a:lnTo>
                    <a:pt x="31597" y="362829"/>
                  </a:lnTo>
                  <a:lnTo>
                    <a:pt x="28720" y="355656"/>
                  </a:lnTo>
                  <a:lnTo>
                    <a:pt x="25658" y="346187"/>
                  </a:lnTo>
                  <a:lnTo>
                    <a:pt x="22465" y="335188"/>
                  </a:lnTo>
                  <a:lnTo>
                    <a:pt x="19175" y="323004"/>
                  </a:lnTo>
                  <a:lnTo>
                    <a:pt x="15817" y="309669"/>
                  </a:lnTo>
                  <a:lnTo>
                    <a:pt x="12416" y="295283"/>
                  </a:lnTo>
                  <a:lnTo>
                    <a:pt x="9150" y="280192"/>
                  </a:lnTo>
                  <a:lnTo>
                    <a:pt x="6337" y="264906"/>
                  </a:lnTo>
                  <a:lnTo>
                    <a:pt x="4112" y="249727"/>
                  </a:lnTo>
                  <a:lnTo>
                    <a:pt x="2450" y="234601"/>
                  </a:lnTo>
                  <a:lnTo>
                    <a:pt x="1251" y="219226"/>
                  </a:lnTo>
                  <a:lnTo>
                    <a:pt x="412" y="203435"/>
                  </a:lnTo>
                  <a:lnTo>
                    <a:pt x="0" y="187220"/>
                  </a:lnTo>
                  <a:lnTo>
                    <a:pt x="247" y="170641"/>
                  </a:lnTo>
                  <a:lnTo>
                    <a:pt x="1228" y="153788"/>
                  </a:lnTo>
                  <a:lnTo>
                    <a:pt x="2869" y="137063"/>
                  </a:lnTo>
                  <a:lnTo>
                    <a:pt x="5042" y="121140"/>
                  </a:lnTo>
                  <a:lnTo>
                    <a:pt x="7614" y="106323"/>
                  </a:lnTo>
                  <a:lnTo>
                    <a:pt x="10477" y="92577"/>
                  </a:lnTo>
                  <a:lnTo>
                    <a:pt x="13544" y="79725"/>
                  </a:lnTo>
                  <a:lnTo>
                    <a:pt x="16757" y="67562"/>
                  </a:lnTo>
                  <a:lnTo>
                    <a:pt x="20237" y="56070"/>
                  </a:lnTo>
                  <a:lnTo>
                    <a:pt x="24258" y="45411"/>
                  </a:lnTo>
                  <a:lnTo>
                    <a:pt x="28933" y="35610"/>
                  </a:lnTo>
                  <a:lnTo>
                    <a:pt x="34380" y="26721"/>
                  </a:lnTo>
                  <a:lnTo>
                    <a:pt x="40793" y="18896"/>
                  </a:lnTo>
                  <a:lnTo>
                    <a:pt x="48184" y="12123"/>
                  </a:lnTo>
                  <a:lnTo>
                    <a:pt x="56419" y="6576"/>
                  </a:lnTo>
                  <a:lnTo>
                    <a:pt x="65317" y="2671"/>
                  </a:lnTo>
                  <a:lnTo>
                    <a:pt x="74704" y="495"/>
                  </a:lnTo>
                  <a:lnTo>
                    <a:pt x="84277" y="0"/>
                  </a:lnTo>
                  <a:lnTo>
                    <a:pt x="93623" y="1179"/>
                  </a:lnTo>
                  <a:lnTo>
                    <a:pt x="102541" y="3866"/>
                  </a:lnTo>
                  <a:lnTo>
                    <a:pt x="111172" y="7939"/>
                  </a:lnTo>
                  <a:lnTo>
                    <a:pt x="119888" y="13413"/>
                  </a:lnTo>
                  <a:lnTo>
                    <a:pt x="128899" y="20167"/>
                  </a:lnTo>
                  <a:lnTo>
                    <a:pt x="138088" y="27972"/>
                  </a:lnTo>
                  <a:lnTo>
                    <a:pt x="147111" y="36581"/>
                  </a:lnTo>
                  <a:lnTo>
                    <a:pt x="155770" y="45778"/>
                  </a:lnTo>
                  <a:lnTo>
                    <a:pt x="163874" y="55393"/>
                  </a:lnTo>
                  <a:lnTo>
                    <a:pt x="171163" y="65300"/>
                  </a:lnTo>
                  <a:lnTo>
                    <a:pt x="177586" y="75412"/>
                  </a:lnTo>
                  <a:lnTo>
                    <a:pt x="183407" y="85830"/>
                  </a:lnTo>
                  <a:lnTo>
                    <a:pt x="189091" y="96817"/>
                  </a:lnTo>
                  <a:lnTo>
                    <a:pt x="194916" y="108475"/>
                  </a:lnTo>
                  <a:lnTo>
                    <a:pt x="200814" y="120917"/>
                  </a:lnTo>
                  <a:lnTo>
                    <a:pt x="206475" y="134333"/>
                  </a:lnTo>
                  <a:lnTo>
                    <a:pt x="211728" y="148724"/>
                  </a:lnTo>
                  <a:lnTo>
                    <a:pt x="216560" y="163624"/>
                  </a:lnTo>
                  <a:lnTo>
                    <a:pt x="221033" y="178241"/>
                  </a:lnTo>
                  <a:lnTo>
                    <a:pt x="225220" y="192142"/>
                  </a:lnTo>
                  <a:lnTo>
                    <a:pt x="229044" y="205383"/>
                  </a:lnTo>
                  <a:lnTo>
                    <a:pt x="232647" y="219936"/>
                  </a:lnTo>
                  <a:lnTo>
                    <a:pt x="236348" y="240428"/>
                  </a:lnTo>
                  <a:lnTo>
                    <a:pt x="240744" y="27459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95212" y="3842901"/>
              <a:ext cx="63172" cy="726467"/>
            </a:xfrm>
            <a:custGeom>
              <a:avLst/>
              <a:gdLst/>
              <a:ahLst/>
              <a:cxnLst/>
              <a:rect l="0" t="0" r="0" b="0"/>
              <a:pathLst>
                <a:path w="63172" h="72646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78"/>
                  </a:lnTo>
                  <a:lnTo>
                    <a:pt x="178" y="95344"/>
                  </a:lnTo>
                  <a:lnTo>
                    <a:pt x="826" y="109193"/>
                  </a:lnTo>
                  <a:lnTo>
                    <a:pt x="2074" y="123107"/>
                  </a:lnTo>
                  <a:lnTo>
                    <a:pt x="3727" y="137230"/>
                  </a:lnTo>
                  <a:lnTo>
                    <a:pt x="5375" y="151857"/>
                  </a:lnTo>
                  <a:lnTo>
                    <a:pt x="6778" y="167108"/>
                  </a:lnTo>
                  <a:lnTo>
                    <a:pt x="7871" y="182945"/>
                  </a:lnTo>
                  <a:lnTo>
                    <a:pt x="8679" y="199261"/>
                  </a:lnTo>
                  <a:lnTo>
                    <a:pt x="9257" y="215942"/>
                  </a:lnTo>
                  <a:lnTo>
                    <a:pt x="9662" y="232890"/>
                  </a:lnTo>
                  <a:lnTo>
                    <a:pt x="9942" y="250027"/>
                  </a:lnTo>
                  <a:lnTo>
                    <a:pt x="10137" y="267296"/>
                  </a:lnTo>
                  <a:lnTo>
                    <a:pt x="10440" y="284655"/>
                  </a:lnTo>
                  <a:lnTo>
                    <a:pt x="11176" y="302075"/>
                  </a:lnTo>
                  <a:lnTo>
                    <a:pt x="12488" y="319533"/>
                  </a:lnTo>
                  <a:lnTo>
                    <a:pt x="14353" y="336850"/>
                  </a:lnTo>
                  <a:lnTo>
                    <a:pt x="16676" y="353711"/>
                  </a:lnTo>
                  <a:lnTo>
                    <a:pt x="19345" y="369984"/>
                  </a:lnTo>
                  <a:lnTo>
                    <a:pt x="22102" y="385862"/>
                  </a:lnTo>
                  <a:lnTo>
                    <a:pt x="24567" y="401750"/>
                  </a:lnTo>
                  <a:lnTo>
                    <a:pt x="26553" y="417887"/>
                  </a:lnTo>
                  <a:lnTo>
                    <a:pt x="28054" y="434336"/>
                  </a:lnTo>
                  <a:lnTo>
                    <a:pt x="29144" y="451072"/>
                  </a:lnTo>
                  <a:lnTo>
                    <a:pt x="29919" y="468035"/>
                  </a:lnTo>
                  <a:lnTo>
                    <a:pt x="30628" y="485003"/>
                  </a:lnTo>
                  <a:lnTo>
                    <a:pt x="31644" y="501622"/>
                  </a:lnTo>
                  <a:lnTo>
                    <a:pt x="33143" y="517725"/>
                  </a:lnTo>
                  <a:lnTo>
                    <a:pt x="34966" y="533316"/>
                  </a:lnTo>
                  <a:lnTo>
                    <a:pt x="36728" y="548480"/>
                  </a:lnTo>
                  <a:lnTo>
                    <a:pt x="38212" y="563321"/>
                  </a:lnTo>
                  <a:lnTo>
                    <a:pt x="39529" y="578256"/>
                  </a:lnTo>
                  <a:lnTo>
                    <a:pt x="41020" y="593969"/>
                  </a:lnTo>
                  <a:lnTo>
                    <a:pt x="42875" y="610757"/>
                  </a:lnTo>
                  <a:lnTo>
                    <a:pt x="45121" y="628102"/>
                  </a:lnTo>
                  <a:lnTo>
                    <a:pt x="47707" y="644906"/>
                  </a:lnTo>
                  <a:lnTo>
                    <a:pt x="50557" y="660566"/>
                  </a:lnTo>
                  <a:lnTo>
                    <a:pt x="53448" y="674745"/>
                  </a:lnTo>
                  <a:lnTo>
                    <a:pt x="56308" y="688617"/>
                  </a:lnTo>
                  <a:lnTo>
                    <a:pt x="59387" y="704509"/>
                  </a:lnTo>
                  <a:lnTo>
                    <a:pt x="63171" y="72646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32082" y="4194817"/>
              <a:ext cx="242157" cy="296149"/>
            </a:xfrm>
            <a:custGeom>
              <a:avLst/>
              <a:gdLst/>
              <a:ahLst/>
              <a:cxnLst/>
              <a:rect l="0" t="0" r="0" b="0"/>
              <a:pathLst>
                <a:path w="242157" h="296149">
                  <a:moveTo>
                    <a:pt x="0" y="174509"/>
                  </a:moveTo>
                  <a:lnTo>
                    <a:pt x="5935" y="168708"/>
                  </a:lnTo>
                  <a:lnTo>
                    <a:pt x="12140" y="163784"/>
                  </a:lnTo>
                  <a:lnTo>
                    <a:pt x="19240" y="159277"/>
                  </a:lnTo>
                  <a:lnTo>
                    <a:pt x="27353" y="154883"/>
                  </a:lnTo>
                  <a:lnTo>
                    <a:pt x="36648" y="150221"/>
                  </a:lnTo>
                  <a:lnTo>
                    <a:pt x="47091" y="145111"/>
                  </a:lnTo>
                  <a:lnTo>
                    <a:pt x="58344" y="139707"/>
                  </a:lnTo>
                  <a:lnTo>
                    <a:pt x="69881" y="134383"/>
                  </a:lnTo>
                  <a:lnTo>
                    <a:pt x="81377" y="129358"/>
                  </a:lnTo>
                  <a:lnTo>
                    <a:pt x="92704" y="124680"/>
                  </a:lnTo>
                  <a:lnTo>
                    <a:pt x="103841" y="120311"/>
                  </a:lnTo>
                  <a:lnTo>
                    <a:pt x="114809" y="116184"/>
                  </a:lnTo>
                  <a:lnTo>
                    <a:pt x="125480" y="112073"/>
                  </a:lnTo>
                  <a:lnTo>
                    <a:pt x="135579" y="107621"/>
                  </a:lnTo>
                  <a:lnTo>
                    <a:pt x="145001" y="102652"/>
                  </a:lnTo>
                  <a:lnTo>
                    <a:pt x="153634" y="97008"/>
                  </a:lnTo>
                  <a:lnTo>
                    <a:pt x="161287" y="90461"/>
                  </a:lnTo>
                  <a:lnTo>
                    <a:pt x="167944" y="82980"/>
                  </a:lnTo>
                  <a:lnTo>
                    <a:pt x="173415" y="74685"/>
                  </a:lnTo>
                  <a:lnTo>
                    <a:pt x="177267" y="65747"/>
                  </a:lnTo>
                  <a:lnTo>
                    <a:pt x="179408" y="56328"/>
                  </a:lnTo>
                  <a:lnTo>
                    <a:pt x="179881" y="46565"/>
                  </a:lnTo>
                  <a:lnTo>
                    <a:pt x="178686" y="36559"/>
                  </a:lnTo>
                  <a:lnTo>
                    <a:pt x="175985" y="26403"/>
                  </a:lnTo>
                  <a:lnTo>
                    <a:pt x="171732" y="16805"/>
                  </a:lnTo>
                  <a:lnTo>
                    <a:pt x="165605" y="9031"/>
                  </a:lnTo>
                  <a:lnTo>
                    <a:pt x="157604" y="3627"/>
                  </a:lnTo>
                  <a:lnTo>
                    <a:pt x="148317" y="646"/>
                  </a:lnTo>
                  <a:lnTo>
                    <a:pt x="138707" y="0"/>
                  </a:lnTo>
                  <a:lnTo>
                    <a:pt x="129360" y="1381"/>
                  </a:lnTo>
                  <a:lnTo>
                    <a:pt x="120477" y="4373"/>
                  </a:lnTo>
                  <a:lnTo>
                    <a:pt x="112058" y="8574"/>
                  </a:lnTo>
                  <a:lnTo>
                    <a:pt x="104027" y="13652"/>
                  </a:lnTo>
                  <a:lnTo>
                    <a:pt x="96296" y="19514"/>
                  </a:lnTo>
                  <a:lnTo>
                    <a:pt x="88782" y="26278"/>
                  </a:lnTo>
                  <a:lnTo>
                    <a:pt x="81424" y="33941"/>
                  </a:lnTo>
                  <a:lnTo>
                    <a:pt x="74175" y="42375"/>
                  </a:lnTo>
                  <a:lnTo>
                    <a:pt x="66999" y="51415"/>
                  </a:lnTo>
                  <a:lnTo>
                    <a:pt x="59880" y="60910"/>
                  </a:lnTo>
                  <a:lnTo>
                    <a:pt x="52963" y="70897"/>
                  </a:lnTo>
                  <a:lnTo>
                    <a:pt x="46545" y="81586"/>
                  </a:lnTo>
                  <a:lnTo>
                    <a:pt x="40752" y="93042"/>
                  </a:lnTo>
                  <a:lnTo>
                    <a:pt x="35710" y="105345"/>
                  </a:lnTo>
                  <a:lnTo>
                    <a:pt x="31622" y="118668"/>
                  </a:lnTo>
                  <a:lnTo>
                    <a:pt x="28503" y="133001"/>
                  </a:lnTo>
                  <a:lnTo>
                    <a:pt x="26221" y="148033"/>
                  </a:lnTo>
                  <a:lnTo>
                    <a:pt x="24599" y="163268"/>
                  </a:lnTo>
                  <a:lnTo>
                    <a:pt x="23477" y="178400"/>
                  </a:lnTo>
                  <a:lnTo>
                    <a:pt x="23043" y="193151"/>
                  </a:lnTo>
                  <a:lnTo>
                    <a:pt x="23808" y="207210"/>
                  </a:lnTo>
                  <a:lnTo>
                    <a:pt x="25954" y="220476"/>
                  </a:lnTo>
                  <a:lnTo>
                    <a:pt x="29362" y="232857"/>
                  </a:lnTo>
                  <a:lnTo>
                    <a:pt x="33791" y="244188"/>
                  </a:lnTo>
                  <a:lnTo>
                    <a:pt x="38998" y="254476"/>
                  </a:lnTo>
                  <a:lnTo>
                    <a:pt x="44934" y="263708"/>
                  </a:lnTo>
                  <a:lnTo>
                    <a:pt x="51742" y="271772"/>
                  </a:lnTo>
                  <a:lnTo>
                    <a:pt x="59435" y="278713"/>
                  </a:lnTo>
                  <a:lnTo>
                    <a:pt x="68058" y="284545"/>
                  </a:lnTo>
                  <a:lnTo>
                    <a:pt x="77756" y="289172"/>
                  </a:lnTo>
                  <a:lnTo>
                    <a:pt x="88506" y="292652"/>
                  </a:lnTo>
                  <a:lnTo>
                    <a:pt x="100149" y="295008"/>
                  </a:lnTo>
                  <a:lnTo>
                    <a:pt x="112489" y="296148"/>
                  </a:lnTo>
                  <a:lnTo>
                    <a:pt x="125340" y="296137"/>
                  </a:lnTo>
                  <a:lnTo>
                    <a:pt x="138392" y="295165"/>
                  </a:lnTo>
                  <a:lnTo>
                    <a:pt x="151227" y="293450"/>
                  </a:lnTo>
                  <a:lnTo>
                    <a:pt x="163632" y="291184"/>
                  </a:lnTo>
                  <a:lnTo>
                    <a:pt x="175418" y="288358"/>
                  </a:lnTo>
                  <a:lnTo>
                    <a:pt x="186341" y="284784"/>
                  </a:lnTo>
                  <a:lnTo>
                    <a:pt x="196351" y="280421"/>
                  </a:lnTo>
                  <a:lnTo>
                    <a:pt x="205454" y="275476"/>
                  </a:lnTo>
                  <a:lnTo>
                    <a:pt x="214614" y="269732"/>
                  </a:lnTo>
                  <a:lnTo>
                    <a:pt x="225754" y="261564"/>
                  </a:lnTo>
                  <a:lnTo>
                    <a:pt x="242156" y="24820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91876" y="4127171"/>
              <a:ext cx="234902" cy="336912"/>
            </a:xfrm>
            <a:custGeom>
              <a:avLst/>
              <a:gdLst/>
              <a:ahLst/>
              <a:cxnLst/>
              <a:rect l="0" t="0" r="0" b="0"/>
              <a:pathLst>
                <a:path w="234902" h="336912">
                  <a:moveTo>
                    <a:pt x="161346" y="0"/>
                  </a:moveTo>
                  <a:lnTo>
                    <a:pt x="149678" y="3001"/>
                  </a:lnTo>
                  <a:lnTo>
                    <a:pt x="139190" y="6423"/>
                  </a:lnTo>
                  <a:lnTo>
                    <a:pt x="128888" y="10615"/>
                  </a:lnTo>
                  <a:lnTo>
                    <a:pt x="118586" y="15342"/>
                  </a:lnTo>
                  <a:lnTo>
                    <a:pt x="108243" y="20175"/>
                  </a:lnTo>
                  <a:lnTo>
                    <a:pt x="97858" y="24861"/>
                  </a:lnTo>
                  <a:lnTo>
                    <a:pt x="87602" y="29643"/>
                  </a:lnTo>
                  <a:lnTo>
                    <a:pt x="77792" y="35141"/>
                  </a:lnTo>
                  <a:lnTo>
                    <a:pt x="68566" y="41656"/>
                  </a:lnTo>
                  <a:lnTo>
                    <a:pt x="59896" y="49167"/>
                  </a:lnTo>
                  <a:lnTo>
                    <a:pt x="51687" y="57513"/>
                  </a:lnTo>
                  <a:lnTo>
                    <a:pt x="43830" y="66496"/>
                  </a:lnTo>
                  <a:lnTo>
                    <a:pt x="36230" y="75782"/>
                  </a:lnTo>
                  <a:lnTo>
                    <a:pt x="28813" y="84930"/>
                  </a:lnTo>
                  <a:lnTo>
                    <a:pt x="21533" y="93714"/>
                  </a:lnTo>
                  <a:lnTo>
                    <a:pt x="14676" y="102425"/>
                  </a:lnTo>
                  <a:lnTo>
                    <a:pt x="8830" y="111726"/>
                  </a:lnTo>
                  <a:lnTo>
                    <a:pt x="4244" y="121943"/>
                  </a:lnTo>
                  <a:lnTo>
                    <a:pt x="1166" y="132756"/>
                  </a:lnTo>
                  <a:lnTo>
                    <a:pt x="0" y="143407"/>
                  </a:lnTo>
                  <a:lnTo>
                    <a:pt x="779" y="153447"/>
                  </a:lnTo>
                  <a:lnTo>
                    <a:pt x="3404" y="162290"/>
                  </a:lnTo>
                  <a:lnTo>
                    <a:pt x="7824" y="169084"/>
                  </a:lnTo>
                  <a:lnTo>
                    <a:pt x="13831" y="173570"/>
                  </a:lnTo>
                  <a:lnTo>
                    <a:pt x="21116" y="175970"/>
                  </a:lnTo>
                  <a:lnTo>
                    <a:pt x="29367" y="176690"/>
                  </a:lnTo>
                  <a:lnTo>
                    <a:pt x="38321" y="176145"/>
                  </a:lnTo>
                  <a:lnTo>
                    <a:pt x="47771" y="174683"/>
                  </a:lnTo>
                  <a:lnTo>
                    <a:pt x="57567" y="172573"/>
                  </a:lnTo>
                  <a:lnTo>
                    <a:pt x="67609" y="170018"/>
                  </a:lnTo>
                  <a:lnTo>
                    <a:pt x="78150" y="167324"/>
                  </a:lnTo>
                  <a:lnTo>
                    <a:pt x="89751" y="164895"/>
                  </a:lnTo>
                  <a:lnTo>
                    <a:pt x="102632" y="162934"/>
                  </a:lnTo>
                  <a:lnTo>
                    <a:pt x="116538" y="161617"/>
                  </a:lnTo>
                  <a:lnTo>
                    <a:pt x="130943" y="161182"/>
                  </a:lnTo>
                  <a:lnTo>
                    <a:pt x="145477" y="161674"/>
                  </a:lnTo>
                  <a:lnTo>
                    <a:pt x="159641" y="163139"/>
                  </a:lnTo>
                  <a:lnTo>
                    <a:pt x="172765" y="165718"/>
                  </a:lnTo>
                  <a:lnTo>
                    <a:pt x="184581" y="169382"/>
                  </a:lnTo>
                  <a:lnTo>
                    <a:pt x="195005" y="174130"/>
                  </a:lnTo>
                  <a:lnTo>
                    <a:pt x="203950" y="180066"/>
                  </a:lnTo>
                  <a:lnTo>
                    <a:pt x="211526" y="187132"/>
                  </a:lnTo>
                  <a:lnTo>
                    <a:pt x="217972" y="195148"/>
                  </a:lnTo>
                  <a:lnTo>
                    <a:pt x="223553" y="203898"/>
                  </a:lnTo>
                  <a:lnTo>
                    <a:pt x="228486" y="213190"/>
                  </a:lnTo>
                  <a:lnTo>
                    <a:pt x="232462" y="222870"/>
                  </a:lnTo>
                  <a:lnTo>
                    <a:pt x="234697" y="232820"/>
                  </a:lnTo>
                  <a:lnTo>
                    <a:pt x="234901" y="242952"/>
                  </a:lnTo>
                  <a:lnTo>
                    <a:pt x="233240" y="253043"/>
                  </a:lnTo>
                  <a:lnTo>
                    <a:pt x="230065" y="262746"/>
                  </a:lnTo>
                  <a:lnTo>
                    <a:pt x="225740" y="271898"/>
                  </a:lnTo>
                  <a:lnTo>
                    <a:pt x="220414" y="280348"/>
                  </a:lnTo>
                  <a:lnTo>
                    <a:pt x="214023" y="287878"/>
                  </a:lnTo>
                  <a:lnTo>
                    <a:pt x="206619" y="294462"/>
                  </a:lnTo>
                  <a:lnTo>
                    <a:pt x="198360" y="300223"/>
                  </a:lnTo>
                  <a:lnTo>
                    <a:pt x="189439" y="305334"/>
                  </a:lnTo>
                  <a:lnTo>
                    <a:pt x="180025" y="309962"/>
                  </a:lnTo>
                  <a:lnTo>
                    <a:pt x="170092" y="314242"/>
                  </a:lnTo>
                  <a:lnTo>
                    <a:pt x="159440" y="318277"/>
                  </a:lnTo>
                  <a:lnTo>
                    <a:pt x="148022" y="322139"/>
                  </a:lnTo>
                  <a:lnTo>
                    <a:pt x="136150" y="325728"/>
                  </a:lnTo>
                  <a:lnTo>
                    <a:pt x="123033" y="329141"/>
                  </a:lnTo>
                  <a:lnTo>
                    <a:pt x="105282" y="332680"/>
                  </a:lnTo>
                  <a:lnTo>
                    <a:pt x="77118" y="3369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00621" y="4095585"/>
              <a:ext cx="230124" cy="370959"/>
            </a:xfrm>
            <a:custGeom>
              <a:avLst/>
              <a:gdLst/>
              <a:ahLst/>
              <a:cxnLst/>
              <a:rect l="0" t="0" r="0" b="0"/>
              <a:pathLst>
                <a:path w="230124" h="370959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29" y="8620"/>
                  </a:lnTo>
                  <a:lnTo>
                    <a:pt x="102081" y="11833"/>
                  </a:lnTo>
                  <a:lnTo>
                    <a:pt x="93234" y="15647"/>
                  </a:lnTo>
                  <a:lnTo>
                    <a:pt x="84695" y="20168"/>
                  </a:lnTo>
                  <a:lnTo>
                    <a:pt x="76507" y="25505"/>
                  </a:lnTo>
                  <a:lnTo>
                    <a:pt x="68630" y="31841"/>
                  </a:lnTo>
                  <a:lnTo>
                    <a:pt x="60999" y="39184"/>
                  </a:lnTo>
                  <a:lnTo>
                    <a:pt x="53553" y="47555"/>
                  </a:lnTo>
                  <a:lnTo>
                    <a:pt x="46240" y="57077"/>
                  </a:lnTo>
                  <a:lnTo>
                    <a:pt x="39025" y="67701"/>
                  </a:lnTo>
                  <a:lnTo>
                    <a:pt x="32042" y="79087"/>
                  </a:lnTo>
                  <a:lnTo>
                    <a:pt x="25580" y="90722"/>
                  </a:lnTo>
                  <a:lnTo>
                    <a:pt x="19761" y="102287"/>
                  </a:lnTo>
                  <a:lnTo>
                    <a:pt x="14872" y="113660"/>
                  </a:lnTo>
                  <a:lnTo>
                    <a:pt x="11418" y="124830"/>
                  </a:lnTo>
                  <a:lnTo>
                    <a:pt x="9557" y="135811"/>
                  </a:lnTo>
                  <a:lnTo>
                    <a:pt x="9613" y="146151"/>
                  </a:lnTo>
                  <a:lnTo>
                    <a:pt x="12229" y="154964"/>
                  </a:lnTo>
                  <a:lnTo>
                    <a:pt x="17505" y="161886"/>
                  </a:lnTo>
                  <a:lnTo>
                    <a:pt x="24946" y="166872"/>
                  </a:lnTo>
                  <a:lnTo>
                    <a:pt x="33759" y="169936"/>
                  </a:lnTo>
                  <a:lnTo>
                    <a:pt x="43351" y="171302"/>
                  </a:lnTo>
                  <a:lnTo>
                    <a:pt x="53533" y="171628"/>
                  </a:lnTo>
                  <a:lnTo>
                    <a:pt x="64418" y="171865"/>
                  </a:lnTo>
                  <a:lnTo>
                    <a:pt x="76028" y="172557"/>
                  </a:lnTo>
                  <a:lnTo>
                    <a:pt x="88111" y="173858"/>
                  </a:lnTo>
                  <a:lnTo>
                    <a:pt x="100230" y="175730"/>
                  </a:lnTo>
                  <a:lnTo>
                    <a:pt x="112130" y="178060"/>
                  </a:lnTo>
                  <a:lnTo>
                    <a:pt x="123902" y="180573"/>
                  </a:lnTo>
                  <a:lnTo>
                    <a:pt x="135872" y="182865"/>
                  </a:lnTo>
                  <a:lnTo>
                    <a:pt x="148214" y="184741"/>
                  </a:lnTo>
                  <a:lnTo>
                    <a:pt x="160622" y="186506"/>
                  </a:lnTo>
                  <a:lnTo>
                    <a:pt x="172426" y="188837"/>
                  </a:lnTo>
                  <a:lnTo>
                    <a:pt x="183292" y="192082"/>
                  </a:lnTo>
                  <a:lnTo>
                    <a:pt x="193216" y="196416"/>
                  </a:lnTo>
                  <a:lnTo>
                    <a:pt x="202343" y="202008"/>
                  </a:lnTo>
                  <a:lnTo>
                    <a:pt x="210838" y="208813"/>
                  </a:lnTo>
                  <a:lnTo>
                    <a:pt x="218374" y="216637"/>
                  </a:lnTo>
                  <a:lnTo>
                    <a:pt x="224159" y="225251"/>
                  </a:lnTo>
                  <a:lnTo>
                    <a:pt x="227902" y="234454"/>
                  </a:lnTo>
                  <a:lnTo>
                    <a:pt x="229772" y="244241"/>
                  </a:lnTo>
                  <a:lnTo>
                    <a:pt x="230123" y="254795"/>
                  </a:lnTo>
                  <a:lnTo>
                    <a:pt x="229318" y="266146"/>
                  </a:lnTo>
                  <a:lnTo>
                    <a:pt x="227509" y="277869"/>
                  </a:lnTo>
                  <a:lnTo>
                    <a:pt x="224633" y="289207"/>
                  </a:lnTo>
                  <a:lnTo>
                    <a:pt x="220736" y="299756"/>
                  </a:lnTo>
                  <a:lnTo>
                    <a:pt x="215817" y="309466"/>
                  </a:lnTo>
                  <a:lnTo>
                    <a:pt x="209759" y="318448"/>
                  </a:lnTo>
                  <a:lnTo>
                    <a:pt x="202602" y="326856"/>
                  </a:lnTo>
                  <a:lnTo>
                    <a:pt x="194354" y="334673"/>
                  </a:lnTo>
                  <a:lnTo>
                    <a:pt x="184914" y="341711"/>
                  </a:lnTo>
                  <a:lnTo>
                    <a:pt x="174341" y="347932"/>
                  </a:lnTo>
                  <a:lnTo>
                    <a:pt x="162818" y="353434"/>
                  </a:lnTo>
                  <a:lnTo>
                    <a:pt x="150559" y="358364"/>
                  </a:lnTo>
                  <a:lnTo>
                    <a:pt x="137758" y="362857"/>
                  </a:lnTo>
                  <a:lnTo>
                    <a:pt x="124570" y="366706"/>
                  </a:lnTo>
                  <a:lnTo>
                    <a:pt x="111111" y="369387"/>
                  </a:lnTo>
                  <a:lnTo>
                    <a:pt x="97465" y="370712"/>
                  </a:lnTo>
                  <a:lnTo>
                    <a:pt x="83691" y="370958"/>
                  </a:lnTo>
                  <a:lnTo>
                    <a:pt x="69831" y="370667"/>
                  </a:lnTo>
                  <a:lnTo>
                    <a:pt x="55930" y="370214"/>
                  </a:lnTo>
                  <a:lnTo>
                    <a:pt x="42615" y="369776"/>
                  </a:lnTo>
                  <a:lnTo>
                    <a:pt x="29777" y="369369"/>
                  </a:lnTo>
                  <a:lnTo>
                    <a:pt x="16290" y="368963"/>
                  </a:lnTo>
                  <a:lnTo>
                    <a:pt x="0" y="3684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706031" y="3821844"/>
            <a:ext cx="2495255" cy="852810"/>
            <a:chOff x="3706031" y="3821844"/>
            <a:chExt cx="2495255" cy="852810"/>
          </a:xfrm>
        </p:grpSpPr>
        <p:sp>
          <p:nvSpPr>
            <p:cNvPr id="79" name="Freeform 78"/>
            <p:cNvSpPr/>
            <p:nvPr/>
          </p:nvSpPr>
          <p:spPr>
            <a:xfrm>
              <a:off x="3706031" y="4285098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661" y="8868"/>
                  </a:lnTo>
                  <a:lnTo>
                    <a:pt x="5519" y="17856"/>
                  </a:lnTo>
                  <a:lnTo>
                    <a:pt x="3916" y="27855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81"/>
                  </a:lnTo>
                  <a:lnTo>
                    <a:pt x="876" y="79943"/>
                  </a:lnTo>
                  <a:lnTo>
                    <a:pt x="591" y="95521"/>
                  </a:lnTo>
                  <a:lnTo>
                    <a:pt x="398" y="111694"/>
                  </a:lnTo>
                  <a:lnTo>
                    <a:pt x="267" y="128128"/>
                  </a:lnTo>
                  <a:lnTo>
                    <a:pt x="179" y="144386"/>
                  </a:lnTo>
                  <a:lnTo>
                    <a:pt x="119" y="160246"/>
                  </a:lnTo>
                  <a:lnTo>
                    <a:pt x="80" y="175675"/>
                  </a:lnTo>
                  <a:lnTo>
                    <a:pt x="54" y="190729"/>
                  </a:lnTo>
                  <a:lnTo>
                    <a:pt x="36" y="205470"/>
                  </a:lnTo>
                  <a:lnTo>
                    <a:pt x="23" y="219369"/>
                  </a:lnTo>
                  <a:lnTo>
                    <a:pt x="14" y="232671"/>
                  </a:lnTo>
                  <a:lnTo>
                    <a:pt x="7" y="246543"/>
                  </a:lnTo>
                  <a:lnTo>
                    <a:pt x="0" y="2632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06031" y="405347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40371" y="3958715"/>
              <a:ext cx="18345" cy="579068"/>
            </a:xfrm>
            <a:custGeom>
              <a:avLst/>
              <a:gdLst/>
              <a:ahLst/>
              <a:cxnLst/>
              <a:rect l="0" t="0" r="0" b="0"/>
              <a:pathLst>
                <a:path w="18345" h="579068">
                  <a:moveTo>
                    <a:pt x="7815" y="0"/>
                  </a:moveTo>
                  <a:lnTo>
                    <a:pt x="4949" y="9002"/>
                  </a:lnTo>
                  <a:lnTo>
                    <a:pt x="2806" y="19270"/>
                  </a:lnTo>
                  <a:lnTo>
                    <a:pt x="1208" y="31863"/>
                  </a:lnTo>
                  <a:lnTo>
                    <a:pt x="200" y="46736"/>
                  </a:lnTo>
                  <a:lnTo>
                    <a:pt x="0" y="63829"/>
                  </a:lnTo>
                  <a:lnTo>
                    <a:pt x="651" y="82859"/>
                  </a:lnTo>
                  <a:lnTo>
                    <a:pt x="1890" y="102951"/>
                  </a:lnTo>
                  <a:lnTo>
                    <a:pt x="3254" y="122798"/>
                  </a:lnTo>
                  <a:lnTo>
                    <a:pt x="4463" y="141687"/>
                  </a:lnTo>
                  <a:lnTo>
                    <a:pt x="5424" y="159465"/>
                  </a:lnTo>
                  <a:lnTo>
                    <a:pt x="6144" y="176250"/>
                  </a:lnTo>
                  <a:lnTo>
                    <a:pt x="6663" y="192251"/>
                  </a:lnTo>
                  <a:lnTo>
                    <a:pt x="7028" y="207829"/>
                  </a:lnTo>
                  <a:lnTo>
                    <a:pt x="7282" y="223458"/>
                  </a:lnTo>
                  <a:lnTo>
                    <a:pt x="7455" y="239389"/>
                  </a:lnTo>
                  <a:lnTo>
                    <a:pt x="7573" y="255516"/>
                  </a:lnTo>
                  <a:lnTo>
                    <a:pt x="7653" y="271497"/>
                  </a:lnTo>
                  <a:lnTo>
                    <a:pt x="7707" y="287135"/>
                  </a:lnTo>
                  <a:lnTo>
                    <a:pt x="7743" y="302399"/>
                  </a:lnTo>
                  <a:lnTo>
                    <a:pt x="7767" y="317334"/>
                  </a:lnTo>
                  <a:lnTo>
                    <a:pt x="7787" y="332010"/>
                  </a:lnTo>
                  <a:lnTo>
                    <a:pt x="7971" y="346493"/>
                  </a:lnTo>
                  <a:lnTo>
                    <a:pt x="8627" y="360838"/>
                  </a:lnTo>
                  <a:lnTo>
                    <a:pt x="9880" y="375084"/>
                  </a:lnTo>
                  <a:lnTo>
                    <a:pt x="11536" y="389264"/>
                  </a:lnTo>
                  <a:lnTo>
                    <a:pt x="13187" y="403398"/>
                  </a:lnTo>
                  <a:lnTo>
                    <a:pt x="14591" y="417509"/>
                  </a:lnTo>
                  <a:lnTo>
                    <a:pt x="15684" y="431936"/>
                  </a:lnTo>
                  <a:lnTo>
                    <a:pt x="16493" y="447299"/>
                  </a:lnTo>
                  <a:lnTo>
                    <a:pt x="17071" y="463854"/>
                  </a:lnTo>
                  <a:lnTo>
                    <a:pt x="17476" y="481211"/>
                  </a:lnTo>
                  <a:lnTo>
                    <a:pt x="17756" y="498554"/>
                  </a:lnTo>
                  <a:lnTo>
                    <a:pt x="17948" y="515385"/>
                  </a:lnTo>
                  <a:lnTo>
                    <a:pt x="18078" y="530975"/>
                  </a:lnTo>
                  <a:lnTo>
                    <a:pt x="18180" y="545733"/>
                  </a:lnTo>
                  <a:lnTo>
                    <a:pt x="18263" y="560949"/>
                  </a:lnTo>
                  <a:lnTo>
                    <a:pt x="18344" y="57906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11316" y="4137699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758" y="2934"/>
                  </a:lnTo>
                  <a:lnTo>
                    <a:pt x="213772" y="5716"/>
                  </a:lnTo>
                  <a:lnTo>
                    <a:pt x="203776" y="8616"/>
                  </a:lnTo>
                  <a:lnTo>
                    <a:pt x="192796" y="11656"/>
                  </a:lnTo>
                  <a:lnTo>
                    <a:pt x="180984" y="14821"/>
                  </a:lnTo>
                  <a:lnTo>
                    <a:pt x="168521" y="18085"/>
                  </a:lnTo>
                  <a:lnTo>
                    <a:pt x="155411" y="21423"/>
                  </a:lnTo>
                  <a:lnTo>
                    <a:pt x="141481" y="24814"/>
                  </a:lnTo>
                  <a:lnTo>
                    <a:pt x="126711" y="28243"/>
                  </a:lnTo>
                  <a:lnTo>
                    <a:pt x="111370" y="31698"/>
                  </a:lnTo>
                  <a:lnTo>
                    <a:pt x="95919" y="35170"/>
                  </a:lnTo>
                  <a:lnTo>
                    <a:pt x="80647" y="38654"/>
                  </a:lnTo>
                  <a:lnTo>
                    <a:pt x="65859" y="42188"/>
                  </a:lnTo>
                  <a:lnTo>
                    <a:pt x="50311" y="46302"/>
                  </a:lnTo>
                  <a:lnTo>
                    <a:pt x="30407" y="52475"/>
                  </a:lnTo>
                  <a:lnTo>
                    <a:pt x="0" y="6317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16642" y="3821844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63"/>
                  </a:lnTo>
                  <a:lnTo>
                    <a:pt x="11656" y="42937"/>
                  </a:lnTo>
                  <a:lnTo>
                    <a:pt x="14821" y="53929"/>
                  </a:lnTo>
                  <a:lnTo>
                    <a:pt x="18085" y="65563"/>
                  </a:lnTo>
                  <a:lnTo>
                    <a:pt x="21463" y="77574"/>
                  </a:lnTo>
                  <a:lnTo>
                    <a:pt x="25453" y="90797"/>
                  </a:lnTo>
                  <a:lnTo>
                    <a:pt x="31521" y="108631"/>
                  </a:lnTo>
                  <a:lnTo>
                    <a:pt x="42114" y="13687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85098" y="4137666"/>
              <a:ext cx="274890" cy="355366"/>
            </a:xfrm>
            <a:custGeom>
              <a:avLst/>
              <a:gdLst/>
              <a:ahLst/>
              <a:cxnLst/>
              <a:rect l="0" t="0" r="0" b="0"/>
              <a:pathLst>
                <a:path w="274890" h="355366">
                  <a:moveTo>
                    <a:pt x="210570" y="21090"/>
                  </a:moveTo>
                  <a:lnTo>
                    <a:pt x="204569" y="15290"/>
                  </a:lnTo>
                  <a:lnTo>
                    <a:pt x="197724" y="10365"/>
                  </a:lnTo>
                  <a:lnTo>
                    <a:pt x="189331" y="5876"/>
                  </a:lnTo>
                  <a:lnTo>
                    <a:pt x="179531" y="2174"/>
                  </a:lnTo>
                  <a:lnTo>
                    <a:pt x="168568" y="106"/>
                  </a:lnTo>
                  <a:lnTo>
                    <a:pt x="156712" y="0"/>
                  </a:lnTo>
                  <a:lnTo>
                    <a:pt x="144361" y="1551"/>
                  </a:lnTo>
                  <a:lnTo>
                    <a:pt x="132013" y="4117"/>
                  </a:lnTo>
                  <a:lnTo>
                    <a:pt x="119938" y="7213"/>
                  </a:lnTo>
                  <a:lnTo>
                    <a:pt x="108206" y="10730"/>
                  </a:lnTo>
                  <a:lnTo>
                    <a:pt x="96789" y="14835"/>
                  </a:lnTo>
                  <a:lnTo>
                    <a:pt x="85629" y="19590"/>
                  </a:lnTo>
                  <a:lnTo>
                    <a:pt x="74828" y="24934"/>
                  </a:lnTo>
                  <a:lnTo>
                    <a:pt x="64641" y="30754"/>
                  </a:lnTo>
                  <a:lnTo>
                    <a:pt x="55161" y="36936"/>
                  </a:lnTo>
                  <a:lnTo>
                    <a:pt x="46488" y="43547"/>
                  </a:lnTo>
                  <a:lnTo>
                    <a:pt x="38808" y="50817"/>
                  </a:lnTo>
                  <a:lnTo>
                    <a:pt x="32129" y="58823"/>
                  </a:lnTo>
                  <a:lnTo>
                    <a:pt x="26473" y="67658"/>
                  </a:lnTo>
                  <a:lnTo>
                    <a:pt x="21965" y="77499"/>
                  </a:lnTo>
                  <a:lnTo>
                    <a:pt x="18570" y="88336"/>
                  </a:lnTo>
                  <a:lnTo>
                    <a:pt x="16441" y="99698"/>
                  </a:lnTo>
                  <a:lnTo>
                    <a:pt x="15985" y="110784"/>
                  </a:lnTo>
                  <a:lnTo>
                    <a:pt x="17282" y="121153"/>
                  </a:lnTo>
                  <a:lnTo>
                    <a:pt x="20441" y="130400"/>
                  </a:lnTo>
                  <a:lnTo>
                    <a:pt x="25760" y="138007"/>
                  </a:lnTo>
                  <a:lnTo>
                    <a:pt x="33191" y="143859"/>
                  </a:lnTo>
                  <a:lnTo>
                    <a:pt x="42418" y="148161"/>
                  </a:lnTo>
                  <a:lnTo>
                    <a:pt x="53046" y="151231"/>
                  </a:lnTo>
                  <a:lnTo>
                    <a:pt x="64708" y="153377"/>
                  </a:lnTo>
                  <a:lnTo>
                    <a:pt x="77112" y="154858"/>
                  </a:lnTo>
                  <a:lnTo>
                    <a:pt x="90036" y="155868"/>
                  </a:lnTo>
                  <a:lnTo>
                    <a:pt x="103320" y="156558"/>
                  </a:lnTo>
                  <a:lnTo>
                    <a:pt x="116848" y="157194"/>
                  </a:lnTo>
                  <a:lnTo>
                    <a:pt x="130544" y="158154"/>
                  </a:lnTo>
                  <a:lnTo>
                    <a:pt x="144348" y="159622"/>
                  </a:lnTo>
                  <a:lnTo>
                    <a:pt x="158060" y="161760"/>
                  </a:lnTo>
                  <a:lnTo>
                    <a:pt x="171347" y="164798"/>
                  </a:lnTo>
                  <a:lnTo>
                    <a:pt x="184058" y="168771"/>
                  </a:lnTo>
                  <a:lnTo>
                    <a:pt x="196052" y="173556"/>
                  </a:lnTo>
                  <a:lnTo>
                    <a:pt x="207114" y="178986"/>
                  </a:lnTo>
                  <a:lnTo>
                    <a:pt x="217222" y="184898"/>
                  </a:lnTo>
                  <a:lnTo>
                    <a:pt x="226503" y="191326"/>
                  </a:lnTo>
                  <a:lnTo>
                    <a:pt x="235131" y="198472"/>
                  </a:lnTo>
                  <a:lnTo>
                    <a:pt x="243268" y="206389"/>
                  </a:lnTo>
                  <a:lnTo>
                    <a:pt x="250888" y="214995"/>
                  </a:lnTo>
                  <a:lnTo>
                    <a:pt x="257786" y="224149"/>
                  </a:lnTo>
                  <a:lnTo>
                    <a:pt x="263901" y="233720"/>
                  </a:lnTo>
                  <a:lnTo>
                    <a:pt x="268990" y="243758"/>
                  </a:lnTo>
                  <a:lnTo>
                    <a:pt x="272578" y="254481"/>
                  </a:lnTo>
                  <a:lnTo>
                    <a:pt x="274539" y="265946"/>
                  </a:lnTo>
                  <a:lnTo>
                    <a:pt x="274889" y="277747"/>
                  </a:lnTo>
                  <a:lnTo>
                    <a:pt x="273611" y="289136"/>
                  </a:lnTo>
                  <a:lnTo>
                    <a:pt x="270854" y="299720"/>
                  </a:lnTo>
                  <a:lnTo>
                    <a:pt x="266564" y="309453"/>
                  </a:lnTo>
                  <a:lnTo>
                    <a:pt x="260412" y="318451"/>
                  </a:lnTo>
                  <a:lnTo>
                    <a:pt x="252385" y="326864"/>
                  </a:lnTo>
                  <a:lnTo>
                    <a:pt x="242741" y="334514"/>
                  </a:lnTo>
                  <a:lnTo>
                    <a:pt x="231827" y="340909"/>
                  </a:lnTo>
                  <a:lnTo>
                    <a:pt x="219964" y="345880"/>
                  </a:lnTo>
                  <a:lnTo>
                    <a:pt x="207254" y="349558"/>
                  </a:lnTo>
                  <a:lnTo>
                    <a:pt x="193591" y="352193"/>
                  </a:lnTo>
                  <a:lnTo>
                    <a:pt x="178998" y="354037"/>
                  </a:lnTo>
                  <a:lnTo>
                    <a:pt x="163776" y="355140"/>
                  </a:lnTo>
                  <a:lnTo>
                    <a:pt x="148405" y="355365"/>
                  </a:lnTo>
                  <a:lnTo>
                    <a:pt x="133176" y="354705"/>
                  </a:lnTo>
                  <a:lnTo>
                    <a:pt x="118186" y="353281"/>
                  </a:lnTo>
                  <a:lnTo>
                    <a:pt x="103435" y="351254"/>
                  </a:lnTo>
                  <a:lnTo>
                    <a:pt x="88887" y="348774"/>
                  </a:lnTo>
                  <a:lnTo>
                    <a:pt x="74659" y="345805"/>
                  </a:lnTo>
                  <a:lnTo>
                    <a:pt x="61018" y="342133"/>
                  </a:lnTo>
                  <a:lnTo>
                    <a:pt x="48075" y="337710"/>
                  </a:lnTo>
                  <a:lnTo>
                    <a:pt x="36223" y="332922"/>
                  </a:lnTo>
                  <a:lnTo>
                    <a:pt x="25058" y="328045"/>
                  </a:lnTo>
                  <a:lnTo>
                    <a:pt x="13599" y="322648"/>
                  </a:lnTo>
                  <a:lnTo>
                    <a:pt x="0" y="31588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75789" y="3990300"/>
              <a:ext cx="20004" cy="484312"/>
            </a:xfrm>
            <a:custGeom>
              <a:avLst/>
              <a:gdLst/>
              <a:ahLst/>
              <a:cxnLst/>
              <a:rect l="0" t="0" r="0" b="0"/>
              <a:pathLst>
                <a:path w="20004" h="484312">
                  <a:moveTo>
                    <a:pt x="9475" y="0"/>
                  </a:moveTo>
                  <a:lnTo>
                    <a:pt x="6608" y="8935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2" y="42872"/>
                  </a:lnTo>
                  <a:lnTo>
                    <a:pt x="834" y="57649"/>
                  </a:lnTo>
                  <a:lnTo>
                    <a:pt x="241" y="74018"/>
                  </a:lnTo>
                  <a:lnTo>
                    <a:pt x="0" y="91359"/>
                  </a:lnTo>
                  <a:lnTo>
                    <a:pt x="364" y="108747"/>
                  </a:lnTo>
                  <a:lnTo>
                    <a:pt x="1419" y="125667"/>
                  </a:lnTo>
                  <a:lnTo>
                    <a:pt x="2941" y="142465"/>
                  </a:lnTo>
                  <a:lnTo>
                    <a:pt x="4501" y="160108"/>
                  </a:lnTo>
                  <a:lnTo>
                    <a:pt x="5844" y="179081"/>
                  </a:lnTo>
                  <a:lnTo>
                    <a:pt x="6898" y="198910"/>
                  </a:lnTo>
                  <a:lnTo>
                    <a:pt x="7679" y="218468"/>
                  </a:lnTo>
                  <a:lnTo>
                    <a:pt x="8244" y="237103"/>
                  </a:lnTo>
                  <a:lnTo>
                    <a:pt x="8809" y="254513"/>
                  </a:lnTo>
                  <a:lnTo>
                    <a:pt x="9729" y="270508"/>
                  </a:lnTo>
                  <a:lnTo>
                    <a:pt x="11164" y="285162"/>
                  </a:lnTo>
                  <a:lnTo>
                    <a:pt x="12943" y="299189"/>
                  </a:lnTo>
                  <a:lnTo>
                    <a:pt x="14677" y="313769"/>
                  </a:lnTo>
                  <a:lnTo>
                    <a:pt x="16137" y="329516"/>
                  </a:lnTo>
                  <a:lnTo>
                    <a:pt x="17268" y="346353"/>
                  </a:lnTo>
                  <a:lnTo>
                    <a:pt x="18102" y="363807"/>
                  </a:lnTo>
                  <a:lnTo>
                    <a:pt x="18697" y="381505"/>
                  </a:lnTo>
                  <a:lnTo>
                    <a:pt x="19114" y="399078"/>
                  </a:lnTo>
                  <a:lnTo>
                    <a:pt x="19448" y="418139"/>
                  </a:lnTo>
                  <a:lnTo>
                    <a:pt x="19727" y="443711"/>
                  </a:lnTo>
                  <a:lnTo>
                    <a:pt x="20003" y="4843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14010" y="4298475"/>
              <a:ext cx="292395" cy="292740"/>
            </a:xfrm>
            <a:custGeom>
              <a:avLst/>
              <a:gdLst/>
              <a:ahLst/>
              <a:cxnLst/>
              <a:rect l="0" t="0" r="0" b="0"/>
              <a:pathLst>
                <a:path w="292395" h="292740">
                  <a:moveTo>
                    <a:pt x="123938" y="123494"/>
                  </a:moveTo>
                  <a:lnTo>
                    <a:pt x="129738" y="114693"/>
                  </a:lnTo>
                  <a:lnTo>
                    <a:pt x="134663" y="106346"/>
                  </a:lnTo>
                  <a:lnTo>
                    <a:pt x="139156" y="97647"/>
                  </a:lnTo>
                  <a:lnTo>
                    <a:pt x="143031" y="88526"/>
                  </a:lnTo>
                  <a:lnTo>
                    <a:pt x="145748" y="79031"/>
                  </a:lnTo>
                  <a:lnTo>
                    <a:pt x="147099" y="69239"/>
                  </a:lnTo>
                  <a:lnTo>
                    <a:pt x="147027" y="59225"/>
                  </a:lnTo>
                  <a:lnTo>
                    <a:pt x="145461" y="49051"/>
                  </a:lnTo>
                  <a:lnTo>
                    <a:pt x="142514" y="38774"/>
                  </a:lnTo>
                  <a:lnTo>
                    <a:pt x="138264" y="28755"/>
                  </a:lnTo>
                  <a:lnTo>
                    <a:pt x="132671" y="19634"/>
                  </a:lnTo>
                  <a:lnTo>
                    <a:pt x="125838" y="11701"/>
                  </a:lnTo>
                  <a:lnTo>
                    <a:pt x="117980" y="5392"/>
                  </a:lnTo>
                  <a:lnTo>
                    <a:pt x="109336" y="1435"/>
                  </a:lnTo>
                  <a:lnTo>
                    <a:pt x="100115" y="0"/>
                  </a:lnTo>
                  <a:lnTo>
                    <a:pt x="90484" y="800"/>
                  </a:lnTo>
                  <a:lnTo>
                    <a:pt x="80566" y="3380"/>
                  </a:lnTo>
                  <a:lnTo>
                    <a:pt x="70460" y="7299"/>
                  </a:lnTo>
                  <a:lnTo>
                    <a:pt x="60556" y="12349"/>
                  </a:lnTo>
                  <a:lnTo>
                    <a:pt x="51512" y="18554"/>
                  </a:lnTo>
                  <a:lnTo>
                    <a:pt x="43610" y="25838"/>
                  </a:lnTo>
                  <a:lnTo>
                    <a:pt x="36644" y="34185"/>
                  </a:lnTo>
                  <a:lnTo>
                    <a:pt x="30116" y="43697"/>
                  </a:lnTo>
                  <a:lnTo>
                    <a:pt x="23693" y="54323"/>
                  </a:lnTo>
                  <a:lnTo>
                    <a:pt x="17546" y="65883"/>
                  </a:lnTo>
                  <a:lnTo>
                    <a:pt x="12244" y="78167"/>
                  </a:lnTo>
                  <a:lnTo>
                    <a:pt x="8045" y="90990"/>
                  </a:lnTo>
                  <a:lnTo>
                    <a:pt x="4904" y="104363"/>
                  </a:lnTo>
                  <a:lnTo>
                    <a:pt x="2637" y="118478"/>
                  </a:lnTo>
                  <a:lnTo>
                    <a:pt x="1044" y="133374"/>
                  </a:lnTo>
                  <a:lnTo>
                    <a:pt x="110" y="148631"/>
                  </a:lnTo>
                  <a:lnTo>
                    <a:pt x="0" y="163493"/>
                  </a:lnTo>
                  <a:lnTo>
                    <a:pt x="741" y="177558"/>
                  </a:lnTo>
                  <a:lnTo>
                    <a:pt x="2391" y="190612"/>
                  </a:lnTo>
                  <a:lnTo>
                    <a:pt x="5100" y="202461"/>
                  </a:lnTo>
                  <a:lnTo>
                    <a:pt x="8856" y="213127"/>
                  </a:lnTo>
                  <a:lnTo>
                    <a:pt x="13667" y="222630"/>
                  </a:lnTo>
                  <a:lnTo>
                    <a:pt x="19645" y="230883"/>
                  </a:lnTo>
                  <a:lnTo>
                    <a:pt x="26745" y="237949"/>
                  </a:lnTo>
                  <a:lnTo>
                    <a:pt x="34954" y="243697"/>
                  </a:lnTo>
                  <a:lnTo>
                    <a:pt x="44366" y="247737"/>
                  </a:lnTo>
                  <a:lnTo>
                    <a:pt x="54911" y="249999"/>
                  </a:lnTo>
                  <a:lnTo>
                    <a:pt x="66076" y="250384"/>
                  </a:lnTo>
                  <a:lnTo>
                    <a:pt x="77030" y="248597"/>
                  </a:lnTo>
                  <a:lnTo>
                    <a:pt x="87319" y="244690"/>
                  </a:lnTo>
                  <a:lnTo>
                    <a:pt x="96852" y="238982"/>
                  </a:lnTo>
                  <a:lnTo>
                    <a:pt x="105716" y="231872"/>
                  </a:lnTo>
                  <a:lnTo>
                    <a:pt x="114043" y="223723"/>
                  </a:lnTo>
                  <a:lnTo>
                    <a:pt x="121806" y="214832"/>
                  </a:lnTo>
                  <a:lnTo>
                    <a:pt x="128809" y="205419"/>
                  </a:lnTo>
                  <a:lnTo>
                    <a:pt x="135010" y="195641"/>
                  </a:lnTo>
                  <a:lnTo>
                    <a:pt x="140669" y="185450"/>
                  </a:lnTo>
                  <a:lnTo>
                    <a:pt x="146237" y="174616"/>
                  </a:lnTo>
                  <a:lnTo>
                    <a:pt x="151988" y="163108"/>
                  </a:lnTo>
                  <a:lnTo>
                    <a:pt x="158060" y="152631"/>
                  </a:lnTo>
                  <a:lnTo>
                    <a:pt x="164121" y="147546"/>
                  </a:lnTo>
                  <a:lnTo>
                    <a:pt x="169383" y="149547"/>
                  </a:lnTo>
                  <a:lnTo>
                    <a:pt x="173687" y="155978"/>
                  </a:lnTo>
                  <a:lnTo>
                    <a:pt x="177398" y="165036"/>
                  </a:lnTo>
                  <a:lnTo>
                    <a:pt x="180845" y="175765"/>
                  </a:lnTo>
                  <a:lnTo>
                    <a:pt x="184209" y="187590"/>
                  </a:lnTo>
                  <a:lnTo>
                    <a:pt x="187568" y="199979"/>
                  </a:lnTo>
                  <a:lnTo>
                    <a:pt x="190951" y="212383"/>
                  </a:lnTo>
                  <a:lnTo>
                    <a:pt x="194371" y="224505"/>
                  </a:lnTo>
                  <a:lnTo>
                    <a:pt x="198155" y="236105"/>
                  </a:lnTo>
                  <a:lnTo>
                    <a:pt x="202910" y="246906"/>
                  </a:lnTo>
                  <a:lnTo>
                    <a:pt x="208891" y="256834"/>
                  </a:lnTo>
                  <a:lnTo>
                    <a:pt x="216027" y="265825"/>
                  </a:lnTo>
                  <a:lnTo>
                    <a:pt x="224113" y="273726"/>
                  </a:lnTo>
                  <a:lnTo>
                    <a:pt x="232918" y="280554"/>
                  </a:lnTo>
                  <a:lnTo>
                    <a:pt x="242176" y="286129"/>
                  </a:lnTo>
                  <a:lnTo>
                    <a:pt x="252707" y="290436"/>
                  </a:lnTo>
                  <a:lnTo>
                    <a:pt x="267668" y="292739"/>
                  </a:lnTo>
                  <a:lnTo>
                    <a:pt x="292394" y="29195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33376" y="4064000"/>
              <a:ext cx="238541" cy="552046"/>
            </a:xfrm>
            <a:custGeom>
              <a:avLst/>
              <a:gdLst/>
              <a:ahLst/>
              <a:cxnLst/>
              <a:rect l="0" t="0" r="0" b="0"/>
              <a:pathLst>
                <a:path w="238541" h="552046">
                  <a:moveTo>
                    <a:pt x="4613" y="0"/>
                  </a:moveTo>
                  <a:lnTo>
                    <a:pt x="1814" y="11801"/>
                  </a:lnTo>
                  <a:lnTo>
                    <a:pt x="312" y="23571"/>
                  </a:lnTo>
                  <a:lnTo>
                    <a:pt x="0" y="36470"/>
                  </a:lnTo>
                  <a:lnTo>
                    <a:pt x="507" y="50664"/>
                  </a:lnTo>
                  <a:lnTo>
                    <a:pt x="1327" y="66289"/>
                  </a:lnTo>
                  <a:lnTo>
                    <a:pt x="2147" y="83251"/>
                  </a:lnTo>
                  <a:lnTo>
                    <a:pt x="3003" y="100834"/>
                  </a:lnTo>
                  <a:lnTo>
                    <a:pt x="4178" y="117857"/>
                  </a:lnTo>
                  <a:lnTo>
                    <a:pt x="5813" y="133709"/>
                  </a:lnTo>
                  <a:lnTo>
                    <a:pt x="7740" y="148467"/>
                  </a:lnTo>
                  <a:lnTo>
                    <a:pt x="9580" y="162604"/>
                  </a:lnTo>
                  <a:lnTo>
                    <a:pt x="11115" y="176496"/>
                  </a:lnTo>
                  <a:lnTo>
                    <a:pt x="12298" y="190660"/>
                  </a:lnTo>
                  <a:lnTo>
                    <a:pt x="13167" y="205788"/>
                  </a:lnTo>
                  <a:lnTo>
                    <a:pt x="13790" y="222157"/>
                  </a:lnTo>
                  <a:lnTo>
                    <a:pt x="14396" y="239375"/>
                  </a:lnTo>
                  <a:lnTo>
                    <a:pt x="15342" y="256619"/>
                  </a:lnTo>
                  <a:lnTo>
                    <a:pt x="16794" y="273407"/>
                  </a:lnTo>
                  <a:lnTo>
                    <a:pt x="18585" y="289932"/>
                  </a:lnTo>
                  <a:lnTo>
                    <a:pt x="20327" y="306852"/>
                  </a:lnTo>
                  <a:lnTo>
                    <a:pt x="21793" y="324522"/>
                  </a:lnTo>
                  <a:lnTo>
                    <a:pt x="22928" y="342661"/>
                  </a:lnTo>
                  <a:lnTo>
                    <a:pt x="23764" y="360545"/>
                  </a:lnTo>
                  <a:lnTo>
                    <a:pt x="24360" y="377765"/>
                  </a:lnTo>
                  <a:lnTo>
                    <a:pt x="24778" y="394244"/>
                  </a:lnTo>
                  <a:lnTo>
                    <a:pt x="25066" y="410070"/>
                  </a:lnTo>
                  <a:lnTo>
                    <a:pt x="25268" y="425283"/>
                  </a:lnTo>
                  <a:lnTo>
                    <a:pt x="25583" y="436627"/>
                  </a:lnTo>
                  <a:lnTo>
                    <a:pt x="26337" y="440044"/>
                  </a:lnTo>
                  <a:lnTo>
                    <a:pt x="27658" y="437076"/>
                  </a:lnTo>
                  <a:lnTo>
                    <a:pt x="29523" y="430134"/>
                  </a:lnTo>
                  <a:lnTo>
                    <a:pt x="31842" y="421099"/>
                  </a:lnTo>
                  <a:lnTo>
                    <a:pt x="34510" y="411081"/>
                  </a:lnTo>
                  <a:lnTo>
                    <a:pt x="37435" y="400643"/>
                  </a:lnTo>
                  <a:lnTo>
                    <a:pt x="40544" y="390050"/>
                  </a:lnTo>
                  <a:lnTo>
                    <a:pt x="43785" y="379416"/>
                  </a:lnTo>
                  <a:lnTo>
                    <a:pt x="47282" y="368787"/>
                  </a:lnTo>
                  <a:lnTo>
                    <a:pt x="51316" y="358176"/>
                  </a:lnTo>
                  <a:lnTo>
                    <a:pt x="55999" y="347595"/>
                  </a:lnTo>
                  <a:lnTo>
                    <a:pt x="61451" y="337367"/>
                  </a:lnTo>
                  <a:lnTo>
                    <a:pt x="67868" y="328104"/>
                  </a:lnTo>
                  <a:lnTo>
                    <a:pt x="75265" y="320068"/>
                  </a:lnTo>
                  <a:lnTo>
                    <a:pt x="83675" y="313521"/>
                  </a:lnTo>
                  <a:lnTo>
                    <a:pt x="93223" y="308873"/>
                  </a:lnTo>
                  <a:lnTo>
                    <a:pt x="103864" y="306160"/>
                  </a:lnTo>
                  <a:lnTo>
                    <a:pt x="115263" y="305287"/>
                  </a:lnTo>
                  <a:lnTo>
                    <a:pt x="126905" y="306206"/>
                  </a:lnTo>
                  <a:lnTo>
                    <a:pt x="138470" y="308709"/>
                  </a:lnTo>
                  <a:lnTo>
                    <a:pt x="149674" y="312488"/>
                  </a:lnTo>
                  <a:lnTo>
                    <a:pt x="160198" y="317232"/>
                  </a:lnTo>
                  <a:lnTo>
                    <a:pt x="169941" y="322681"/>
                  </a:lnTo>
                  <a:lnTo>
                    <a:pt x="178976" y="328796"/>
                  </a:lnTo>
                  <a:lnTo>
                    <a:pt x="187438" y="335732"/>
                  </a:lnTo>
                  <a:lnTo>
                    <a:pt x="195464" y="343510"/>
                  </a:lnTo>
                  <a:lnTo>
                    <a:pt x="203009" y="352021"/>
                  </a:lnTo>
                  <a:lnTo>
                    <a:pt x="209857" y="361112"/>
                  </a:lnTo>
                  <a:lnTo>
                    <a:pt x="215947" y="370637"/>
                  </a:lnTo>
                  <a:lnTo>
                    <a:pt x="221360" y="380474"/>
                  </a:lnTo>
                  <a:lnTo>
                    <a:pt x="226230" y="390531"/>
                  </a:lnTo>
                  <a:lnTo>
                    <a:pt x="230683" y="400744"/>
                  </a:lnTo>
                  <a:lnTo>
                    <a:pt x="234505" y="411229"/>
                  </a:lnTo>
                  <a:lnTo>
                    <a:pt x="237167" y="422260"/>
                  </a:lnTo>
                  <a:lnTo>
                    <a:pt x="238475" y="433939"/>
                  </a:lnTo>
                  <a:lnTo>
                    <a:pt x="238540" y="446055"/>
                  </a:lnTo>
                  <a:lnTo>
                    <a:pt x="237595" y="458188"/>
                  </a:lnTo>
                  <a:lnTo>
                    <a:pt x="235881" y="470086"/>
                  </a:lnTo>
                  <a:lnTo>
                    <a:pt x="233444" y="481515"/>
                  </a:lnTo>
                  <a:lnTo>
                    <a:pt x="230138" y="492190"/>
                  </a:lnTo>
                  <a:lnTo>
                    <a:pt x="225949" y="502035"/>
                  </a:lnTo>
                  <a:lnTo>
                    <a:pt x="220833" y="511137"/>
                  </a:lnTo>
                  <a:lnTo>
                    <a:pt x="214642" y="519645"/>
                  </a:lnTo>
                  <a:lnTo>
                    <a:pt x="207394" y="527696"/>
                  </a:lnTo>
                  <a:lnTo>
                    <a:pt x="199087" y="535089"/>
                  </a:lnTo>
                  <a:lnTo>
                    <a:pt x="189608" y="541303"/>
                  </a:lnTo>
                  <a:lnTo>
                    <a:pt x="179007" y="546144"/>
                  </a:lnTo>
                  <a:lnTo>
                    <a:pt x="167467" y="549565"/>
                  </a:lnTo>
                  <a:lnTo>
                    <a:pt x="155196" y="551494"/>
                  </a:lnTo>
                  <a:lnTo>
                    <a:pt x="142396" y="552045"/>
                  </a:lnTo>
                  <a:lnTo>
                    <a:pt x="129548" y="551297"/>
                  </a:lnTo>
                  <a:lnTo>
                    <a:pt x="117382" y="549208"/>
                  </a:lnTo>
                  <a:lnTo>
                    <a:pt x="106241" y="545880"/>
                  </a:lnTo>
                  <a:lnTo>
                    <a:pt x="96116" y="541529"/>
                  </a:lnTo>
                  <a:lnTo>
                    <a:pt x="86848" y="536393"/>
                  </a:lnTo>
                  <a:lnTo>
                    <a:pt x="78241" y="530685"/>
                  </a:lnTo>
                  <a:lnTo>
                    <a:pt x="70034" y="524683"/>
                  </a:lnTo>
                  <a:lnTo>
                    <a:pt x="60903" y="518041"/>
                  </a:lnTo>
                  <a:lnTo>
                    <a:pt x="47804" y="509060"/>
                  </a:lnTo>
                  <a:lnTo>
                    <a:pt x="25670" y="4948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37350" y="4291522"/>
              <a:ext cx="279708" cy="316110"/>
            </a:xfrm>
            <a:custGeom>
              <a:avLst/>
              <a:gdLst/>
              <a:ahLst/>
              <a:cxnLst/>
              <a:rect l="0" t="0" r="0" b="0"/>
              <a:pathLst>
                <a:path w="279708" h="316110">
                  <a:moveTo>
                    <a:pt x="27023" y="119918"/>
                  </a:moveTo>
                  <a:lnTo>
                    <a:pt x="38691" y="122852"/>
                  </a:lnTo>
                  <a:lnTo>
                    <a:pt x="49179" y="125634"/>
                  </a:lnTo>
                  <a:lnTo>
                    <a:pt x="59481" y="128534"/>
                  </a:lnTo>
                  <a:lnTo>
                    <a:pt x="69782" y="131574"/>
                  </a:lnTo>
                  <a:lnTo>
                    <a:pt x="80126" y="134739"/>
                  </a:lnTo>
                  <a:lnTo>
                    <a:pt x="90516" y="137994"/>
                  </a:lnTo>
                  <a:lnTo>
                    <a:pt x="100944" y="140986"/>
                  </a:lnTo>
                  <a:lnTo>
                    <a:pt x="111402" y="143081"/>
                  </a:lnTo>
                  <a:lnTo>
                    <a:pt x="121877" y="143999"/>
                  </a:lnTo>
                  <a:lnTo>
                    <a:pt x="132200" y="143630"/>
                  </a:lnTo>
                  <a:lnTo>
                    <a:pt x="142057" y="141861"/>
                  </a:lnTo>
                  <a:lnTo>
                    <a:pt x="151312" y="138775"/>
                  </a:lnTo>
                  <a:lnTo>
                    <a:pt x="159832" y="134433"/>
                  </a:lnTo>
                  <a:lnTo>
                    <a:pt x="167409" y="128778"/>
                  </a:lnTo>
                  <a:lnTo>
                    <a:pt x="174019" y="121898"/>
                  </a:lnTo>
                  <a:lnTo>
                    <a:pt x="179628" y="113839"/>
                  </a:lnTo>
                  <a:lnTo>
                    <a:pt x="184105" y="104528"/>
                  </a:lnTo>
                  <a:lnTo>
                    <a:pt x="187479" y="94046"/>
                  </a:lnTo>
                  <a:lnTo>
                    <a:pt x="189594" y="82754"/>
                  </a:lnTo>
                  <a:lnTo>
                    <a:pt x="190041" y="71182"/>
                  </a:lnTo>
                  <a:lnTo>
                    <a:pt x="188747" y="59665"/>
                  </a:lnTo>
                  <a:lnTo>
                    <a:pt x="185930" y="48492"/>
                  </a:lnTo>
                  <a:lnTo>
                    <a:pt x="181905" y="37990"/>
                  </a:lnTo>
                  <a:lnTo>
                    <a:pt x="176968" y="28270"/>
                  </a:lnTo>
                  <a:lnTo>
                    <a:pt x="171045" y="19591"/>
                  </a:lnTo>
                  <a:lnTo>
                    <a:pt x="163714" y="12433"/>
                  </a:lnTo>
                  <a:lnTo>
                    <a:pt x="154861" y="6917"/>
                  </a:lnTo>
                  <a:lnTo>
                    <a:pt x="144815" y="3026"/>
                  </a:lnTo>
                  <a:lnTo>
                    <a:pt x="134154" y="772"/>
                  </a:lnTo>
                  <a:lnTo>
                    <a:pt x="123285" y="0"/>
                  </a:lnTo>
                  <a:lnTo>
                    <a:pt x="112564" y="597"/>
                  </a:lnTo>
                  <a:lnTo>
                    <a:pt x="102372" y="2585"/>
                  </a:lnTo>
                  <a:lnTo>
                    <a:pt x="92851" y="5849"/>
                  </a:lnTo>
                  <a:lnTo>
                    <a:pt x="83797" y="10327"/>
                  </a:lnTo>
                  <a:lnTo>
                    <a:pt x="74790" y="16081"/>
                  </a:lnTo>
                  <a:lnTo>
                    <a:pt x="65580" y="23031"/>
                  </a:lnTo>
                  <a:lnTo>
                    <a:pt x="56256" y="31138"/>
                  </a:lnTo>
                  <a:lnTo>
                    <a:pt x="47142" y="40482"/>
                  </a:lnTo>
                  <a:lnTo>
                    <a:pt x="38421" y="50987"/>
                  </a:lnTo>
                  <a:lnTo>
                    <a:pt x="30277" y="62294"/>
                  </a:lnTo>
                  <a:lnTo>
                    <a:pt x="22960" y="73877"/>
                  </a:lnTo>
                  <a:lnTo>
                    <a:pt x="16528" y="85414"/>
                  </a:lnTo>
                  <a:lnTo>
                    <a:pt x="11040" y="97110"/>
                  </a:lnTo>
                  <a:lnTo>
                    <a:pt x="6644" y="109560"/>
                  </a:lnTo>
                  <a:lnTo>
                    <a:pt x="3321" y="123043"/>
                  </a:lnTo>
                  <a:lnTo>
                    <a:pt x="1069" y="137199"/>
                  </a:lnTo>
                  <a:lnTo>
                    <a:pt x="0" y="151249"/>
                  </a:lnTo>
                  <a:lnTo>
                    <a:pt x="61" y="164737"/>
                  </a:lnTo>
                  <a:lnTo>
                    <a:pt x="1238" y="177557"/>
                  </a:lnTo>
                  <a:lnTo>
                    <a:pt x="3622" y="189772"/>
                  </a:lnTo>
                  <a:lnTo>
                    <a:pt x="7151" y="201505"/>
                  </a:lnTo>
                  <a:lnTo>
                    <a:pt x="11638" y="212876"/>
                  </a:lnTo>
                  <a:lnTo>
                    <a:pt x="16867" y="223985"/>
                  </a:lnTo>
                  <a:lnTo>
                    <a:pt x="22641" y="234906"/>
                  </a:lnTo>
                  <a:lnTo>
                    <a:pt x="28805" y="245530"/>
                  </a:lnTo>
                  <a:lnTo>
                    <a:pt x="35242" y="255592"/>
                  </a:lnTo>
                  <a:lnTo>
                    <a:pt x="41872" y="264985"/>
                  </a:lnTo>
                  <a:lnTo>
                    <a:pt x="48798" y="273598"/>
                  </a:lnTo>
                  <a:lnTo>
                    <a:pt x="56286" y="281237"/>
                  </a:lnTo>
                  <a:lnTo>
                    <a:pt x="64439" y="287893"/>
                  </a:lnTo>
                  <a:lnTo>
                    <a:pt x="73203" y="293702"/>
                  </a:lnTo>
                  <a:lnTo>
                    <a:pt x="82465" y="298846"/>
                  </a:lnTo>
                  <a:lnTo>
                    <a:pt x="92109" y="303491"/>
                  </a:lnTo>
                  <a:lnTo>
                    <a:pt x="102195" y="307612"/>
                  </a:lnTo>
                  <a:lnTo>
                    <a:pt x="112951" y="311009"/>
                  </a:lnTo>
                  <a:lnTo>
                    <a:pt x="124442" y="313624"/>
                  </a:lnTo>
                  <a:lnTo>
                    <a:pt x="136430" y="315380"/>
                  </a:lnTo>
                  <a:lnTo>
                    <a:pt x="148476" y="316109"/>
                  </a:lnTo>
                  <a:lnTo>
                    <a:pt x="160319" y="315820"/>
                  </a:lnTo>
                  <a:lnTo>
                    <a:pt x="171882" y="314659"/>
                  </a:lnTo>
                  <a:lnTo>
                    <a:pt x="183179" y="312817"/>
                  </a:lnTo>
                  <a:lnTo>
                    <a:pt x="194260" y="310469"/>
                  </a:lnTo>
                  <a:lnTo>
                    <a:pt x="205176" y="307760"/>
                  </a:lnTo>
                  <a:lnTo>
                    <a:pt x="215972" y="304795"/>
                  </a:lnTo>
                  <a:lnTo>
                    <a:pt x="226675" y="301656"/>
                  </a:lnTo>
                  <a:lnTo>
                    <a:pt x="237048" y="298355"/>
                  </a:lnTo>
                  <a:lnTo>
                    <a:pt x="247722" y="294424"/>
                  </a:lnTo>
                  <a:lnTo>
                    <a:pt x="260754" y="288400"/>
                  </a:lnTo>
                  <a:lnTo>
                    <a:pt x="279707" y="27784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30298" y="4021886"/>
              <a:ext cx="70988" cy="652768"/>
            </a:xfrm>
            <a:custGeom>
              <a:avLst/>
              <a:gdLst/>
              <a:ahLst/>
              <a:cxnLst/>
              <a:rect l="0" t="0" r="0" b="0"/>
              <a:pathLst>
                <a:path w="70988" h="652768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9" y="38456"/>
                  </a:lnTo>
                  <a:lnTo>
                    <a:pt x="201" y="53818"/>
                  </a:lnTo>
                  <a:lnTo>
                    <a:pt x="0" y="69166"/>
                  </a:lnTo>
                  <a:lnTo>
                    <a:pt x="656" y="83800"/>
                  </a:lnTo>
                  <a:lnTo>
                    <a:pt x="2067" y="97695"/>
                  </a:lnTo>
                  <a:lnTo>
                    <a:pt x="4080" y="111233"/>
                  </a:lnTo>
                  <a:lnTo>
                    <a:pt x="6542" y="124704"/>
                  </a:lnTo>
                  <a:lnTo>
                    <a:pt x="9329" y="138242"/>
                  </a:lnTo>
                  <a:lnTo>
                    <a:pt x="12346" y="151884"/>
                  </a:lnTo>
                  <a:lnTo>
                    <a:pt x="15517" y="165627"/>
                  </a:lnTo>
                  <a:lnTo>
                    <a:pt x="18627" y="179453"/>
                  </a:lnTo>
                  <a:lnTo>
                    <a:pt x="21336" y="193342"/>
                  </a:lnTo>
                  <a:lnTo>
                    <a:pt x="23495" y="207282"/>
                  </a:lnTo>
                  <a:lnTo>
                    <a:pt x="25284" y="221422"/>
                  </a:lnTo>
                  <a:lnTo>
                    <a:pt x="27099" y="236061"/>
                  </a:lnTo>
                  <a:lnTo>
                    <a:pt x="29175" y="251315"/>
                  </a:lnTo>
                  <a:lnTo>
                    <a:pt x="31572" y="266983"/>
                  </a:lnTo>
                  <a:lnTo>
                    <a:pt x="34259" y="282655"/>
                  </a:lnTo>
                  <a:lnTo>
                    <a:pt x="37177" y="298091"/>
                  </a:lnTo>
                  <a:lnTo>
                    <a:pt x="40102" y="313388"/>
                  </a:lnTo>
                  <a:lnTo>
                    <a:pt x="42680" y="328877"/>
                  </a:lnTo>
                  <a:lnTo>
                    <a:pt x="44747" y="344739"/>
                  </a:lnTo>
                  <a:lnTo>
                    <a:pt x="46473" y="360833"/>
                  </a:lnTo>
                  <a:lnTo>
                    <a:pt x="48245" y="376797"/>
                  </a:lnTo>
                  <a:lnTo>
                    <a:pt x="50287" y="392429"/>
                  </a:lnTo>
                  <a:lnTo>
                    <a:pt x="52491" y="407688"/>
                  </a:lnTo>
                  <a:lnTo>
                    <a:pt x="54517" y="422622"/>
                  </a:lnTo>
                  <a:lnTo>
                    <a:pt x="56182" y="437296"/>
                  </a:lnTo>
                  <a:lnTo>
                    <a:pt x="57621" y="451779"/>
                  </a:lnTo>
                  <a:lnTo>
                    <a:pt x="59195" y="466123"/>
                  </a:lnTo>
                  <a:lnTo>
                    <a:pt x="61101" y="480370"/>
                  </a:lnTo>
                  <a:lnTo>
                    <a:pt x="63212" y="494549"/>
                  </a:lnTo>
                  <a:lnTo>
                    <a:pt x="65175" y="508683"/>
                  </a:lnTo>
                  <a:lnTo>
                    <a:pt x="66792" y="522795"/>
                  </a:lnTo>
                  <a:lnTo>
                    <a:pt x="68031" y="537222"/>
                  </a:lnTo>
                  <a:lnTo>
                    <a:pt x="68937" y="552585"/>
                  </a:lnTo>
                  <a:lnTo>
                    <a:pt x="69581" y="569125"/>
                  </a:lnTo>
                  <a:lnTo>
                    <a:pt x="70031" y="586058"/>
                  </a:lnTo>
                  <a:lnTo>
                    <a:pt x="70390" y="603523"/>
                  </a:lnTo>
                  <a:lnTo>
                    <a:pt x="70690" y="624175"/>
                  </a:lnTo>
                  <a:lnTo>
                    <a:pt x="70987" y="65276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304235" y="3912886"/>
            <a:ext cx="560346" cy="856524"/>
            <a:chOff x="6304235" y="3912886"/>
            <a:chExt cx="560346" cy="856524"/>
          </a:xfrm>
        </p:grpSpPr>
        <p:sp>
          <p:nvSpPr>
            <p:cNvPr id="91" name="Freeform 90"/>
            <p:cNvSpPr/>
            <p:nvPr/>
          </p:nvSpPr>
          <p:spPr>
            <a:xfrm>
              <a:off x="6304235" y="4349732"/>
              <a:ext cx="205395" cy="295708"/>
            </a:xfrm>
            <a:custGeom>
              <a:avLst/>
              <a:gdLst/>
              <a:ahLst/>
              <a:cxnLst/>
              <a:rect l="0" t="0" r="0" b="0"/>
              <a:pathLst>
                <a:path w="205395" h="295708">
                  <a:moveTo>
                    <a:pt x="33920" y="124879"/>
                  </a:moveTo>
                  <a:lnTo>
                    <a:pt x="39855" y="130680"/>
                  </a:lnTo>
                  <a:lnTo>
                    <a:pt x="46059" y="135604"/>
                  </a:lnTo>
                  <a:lnTo>
                    <a:pt x="53160" y="140097"/>
                  </a:lnTo>
                  <a:lnTo>
                    <a:pt x="61272" y="143972"/>
                  </a:lnTo>
                  <a:lnTo>
                    <a:pt x="70568" y="146689"/>
                  </a:lnTo>
                  <a:lnTo>
                    <a:pt x="81015" y="148040"/>
                  </a:lnTo>
                  <a:lnTo>
                    <a:pt x="92441" y="147968"/>
                  </a:lnTo>
                  <a:lnTo>
                    <a:pt x="104626" y="146402"/>
                  </a:lnTo>
                  <a:lnTo>
                    <a:pt x="117366" y="143460"/>
                  </a:lnTo>
                  <a:lnTo>
                    <a:pt x="130173" y="139383"/>
                  </a:lnTo>
                  <a:lnTo>
                    <a:pt x="142310" y="134438"/>
                  </a:lnTo>
                  <a:lnTo>
                    <a:pt x="153432" y="128853"/>
                  </a:lnTo>
                  <a:lnTo>
                    <a:pt x="163543" y="122648"/>
                  </a:lnTo>
                  <a:lnTo>
                    <a:pt x="172802" y="115652"/>
                  </a:lnTo>
                  <a:lnTo>
                    <a:pt x="181394" y="107830"/>
                  </a:lnTo>
                  <a:lnTo>
                    <a:pt x="189167" y="99119"/>
                  </a:lnTo>
                  <a:lnTo>
                    <a:pt x="195643" y="89360"/>
                  </a:lnTo>
                  <a:lnTo>
                    <a:pt x="200660" y="78579"/>
                  </a:lnTo>
                  <a:lnTo>
                    <a:pt x="204030" y="67254"/>
                  </a:lnTo>
                  <a:lnTo>
                    <a:pt x="205394" y="56193"/>
                  </a:lnTo>
                  <a:lnTo>
                    <a:pt x="204752" y="45831"/>
                  </a:lnTo>
                  <a:lnTo>
                    <a:pt x="202388" y="36249"/>
                  </a:lnTo>
                  <a:lnTo>
                    <a:pt x="198676" y="27353"/>
                  </a:lnTo>
                  <a:lnTo>
                    <a:pt x="193958" y="19013"/>
                  </a:lnTo>
                  <a:lnTo>
                    <a:pt x="188352" y="11582"/>
                  </a:lnTo>
                  <a:lnTo>
                    <a:pt x="181768" y="5866"/>
                  </a:lnTo>
                  <a:lnTo>
                    <a:pt x="174224" y="2169"/>
                  </a:lnTo>
                  <a:lnTo>
                    <a:pt x="165702" y="330"/>
                  </a:lnTo>
                  <a:lnTo>
                    <a:pt x="156071" y="0"/>
                  </a:lnTo>
                  <a:lnTo>
                    <a:pt x="145375" y="819"/>
                  </a:lnTo>
                  <a:lnTo>
                    <a:pt x="134108" y="2637"/>
                  </a:lnTo>
                  <a:lnTo>
                    <a:pt x="123084" y="5520"/>
                  </a:lnTo>
                  <a:lnTo>
                    <a:pt x="112748" y="9416"/>
                  </a:lnTo>
                  <a:lnTo>
                    <a:pt x="103183" y="14165"/>
                  </a:lnTo>
                  <a:lnTo>
                    <a:pt x="94299" y="19577"/>
                  </a:lnTo>
                  <a:lnTo>
                    <a:pt x="85953" y="25477"/>
                  </a:lnTo>
                  <a:lnTo>
                    <a:pt x="78007" y="31728"/>
                  </a:lnTo>
                  <a:lnTo>
                    <a:pt x="70350" y="38223"/>
                  </a:lnTo>
                  <a:lnTo>
                    <a:pt x="62896" y="44896"/>
                  </a:lnTo>
                  <a:lnTo>
                    <a:pt x="55582" y="52021"/>
                  </a:lnTo>
                  <a:lnTo>
                    <a:pt x="48364" y="60176"/>
                  </a:lnTo>
                  <a:lnTo>
                    <a:pt x="41215" y="69593"/>
                  </a:lnTo>
                  <a:lnTo>
                    <a:pt x="34279" y="80191"/>
                  </a:lnTo>
                  <a:lnTo>
                    <a:pt x="27848" y="91754"/>
                  </a:lnTo>
                  <a:lnTo>
                    <a:pt x="22042" y="104049"/>
                  </a:lnTo>
                  <a:lnTo>
                    <a:pt x="16822" y="116710"/>
                  </a:lnTo>
                  <a:lnTo>
                    <a:pt x="12081" y="129275"/>
                  </a:lnTo>
                  <a:lnTo>
                    <a:pt x="7715" y="141504"/>
                  </a:lnTo>
                  <a:lnTo>
                    <a:pt x="3953" y="153510"/>
                  </a:lnTo>
                  <a:lnTo>
                    <a:pt x="1329" y="165645"/>
                  </a:lnTo>
                  <a:lnTo>
                    <a:pt x="47" y="178105"/>
                  </a:lnTo>
                  <a:lnTo>
                    <a:pt x="0" y="190762"/>
                  </a:lnTo>
                  <a:lnTo>
                    <a:pt x="957" y="203266"/>
                  </a:lnTo>
                  <a:lnTo>
                    <a:pt x="2678" y="215417"/>
                  </a:lnTo>
                  <a:lnTo>
                    <a:pt x="5121" y="227017"/>
                  </a:lnTo>
                  <a:lnTo>
                    <a:pt x="8430" y="237808"/>
                  </a:lnTo>
                  <a:lnTo>
                    <a:pt x="12621" y="247726"/>
                  </a:lnTo>
                  <a:lnTo>
                    <a:pt x="17740" y="256707"/>
                  </a:lnTo>
                  <a:lnTo>
                    <a:pt x="23932" y="264602"/>
                  </a:lnTo>
                  <a:lnTo>
                    <a:pt x="31175" y="271433"/>
                  </a:lnTo>
                  <a:lnTo>
                    <a:pt x="39310" y="277361"/>
                  </a:lnTo>
                  <a:lnTo>
                    <a:pt x="48141" y="282585"/>
                  </a:lnTo>
                  <a:lnTo>
                    <a:pt x="57493" y="287280"/>
                  </a:lnTo>
                  <a:lnTo>
                    <a:pt x="67381" y="291264"/>
                  </a:lnTo>
                  <a:lnTo>
                    <a:pt x="78004" y="294038"/>
                  </a:lnTo>
                  <a:lnTo>
                    <a:pt x="89401" y="295424"/>
                  </a:lnTo>
                  <a:lnTo>
                    <a:pt x="101259" y="295707"/>
                  </a:lnTo>
                  <a:lnTo>
                    <a:pt x="114365" y="295479"/>
                  </a:lnTo>
                  <a:lnTo>
                    <a:pt x="132107" y="294718"/>
                  </a:lnTo>
                  <a:lnTo>
                    <a:pt x="160262" y="29333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24249" y="3912886"/>
              <a:ext cx="240332" cy="856524"/>
            </a:xfrm>
            <a:custGeom>
              <a:avLst/>
              <a:gdLst/>
              <a:ahLst/>
              <a:cxnLst/>
              <a:rect l="0" t="0" r="0" b="0"/>
              <a:pathLst>
                <a:path w="240332" h="856524">
                  <a:moveTo>
                    <a:pt x="156103" y="603839"/>
                  </a:moveTo>
                  <a:lnTo>
                    <a:pt x="156036" y="592104"/>
                  </a:lnTo>
                  <a:lnTo>
                    <a:pt x="155396" y="580975"/>
                  </a:lnTo>
                  <a:lnTo>
                    <a:pt x="154094" y="569385"/>
                  </a:lnTo>
                  <a:lnTo>
                    <a:pt x="152062" y="557570"/>
                  </a:lnTo>
                  <a:lnTo>
                    <a:pt x="149098" y="546207"/>
                  </a:lnTo>
                  <a:lnTo>
                    <a:pt x="145164" y="535666"/>
                  </a:lnTo>
                  <a:lnTo>
                    <a:pt x="139896" y="526312"/>
                  </a:lnTo>
                  <a:lnTo>
                    <a:pt x="132548" y="518636"/>
                  </a:lnTo>
                  <a:lnTo>
                    <a:pt x="122911" y="512753"/>
                  </a:lnTo>
                  <a:lnTo>
                    <a:pt x="111711" y="508939"/>
                  </a:lnTo>
                  <a:lnTo>
                    <a:pt x="100277" y="507796"/>
                  </a:lnTo>
                  <a:lnTo>
                    <a:pt x="89409" y="509397"/>
                  </a:lnTo>
                  <a:lnTo>
                    <a:pt x="79354" y="513386"/>
                  </a:lnTo>
                  <a:lnTo>
                    <a:pt x="70074" y="519260"/>
                  </a:lnTo>
                  <a:lnTo>
                    <a:pt x="61431" y="526543"/>
                  </a:lnTo>
                  <a:lnTo>
                    <a:pt x="53271" y="535005"/>
                  </a:lnTo>
                  <a:lnTo>
                    <a:pt x="45462" y="544654"/>
                  </a:lnTo>
                  <a:lnTo>
                    <a:pt x="37907" y="555399"/>
                  </a:lnTo>
                  <a:lnTo>
                    <a:pt x="30693" y="567054"/>
                  </a:lnTo>
                  <a:lnTo>
                    <a:pt x="24074" y="579408"/>
                  </a:lnTo>
                  <a:lnTo>
                    <a:pt x="18146" y="592276"/>
                  </a:lnTo>
                  <a:lnTo>
                    <a:pt x="13013" y="605512"/>
                  </a:lnTo>
                  <a:lnTo>
                    <a:pt x="8864" y="619003"/>
                  </a:lnTo>
                  <a:lnTo>
                    <a:pt x="5704" y="632671"/>
                  </a:lnTo>
                  <a:lnTo>
                    <a:pt x="3395" y="646460"/>
                  </a:lnTo>
                  <a:lnTo>
                    <a:pt x="1754" y="660330"/>
                  </a:lnTo>
                  <a:lnTo>
                    <a:pt x="614" y="674251"/>
                  </a:lnTo>
                  <a:lnTo>
                    <a:pt x="0" y="688041"/>
                  </a:lnTo>
                  <a:lnTo>
                    <a:pt x="111" y="701381"/>
                  </a:lnTo>
                  <a:lnTo>
                    <a:pt x="1005" y="714127"/>
                  </a:lnTo>
                  <a:lnTo>
                    <a:pt x="2758" y="726145"/>
                  </a:lnTo>
                  <a:lnTo>
                    <a:pt x="5537" y="737222"/>
                  </a:lnTo>
                  <a:lnTo>
                    <a:pt x="9345" y="747332"/>
                  </a:lnTo>
                  <a:lnTo>
                    <a:pt x="14360" y="756274"/>
                  </a:lnTo>
                  <a:lnTo>
                    <a:pt x="21008" y="763610"/>
                  </a:lnTo>
                  <a:lnTo>
                    <a:pt x="29362" y="769239"/>
                  </a:lnTo>
                  <a:lnTo>
                    <a:pt x="38886" y="773036"/>
                  </a:lnTo>
                  <a:lnTo>
                    <a:pt x="48657" y="774695"/>
                  </a:lnTo>
                  <a:lnTo>
                    <a:pt x="58112" y="774255"/>
                  </a:lnTo>
                  <a:lnTo>
                    <a:pt x="67067" y="772028"/>
                  </a:lnTo>
                  <a:lnTo>
                    <a:pt x="75535" y="768408"/>
                  </a:lnTo>
                  <a:lnTo>
                    <a:pt x="83597" y="763742"/>
                  </a:lnTo>
                  <a:lnTo>
                    <a:pt x="91351" y="757833"/>
                  </a:lnTo>
                  <a:lnTo>
                    <a:pt x="98878" y="749979"/>
                  </a:lnTo>
                  <a:lnTo>
                    <a:pt x="106245" y="739948"/>
                  </a:lnTo>
                  <a:lnTo>
                    <a:pt x="113501" y="727787"/>
                  </a:lnTo>
                  <a:lnTo>
                    <a:pt x="120681" y="713571"/>
                  </a:lnTo>
                  <a:lnTo>
                    <a:pt x="127803" y="697573"/>
                  </a:lnTo>
                  <a:lnTo>
                    <a:pt x="134722" y="680645"/>
                  </a:lnTo>
                  <a:lnTo>
                    <a:pt x="141141" y="664064"/>
                  </a:lnTo>
                  <a:lnTo>
                    <a:pt x="146940" y="648510"/>
                  </a:lnTo>
                  <a:lnTo>
                    <a:pt x="152155" y="633953"/>
                  </a:lnTo>
                  <a:lnTo>
                    <a:pt x="156892" y="619949"/>
                  </a:lnTo>
                  <a:lnTo>
                    <a:pt x="161264" y="606155"/>
                  </a:lnTo>
                  <a:lnTo>
                    <a:pt x="165372" y="592397"/>
                  </a:lnTo>
                  <a:lnTo>
                    <a:pt x="169291" y="578605"/>
                  </a:lnTo>
                  <a:lnTo>
                    <a:pt x="173079" y="564756"/>
                  </a:lnTo>
                  <a:lnTo>
                    <a:pt x="176776" y="550689"/>
                  </a:lnTo>
                  <a:lnTo>
                    <a:pt x="180412" y="536106"/>
                  </a:lnTo>
                  <a:lnTo>
                    <a:pt x="184006" y="520887"/>
                  </a:lnTo>
                  <a:lnTo>
                    <a:pt x="187574" y="505074"/>
                  </a:lnTo>
                  <a:lnTo>
                    <a:pt x="191122" y="488773"/>
                  </a:lnTo>
                  <a:lnTo>
                    <a:pt x="194652" y="472107"/>
                  </a:lnTo>
                  <a:lnTo>
                    <a:pt x="198005" y="455339"/>
                  </a:lnTo>
                  <a:lnTo>
                    <a:pt x="200878" y="438855"/>
                  </a:lnTo>
                  <a:lnTo>
                    <a:pt x="203147" y="422839"/>
                  </a:lnTo>
                  <a:lnTo>
                    <a:pt x="205009" y="407135"/>
                  </a:lnTo>
                  <a:lnTo>
                    <a:pt x="206874" y="391364"/>
                  </a:lnTo>
                  <a:lnTo>
                    <a:pt x="208978" y="375310"/>
                  </a:lnTo>
                  <a:lnTo>
                    <a:pt x="211224" y="359086"/>
                  </a:lnTo>
                  <a:lnTo>
                    <a:pt x="213278" y="343034"/>
                  </a:lnTo>
                  <a:lnTo>
                    <a:pt x="214958" y="327339"/>
                  </a:lnTo>
                  <a:lnTo>
                    <a:pt x="216236" y="311866"/>
                  </a:lnTo>
                  <a:lnTo>
                    <a:pt x="217170" y="296258"/>
                  </a:lnTo>
                  <a:lnTo>
                    <a:pt x="217832" y="280318"/>
                  </a:lnTo>
                  <a:lnTo>
                    <a:pt x="218293" y="264170"/>
                  </a:lnTo>
                  <a:lnTo>
                    <a:pt x="218610" y="248170"/>
                  </a:lnTo>
                  <a:lnTo>
                    <a:pt x="218827" y="232502"/>
                  </a:lnTo>
                  <a:lnTo>
                    <a:pt x="218974" y="216707"/>
                  </a:lnTo>
                  <a:lnTo>
                    <a:pt x="219073" y="199819"/>
                  </a:lnTo>
                  <a:lnTo>
                    <a:pt x="219134" y="181395"/>
                  </a:lnTo>
                  <a:lnTo>
                    <a:pt x="219006" y="162123"/>
                  </a:lnTo>
                  <a:lnTo>
                    <a:pt x="218389" y="143479"/>
                  </a:lnTo>
                  <a:lnTo>
                    <a:pt x="217160" y="126266"/>
                  </a:lnTo>
                  <a:lnTo>
                    <a:pt x="215521" y="110287"/>
                  </a:lnTo>
                  <a:lnTo>
                    <a:pt x="213880" y="94728"/>
                  </a:lnTo>
                  <a:lnTo>
                    <a:pt x="212480" y="79050"/>
                  </a:lnTo>
                  <a:lnTo>
                    <a:pt x="211219" y="63367"/>
                  </a:lnTo>
                  <a:lnTo>
                    <a:pt x="209764" y="48269"/>
                  </a:lnTo>
                  <a:lnTo>
                    <a:pt x="207926" y="34085"/>
                  </a:lnTo>
                  <a:lnTo>
                    <a:pt x="205351" y="21473"/>
                  </a:lnTo>
                  <a:lnTo>
                    <a:pt x="201479" y="11525"/>
                  </a:lnTo>
                  <a:lnTo>
                    <a:pt x="196134" y="4595"/>
                  </a:lnTo>
                  <a:lnTo>
                    <a:pt x="189781" y="725"/>
                  </a:lnTo>
                  <a:lnTo>
                    <a:pt x="183293" y="0"/>
                  </a:lnTo>
                  <a:lnTo>
                    <a:pt x="177195" y="2149"/>
                  </a:lnTo>
                  <a:lnTo>
                    <a:pt x="171647" y="6977"/>
                  </a:lnTo>
                  <a:lnTo>
                    <a:pt x="166620" y="14545"/>
                  </a:lnTo>
                  <a:lnTo>
                    <a:pt x="162026" y="24625"/>
                  </a:lnTo>
                  <a:lnTo>
                    <a:pt x="157923" y="36610"/>
                  </a:lnTo>
                  <a:lnTo>
                    <a:pt x="154533" y="49707"/>
                  </a:lnTo>
                  <a:lnTo>
                    <a:pt x="151914" y="63382"/>
                  </a:lnTo>
                  <a:lnTo>
                    <a:pt x="149984" y="77986"/>
                  </a:lnTo>
                  <a:lnTo>
                    <a:pt x="148605" y="94599"/>
                  </a:lnTo>
                  <a:lnTo>
                    <a:pt x="147640" y="113652"/>
                  </a:lnTo>
                  <a:lnTo>
                    <a:pt x="146974" y="134330"/>
                  </a:lnTo>
                  <a:lnTo>
                    <a:pt x="146519" y="154989"/>
                  </a:lnTo>
                  <a:lnTo>
                    <a:pt x="146209" y="174665"/>
                  </a:lnTo>
                  <a:lnTo>
                    <a:pt x="146000" y="193264"/>
                  </a:lnTo>
                  <a:lnTo>
                    <a:pt x="145860" y="211194"/>
                  </a:lnTo>
                  <a:lnTo>
                    <a:pt x="145765" y="228802"/>
                  </a:lnTo>
                  <a:lnTo>
                    <a:pt x="145702" y="246118"/>
                  </a:lnTo>
                  <a:lnTo>
                    <a:pt x="145660" y="262926"/>
                  </a:lnTo>
                  <a:lnTo>
                    <a:pt x="145636" y="279144"/>
                  </a:lnTo>
                  <a:lnTo>
                    <a:pt x="145790" y="295141"/>
                  </a:lnTo>
                  <a:lnTo>
                    <a:pt x="146426" y="311635"/>
                  </a:lnTo>
                  <a:lnTo>
                    <a:pt x="147666" y="328991"/>
                  </a:lnTo>
                  <a:lnTo>
                    <a:pt x="149314" y="347071"/>
                  </a:lnTo>
                  <a:lnTo>
                    <a:pt x="150957" y="365440"/>
                  </a:lnTo>
                  <a:lnTo>
                    <a:pt x="152362" y="383799"/>
                  </a:lnTo>
                  <a:lnTo>
                    <a:pt x="153627" y="402025"/>
                  </a:lnTo>
                  <a:lnTo>
                    <a:pt x="155082" y="420095"/>
                  </a:lnTo>
                  <a:lnTo>
                    <a:pt x="156913" y="438030"/>
                  </a:lnTo>
                  <a:lnTo>
                    <a:pt x="159141" y="456022"/>
                  </a:lnTo>
                  <a:lnTo>
                    <a:pt x="161717" y="474408"/>
                  </a:lnTo>
                  <a:lnTo>
                    <a:pt x="164565" y="493336"/>
                  </a:lnTo>
                  <a:lnTo>
                    <a:pt x="167613" y="512625"/>
                  </a:lnTo>
                  <a:lnTo>
                    <a:pt x="170804" y="531881"/>
                  </a:lnTo>
                  <a:lnTo>
                    <a:pt x="174098" y="550877"/>
                  </a:lnTo>
                  <a:lnTo>
                    <a:pt x="177460" y="569718"/>
                  </a:lnTo>
                  <a:lnTo>
                    <a:pt x="180872" y="588740"/>
                  </a:lnTo>
                  <a:lnTo>
                    <a:pt x="184319" y="608126"/>
                  </a:lnTo>
                  <a:lnTo>
                    <a:pt x="187956" y="627740"/>
                  </a:lnTo>
                  <a:lnTo>
                    <a:pt x="192084" y="647221"/>
                  </a:lnTo>
                  <a:lnTo>
                    <a:pt x="196823" y="666365"/>
                  </a:lnTo>
                  <a:lnTo>
                    <a:pt x="201971" y="685138"/>
                  </a:lnTo>
                  <a:lnTo>
                    <a:pt x="207120" y="703582"/>
                  </a:lnTo>
                  <a:lnTo>
                    <a:pt x="212027" y="721773"/>
                  </a:lnTo>
                  <a:lnTo>
                    <a:pt x="216624" y="739939"/>
                  </a:lnTo>
                  <a:lnTo>
                    <a:pt x="220939" y="758441"/>
                  </a:lnTo>
                  <a:lnTo>
                    <a:pt x="225020" y="777424"/>
                  </a:lnTo>
                  <a:lnTo>
                    <a:pt x="228773" y="795971"/>
                  </a:lnTo>
                  <a:lnTo>
                    <a:pt x="232322" y="814034"/>
                  </a:lnTo>
                  <a:lnTo>
                    <a:pt x="235977" y="833201"/>
                  </a:lnTo>
                  <a:lnTo>
                    <a:pt x="240331" y="85652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547689" y="905450"/>
            <a:ext cx="1537161" cy="1331261"/>
          </a:xfrm>
          <a:custGeom>
            <a:avLst/>
            <a:gdLst/>
            <a:ahLst/>
            <a:cxnLst/>
            <a:rect l="0" t="0" r="0" b="0"/>
            <a:pathLst>
              <a:path w="1537161" h="1331261">
                <a:moveTo>
                  <a:pt x="768580" y="0"/>
                </a:moveTo>
                <a:lnTo>
                  <a:pt x="1537160" y="1331260"/>
                </a:lnTo>
                <a:lnTo>
                  <a:pt x="0" y="133126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522033" y="1076615"/>
            <a:ext cx="1671282" cy="818515"/>
            <a:chOff x="1522033" y="1076615"/>
            <a:chExt cx="1671282" cy="818515"/>
          </a:xfrm>
        </p:grpSpPr>
        <p:sp>
          <p:nvSpPr>
            <p:cNvPr id="3" name="Freeform 2"/>
            <p:cNvSpPr/>
            <p:nvPr/>
          </p:nvSpPr>
          <p:spPr>
            <a:xfrm>
              <a:off x="1522033" y="1494661"/>
              <a:ext cx="209018" cy="179371"/>
            </a:xfrm>
            <a:custGeom>
              <a:avLst/>
              <a:gdLst/>
              <a:ahLst/>
              <a:cxnLst/>
              <a:rect l="0" t="0" r="0" b="0"/>
              <a:pathLst>
                <a:path w="209018" h="179371">
                  <a:moveTo>
                    <a:pt x="4599" y="63556"/>
                  </a:moveTo>
                  <a:lnTo>
                    <a:pt x="1799" y="54755"/>
                  </a:lnTo>
                  <a:lnTo>
                    <a:pt x="297" y="46408"/>
                  </a:lnTo>
                  <a:lnTo>
                    <a:pt x="0" y="37719"/>
                  </a:lnTo>
                  <a:lnTo>
                    <a:pt x="1025" y="28943"/>
                  </a:lnTo>
                  <a:lnTo>
                    <a:pt x="3789" y="20745"/>
                  </a:lnTo>
                  <a:lnTo>
                    <a:pt x="8365" y="13469"/>
                  </a:lnTo>
                  <a:lnTo>
                    <a:pt x="14525" y="7451"/>
                  </a:lnTo>
                  <a:lnTo>
                    <a:pt x="21941" y="3167"/>
                  </a:lnTo>
                  <a:lnTo>
                    <a:pt x="30291" y="704"/>
                  </a:lnTo>
                  <a:lnTo>
                    <a:pt x="39148" y="0"/>
                  </a:lnTo>
                  <a:lnTo>
                    <a:pt x="48004" y="1033"/>
                  </a:lnTo>
                  <a:lnTo>
                    <a:pt x="56581" y="3617"/>
                  </a:lnTo>
                  <a:lnTo>
                    <a:pt x="64642" y="7620"/>
                  </a:lnTo>
                  <a:lnTo>
                    <a:pt x="71910" y="13047"/>
                  </a:lnTo>
                  <a:lnTo>
                    <a:pt x="78309" y="19769"/>
                  </a:lnTo>
                  <a:lnTo>
                    <a:pt x="83606" y="27552"/>
                  </a:lnTo>
                  <a:lnTo>
                    <a:pt x="87342" y="36145"/>
                  </a:lnTo>
                  <a:lnTo>
                    <a:pt x="89453" y="45266"/>
                  </a:lnTo>
                  <a:lnTo>
                    <a:pt x="91626" y="52426"/>
                  </a:lnTo>
                  <a:lnTo>
                    <a:pt x="95785" y="55000"/>
                  </a:lnTo>
                  <a:lnTo>
                    <a:pt x="101458" y="54460"/>
                  </a:lnTo>
                  <a:lnTo>
                    <a:pt x="108476" y="52472"/>
                  </a:lnTo>
                  <a:lnTo>
                    <a:pt x="116942" y="50182"/>
                  </a:lnTo>
                  <a:lnTo>
                    <a:pt x="126777" y="48151"/>
                  </a:lnTo>
                  <a:lnTo>
                    <a:pt x="137595" y="46875"/>
                  </a:lnTo>
                  <a:lnTo>
                    <a:pt x="148829" y="46959"/>
                  </a:lnTo>
                  <a:lnTo>
                    <a:pt x="160106" y="48597"/>
                  </a:lnTo>
                  <a:lnTo>
                    <a:pt x="170943" y="51807"/>
                  </a:lnTo>
                  <a:lnTo>
                    <a:pt x="180687" y="56623"/>
                  </a:lnTo>
                  <a:lnTo>
                    <a:pt x="189083" y="62902"/>
                  </a:lnTo>
                  <a:lnTo>
                    <a:pt x="196058" y="70539"/>
                  </a:lnTo>
                  <a:lnTo>
                    <a:pt x="201535" y="79559"/>
                  </a:lnTo>
                  <a:lnTo>
                    <a:pt x="205620" y="89837"/>
                  </a:lnTo>
                  <a:lnTo>
                    <a:pt x="208230" y="100821"/>
                  </a:lnTo>
                  <a:lnTo>
                    <a:pt x="209017" y="111653"/>
                  </a:lnTo>
                  <a:lnTo>
                    <a:pt x="207956" y="121860"/>
                  </a:lnTo>
                  <a:lnTo>
                    <a:pt x="205296" y="131338"/>
                  </a:lnTo>
                  <a:lnTo>
                    <a:pt x="201378" y="140165"/>
                  </a:lnTo>
                  <a:lnTo>
                    <a:pt x="196522" y="148463"/>
                  </a:lnTo>
                  <a:lnTo>
                    <a:pt x="190914" y="156063"/>
                  </a:lnTo>
                  <a:lnTo>
                    <a:pt x="183841" y="163232"/>
                  </a:lnTo>
                  <a:lnTo>
                    <a:pt x="172455" y="170604"/>
                  </a:lnTo>
                  <a:lnTo>
                    <a:pt x="151998" y="179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89844" y="1299233"/>
              <a:ext cx="168457" cy="156479"/>
            </a:xfrm>
            <a:custGeom>
              <a:avLst/>
              <a:gdLst/>
              <a:ahLst/>
              <a:cxnLst/>
              <a:rect l="0" t="0" r="0" b="0"/>
              <a:pathLst>
                <a:path w="168457" h="156479">
                  <a:moveTo>
                    <a:pt x="0" y="143171"/>
                  </a:moveTo>
                  <a:lnTo>
                    <a:pt x="8802" y="146171"/>
                  </a:lnTo>
                  <a:lnTo>
                    <a:pt x="17148" y="149594"/>
                  </a:lnTo>
                  <a:lnTo>
                    <a:pt x="25817" y="153732"/>
                  </a:lnTo>
                  <a:lnTo>
                    <a:pt x="33810" y="156478"/>
                  </a:lnTo>
                  <a:lnTo>
                    <a:pt x="38764" y="155502"/>
                  </a:lnTo>
                  <a:lnTo>
                    <a:pt x="39549" y="151960"/>
                  </a:lnTo>
                  <a:lnTo>
                    <a:pt x="36820" y="146965"/>
                  </a:lnTo>
                  <a:lnTo>
                    <a:pt x="31891" y="140984"/>
                  </a:lnTo>
                  <a:lnTo>
                    <a:pt x="26178" y="134054"/>
                  </a:lnTo>
                  <a:lnTo>
                    <a:pt x="20511" y="126234"/>
                  </a:lnTo>
                  <a:lnTo>
                    <a:pt x="15375" y="117505"/>
                  </a:lnTo>
                  <a:lnTo>
                    <a:pt x="11134" y="107725"/>
                  </a:lnTo>
                  <a:lnTo>
                    <a:pt x="7887" y="96933"/>
                  </a:lnTo>
                  <a:lnTo>
                    <a:pt x="6177" y="85938"/>
                  </a:lnTo>
                  <a:lnTo>
                    <a:pt x="7057" y="76162"/>
                  </a:lnTo>
                  <a:lnTo>
                    <a:pt x="10868" y="68304"/>
                  </a:lnTo>
                  <a:lnTo>
                    <a:pt x="17172" y="62540"/>
                  </a:lnTo>
                  <a:lnTo>
                    <a:pt x="25146" y="58881"/>
                  </a:lnTo>
                  <a:lnTo>
                    <a:pt x="34129" y="57094"/>
                  </a:lnTo>
                  <a:lnTo>
                    <a:pt x="43546" y="56977"/>
                  </a:lnTo>
                  <a:lnTo>
                    <a:pt x="52845" y="58469"/>
                  </a:lnTo>
                  <a:lnTo>
                    <a:pt x="61726" y="61330"/>
                  </a:lnTo>
                  <a:lnTo>
                    <a:pt x="69081" y="63211"/>
                  </a:lnTo>
                  <a:lnTo>
                    <a:pt x="73298" y="61467"/>
                  </a:lnTo>
                  <a:lnTo>
                    <a:pt x="74482" y="56905"/>
                  </a:lnTo>
                  <a:lnTo>
                    <a:pt x="73652" y="50445"/>
                  </a:lnTo>
                  <a:lnTo>
                    <a:pt x="71985" y="42687"/>
                  </a:lnTo>
                  <a:lnTo>
                    <a:pt x="70617" y="34035"/>
                  </a:lnTo>
                  <a:lnTo>
                    <a:pt x="70113" y="24793"/>
                  </a:lnTo>
                  <a:lnTo>
                    <a:pt x="71058" y="15809"/>
                  </a:lnTo>
                  <a:lnTo>
                    <a:pt x="74257" y="8446"/>
                  </a:lnTo>
                  <a:lnTo>
                    <a:pt x="79918" y="3319"/>
                  </a:lnTo>
                  <a:lnTo>
                    <a:pt x="87614" y="522"/>
                  </a:lnTo>
                  <a:lnTo>
                    <a:pt x="96595" y="0"/>
                  </a:lnTo>
                  <a:lnTo>
                    <a:pt x="106290" y="1463"/>
                  </a:lnTo>
                  <a:lnTo>
                    <a:pt x="116201" y="4510"/>
                  </a:lnTo>
                  <a:lnTo>
                    <a:pt x="125839" y="8747"/>
                  </a:lnTo>
                  <a:lnTo>
                    <a:pt x="134971" y="13836"/>
                  </a:lnTo>
                  <a:lnTo>
                    <a:pt x="143280" y="19218"/>
                  </a:lnTo>
                  <a:lnTo>
                    <a:pt x="151076" y="24632"/>
                  </a:lnTo>
                  <a:lnTo>
                    <a:pt x="159039" y="30546"/>
                  </a:lnTo>
                  <a:lnTo>
                    <a:pt x="168456" y="37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8300" y="1076615"/>
              <a:ext cx="189514" cy="176393"/>
            </a:xfrm>
            <a:custGeom>
              <a:avLst/>
              <a:gdLst/>
              <a:ahLst/>
              <a:cxnLst/>
              <a:rect l="0" t="0" r="0" b="0"/>
              <a:pathLst>
                <a:path w="189514" h="176393">
                  <a:moveTo>
                    <a:pt x="0" y="155219"/>
                  </a:moveTo>
                  <a:lnTo>
                    <a:pt x="5935" y="161086"/>
                  </a:lnTo>
                  <a:lnTo>
                    <a:pt x="12139" y="166651"/>
                  </a:lnTo>
                  <a:lnTo>
                    <a:pt x="19203" y="172394"/>
                  </a:lnTo>
                  <a:lnTo>
                    <a:pt x="25949" y="176392"/>
                  </a:lnTo>
                  <a:lnTo>
                    <a:pt x="30258" y="176234"/>
                  </a:lnTo>
                  <a:lnTo>
                    <a:pt x="31682" y="172701"/>
                  </a:lnTo>
                  <a:lnTo>
                    <a:pt x="31051" y="166857"/>
                  </a:lnTo>
                  <a:lnTo>
                    <a:pt x="29191" y="159461"/>
                  </a:lnTo>
                  <a:lnTo>
                    <a:pt x="26632" y="151024"/>
                  </a:lnTo>
                  <a:lnTo>
                    <a:pt x="23689" y="141892"/>
                  </a:lnTo>
                  <a:lnTo>
                    <a:pt x="20859" y="132295"/>
                  </a:lnTo>
                  <a:lnTo>
                    <a:pt x="18849" y="122388"/>
                  </a:lnTo>
                  <a:lnTo>
                    <a:pt x="17985" y="112293"/>
                  </a:lnTo>
                  <a:lnTo>
                    <a:pt x="18725" y="102732"/>
                  </a:lnTo>
                  <a:lnTo>
                    <a:pt x="21804" y="94982"/>
                  </a:lnTo>
                  <a:lnTo>
                    <a:pt x="27394" y="89589"/>
                  </a:lnTo>
                  <a:lnTo>
                    <a:pt x="35046" y="86445"/>
                  </a:lnTo>
                  <a:lnTo>
                    <a:pt x="44001" y="85157"/>
                  </a:lnTo>
                  <a:lnTo>
                    <a:pt x="53676" y="85252"/>
                  </a:lnTo>
                  <a:lnTo>
                    <a:pt x="63430" y="85040"/>
                  </a:lnTo>
                  <a:lnTo>
                    <a:pt x="71657" y="82578"/>
                  </a:lnTo>
                  <a:lnTo>
                    <a:pt x="76857" y="78023"/>
                  </a:lnTo>
                  <a:lnTo>
                    <a:pt x="79325" y="71813"/>
                  </a:lnTo>
                  <a:lnTo>
                    <a:pt x="79824" y="64340"/>
                  </a:lnTo>
                  <a:lnTo>
                    <a:pt x="79319" y="55940"/>
                  </a:lnTo>
                  <a:lnTo>
                    <a:pt x="78870" y="46875"/>
                  </a:lnTo>
                  <a:lnTo>
                    <a:pt x="79048" y="37353"/>
                  </a:lnTo>
                  <a:lnTo>
                    <a:pt x="80314" y="27847"/>
                  </a:lnTo>
                  <a:lnTo>
                    <a:pt x="83212" y="19071"/>
                  </a:lnTo>
                  <a:lnTo>
                    <a:pt x="87865" y="11370"/>
                  </a:lnTo>
                  <a:lnTo>
                    <a:pt x="94073" y="5217"/>
                  </a:lnTo>
                  <a:lnTo>
                    <a:pt x="101518" y="1364"/>
                  </a:lnTo>
                  <a:lnTo>
                    <a:pt x="109891" y="0"/>
                  </a:lnTo>
                  <a:lnTo>
                    <a:pt x="118932" y="846"/>
                  </a:lnTo>
                  <a:lnTo>
                    <a:pt x="128445" y="3457"/>
                  </a:lnTo>
                  <a:lnTo>
                    <a:pt x="138275" y="7388"/>
                  </a:lnTo>
                  <a:lnTo>
                    <a:pt x="148057" y="12156"/>
                  </a:lnTo>
                  <a:lnTo>
                    <a:pt x="158269" y="17819"/>
                  </a:lnTo>
                  <a:lnTo>
                    <a:pt x="170923" y="25985"/>
                  </a:lnTo>
                  <a:lnTo>
                    <a:pt x="189513" y="39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32124" y="1144391"/>
              <a:ext cx="90466" cy="199946"/>
            </a:xfrm>
            <a:custGeom>
              <a:avLst/>
              <a:gdLst/>
              <a:ahLst/>
              <a:cxnLst/>
              <a:rect l="0" t="0" r="0" b="0"/>
              <a:pathLst>
                <a:path w="90466" h="199946">
                  <a:moveTo>
                    <a:pt x="10529" y="24272"/>
                  </a:moveTo>
                  <a:lnTo>
                    <a:pt x="13663" y="15672"/>
                  </a:lnTo>
                  <a:lnTo>
                    <a:pt x="18366" y="9245"/>
                  </a:lnTo>
                  <a:lnTo>
                    <a:pt x="25146" y="4445"/>
                  </a:lnTo>
                  <a:lnTo>
                    <a:pt x="33420" y="1250"/>
                  </a:lnTo>
                  <a:lnTo>
                    <a:pt x="42238" y="0"/>
                  </a:lnTo>
                  <a:lnTo>
                    <a:pt x="50986" y="723"/>
                  </a:lnTo>
                  <a:lnTo>
                    <a:pt x="59098" y="3477"/>
                  </a:lnTo>
                  <a:lnTo>
                    <a:pt x="65921" y="8514"/>
                  </a:lnTo>
                  <a:lnTo>
                    <a:pt x="71228" y="15748"/>
                  </a:lnTo>
                  <a:lnTo>
                    <a:pt x="74821" y="24670"/>
                  </a:lnTo>
                  <a:lnTo>
                    <a:pt x="76348" y="34560"/>
                  </a:lnTo>
                  <a:lnTo>
                    <a:pt x="75841" y="44909"/>
                  </a:lnTo>
                  <a:lnTo>
                    <a:pt x="74250" y="55447"/>
                  </a:lnTo>
                  <a:lnTo>
                    <a:pt x="73186" y="66048"/>
                  </a:lnTo>
                  <a:lnTo>
                    <a:pt x="73519" y="76657"/>
                  </a:lnTo>
                  <a:lnTo>
                    <a:pt x="75241" y="87256"/>
                  </a:lnTo>
                  <a:lnTo>
                    <a:pt x="77860" y="97839"/>
                  </a:lnTo>
                  <a:lnTo>
                    <a:pt x="80952" y="108412"/>
                  </a:lnTo>
                  <a:lnTo>
                    <a:pt x="84111" y="119142"/>
                  </a:lnTo>
                  <a:lnTo>
                    <a:pt x="86903" y="130339"/>
                  </a:lnTo>
                  <a:lnTo>
                    <a:pt x="89129" y="142126"/>
                  </a:lnTo>
                  <a:lnTo>
                    <a:pt x="90465" y="154144"/>
                  </a:lnTo>
                  <a:lnTo>
                    <a:pt x="90386" y="165679"/>
                  </a:lnTo>
                  <a:lnTo>
                    <a:pt x="88735" y="176347"/>
                  </a:lnTo>
                  <a:lnTo>
                    <a:pt x="85508" y="185628"/>
                  </a:lnTo>
                  <a:lnTo>
                    <a:pt x="80676" y="192724"/>
                  </a:lnTo>
                  <a:lnTo>
                    <a:pt x="74389" y="197412"/>
                  </a:lnTo>
                  <a:lnTo>
                    <a:pt x="66916" y="199779"/>
                  </a:lnTo>
                  <a:lnTo>
                    <a:pt x="58538" y="199945"/>
                  </a:lnTo>
                  <a:lnTo>
                    <a:pt x="49508" y="198214"/>
                  </a:lnTo>
                  <a:lnTo>
                    <a:pt x="40282" y="195096"/>
                  </a:lnTo>
                  <a:lnTo>
                    <a:pt x="30513" y="190801"/>
                  </a:lnTo>
                  <a:lnTo>
                    <a:pt x="18228" y="183842"/>
                  </a:lnTo>
                  <a:lnTo>
                    <a:pt x="0" y="171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68994" y="1421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11108" y="1284476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94757" y="0"/>
                  </a:moveTo>
                  <a:lnTo>
                    <a:pt x="91756" y="8802"/>
                  </a:lnTo>
                  <a:lnTo>
                    <a:pt x="88334" y="17148"/>
                  </a:lnTo>
                  <a:lnTo>
                    <a:pt x="84142" y="25847"/>
                  </a:lnTo>
                  <a:lnTo>
                    <a:pt x="79415" y="34968"/>
                  </a:lnTo>
                  <a:lnTo>
                    <a:pt x="74582" y="44463"/>
                  </a:lnTo>
                  <a:lnTo>
                    <a:pt x="69900" y="54255"/>
                  </a:lnTo>
                  <a:lnTo>
                    <a:pt x="65291" y="64269"/>
                  </a:lnTo>
                  <a:lnTo>
                    <a:pt x="60441" y="74443"/>
                  </a:lnTo>
                  <a:lnTo>
                    <a:pt x="55179" y="84729"/>
                  </a:lnTo>
                  <a:lnTo>
                    <a:pt x="49493" y="95093"/>
                  </a:lnTo>
                  <a:lnTo>
                    <a:pt x="43444" y="105511"/>
                  </a:lnTo>
                  <a:lnTo>
                    <a:pt x="37117" y="115956"/>
                  </a:lnTo>
                  <a:lnTo>
                    <a:pt x="30697" y="126154"/>
                  </a:lnTo>
                  <a:lnTo>
                    <a:pt x="23727" y="136691"/>
                  </a:lnTo>
                  <a:lnTo>
                    <a:pt x="14478" y="1496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00812" y="1552470"/>
              <a:ext cx="124696" cy="184733"/>
            </a:xfrm>
            <a:custGeom>
              <a:avLst/>
              <a:gdLst/>
              <a:ahLst/>
              <a:cxnLst/>
              <a:rect l="0" t="0" r="0" b="0"/>
              <a:pathLst>
                <a:path w="124696" h="184733">
                  <a:moveTo>
                    <a:pt x="15581" y="5747"/>
                  </a:moveTo>
                  <a:lnTo>
                    <a:pt x="12648" y="14548"/>
                  </a:lnTo>
                  <a:lnTo>
                    <a:pt x="9865" y="22895"/>
                  </a:lnTo>
                  <a:lnTo>
                    <a:pt x="6961" y="31521"/>
                  </a:lnTo>
                  <a:lnTo>
                    <a:pt x="3771" y="37926"/>
                  </a:lnTo>
                  <a:lnTo>
                    <a:pt x="977" y="39108"/>
                  </a:lnTo>
                  <a:lnTo>
                    <a:pt x="0" y="36452"/>
                  </a:lnTo>
                  <a:lnTo>
                    <a:pt x="1060" y="31649"/>
                  </a:lnTo>
                  <a:lnTo>
                    <a:pt x="3822" y="25735"/>
                  </a:lnTo>
                  <a:lnTo>
                    <a:pt x="7868" y="19261"/>
                  </a:lnTo>
                  <a:lnTo>
                    <a:pt x="12846" y="12528"/>
                  </a:lnTo>
                  <a:lnTo>
                    <a:pt x="18642" y="6332"/>
                  </a:lnTo>
                  <a:lnTo>
                    <a:pt x="25363" y="1971"/>
                  </a:lnTo>
                  <a:lnTo>
                    <a:pt x="32992" y="0"/>
                  </a:lnTo>
                  <a:lnTo>
                    <a:pt x="41235" y="472"/>
                  </a:lnTo>
                  <a:lnTo>
                    <a:pt x="49614" y="3294"/>
                  </a:lnTo>
                  <a:lnTo>
                    <a:pt x="57829" y="8161"/>
                  </a:lnTo>
                  <a:lnTo>
                    <a:pt x="65294" y="14815"/>
                  </a:lnTo>
                  <a:lnTo>
                    <a:pt x="71089" y="23160"/>
                  </a:lnTo>
                  <a:lnTo>
                    <a:pt x="74898" y="32965"/>
                  </a:lnTo>
                  <a:lnTo>
                    <a:pt x="77894" y="43159"/>
                  </a:lnTo>
                  <a:lnTo>
                    <a:pt x="82526" y="51328"/>
                  </a:lnTo>
                  <a:lnTo>
                    <a:pt x="89338" y="56372"/>
                  </a:lnTo>
                  <a:lnTo>
                    <a:pt x="97110" y="59668"/>
                  </a:lnTo>
                  <a:lnTo>
                    <a:pt x="104960" y="62839"/>
                  </a:lnTo>
                  <a:lnTo>
                    <a:pt x="111888" y="67354"/>
                  </a:lnTo>
                  <a:lnTo>
                    <a:pt x="117431" y="73808"/>
                  </a:lnTo>
                  <a:lnTo>
                    <a:pt x="121436" y="81989"/>
                  </a:lnTo>
                  <a:lnTo>
                    <a:pt x="123812" y="91272"/>
                  </a:lnTo>
                  <a:lnTo>
                    <a:pt x="124695" y="101162"/>
                  </a:lnTo>
                  <a:lnTo>
                    <a:pt x="124353" y="111368"/>
                  </a:lnTo>
                  <a:lnTo>
                    <a:pt x="123074" y="121733"/>
                  </a:lnTo>
                  <a:lnTo>
                    <a:pt x="121106" y="132170"/>
                  </a:lnTo>
                  <a:lnTo>
                    <a:pt x="118416" y="142375"/>
                  </a:lnTo>
                  <a:lnTo>
                    <a:pt x="114225" y="152925"/>
                  </a:lnTo>
                  <a:lnTo>
                    <a:pt x="105937" y="165862"/>
                  </a:lnTo>
                  <a:lnTo>
                    <a:pt x="89281" y="184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35815" y="1717670"/>
              <a:ext cx="157500" cy="177460"/>
            </a:xfrm>
            <a:custGeom>
              <a:avLst/>
              <a:gdLst/>
              <a:ahLst/>
              <a:cxnLst/>
              <a:rect l="0" t="0" r="0" b="0"/>
              <a:pathLst>
                <a:path w="157500" h="177460">
                  <a:moveTo>
                    <a:pt x="27978" y="9003"/>
                  </a:moveTo>
                  <a:lnTo>
                    <a:pt x="22110" y="17804"/>
                  </a:lnTo>
                  <a:lnTo>
                    <a:pt x="16546" y="26151"/>
                  </a:lnTo>
                  <a:lnTo>
                    <a:pt x="10759" y="34776"/>
                  </a:lnTo>
                  <a:lnTo>
                    <a:pt x="5165" y="41182"/>
                  </a:lnTo>
                  <a:lnTo>
                    <a:pt x="1204" y="42364"/>
                  </a:lnTo>
                  <a:lnTo>
                    <a:pt x="0" y="39708"/>
                  </a:lnTo>
                  <a:lnTo>
                    <a:pt x="1272" y="34905"/>
                  </a:lnTo>
                  <a:lnTo>
                    <a:pt x="4378" y="28990"/>
                  </a:lnTo>
                  <a:lnTo>
                    <a:pt x="8757" y="22517"/>
                  </a:lnTo>
                  <a:lnTo>
                    <a:pt x="14009" y="15780"/>
                  </a:lnTo>
                  <a:lnTo>
                    <a:pt x="20015" y="9411"/>
                  </a:lnTo>
                  <a:lnTo>
                    <a:pt x="26888" y="4401"/>
                  </a:lnTo>
                  <a:lnTo>
                    <a:pt x="34621" y="1182"/>
                  </a:lnTo>
                  <a:lnTo>
                    <a:pt x="42766" y="0"/>
                  </a:lnTo>
                  <a:lnTo>
                    <a:pt x="50548" y="1175"/>
                  </a:lnTo>
                  <a:lnTo>
                    <a:pt x="57555" y="4639"/>
                  </a:lnTo>
                  <a:lnTo>
                    <a:pt x="63563" y="10200"/>
                  </a:lnTo>
                  <a:lnTo>
                    <a:pt x="68375" y="17737"/>
                  </a:lnTo>
                  <a:lnTo>
                    <a:pt x="72025" y="26958"/>
                  </a:lnTo>
                  <a:lnTo>
                    <a:pt x="75041" y="36529"/>
                  </a:lnTo>
                  <a:lnTo>
                    <a:pt x="78983" y="44084"/>
                  </a:lnTo>
                  <a:lnTo>
                    <a:pt x="84723" y="48427"/>
                  </a:lnTo>
                  <a:lnTo>
                    <a:pt x="91468" y="49926"/>
                  </a:lnTo>
                  <a:lnTo>
                    <a:pt x="98986" y="49506"/>
                  </a:lnTo>
                  <a:lnTo>
                    <a:pt x="107215" y="48232"/>
                  </a:lnTo>
                  <a:lnTo>
                    <a:pt x="116055" y="47190"/>
                  </a:lnTo>
                  <a:lnTo>
                    <a:pt x="125365" y="46936"/>
                  </a:lnTo>
                  <a:lnTo>
                    <a:pt x="134532" y="48063"/>
                  </a:lnTo>
                  <a:lnTo>
                    <a:pt x="142534" y="51391"/>
                  </a:lnTo>
                  <a:lnTo>
                    <a:pt x="148901" y="57143"/>
                  </a:lnTo>
                  <a:lnTo>
                    <a:pt x="153511" y="64901"/>
                  </a:lnTo>
                  <a:lnTo>
                    <a:pt x="156319" y="73925"/>
                  </a:lnTo>
                  <a:lnTo>
                    <a:pt x="157499" y="83653"/>
                  </a:lnTo>
                  <a:lnTo>
                    <a:pt x="157192" y="93756"/>
                  </a:lnTo>
                  <a:lnTo>
                    <a:pt x="155407" y="104056"/>
                  </a:lnTo>
                  <a:lnTo>
                    <a:pt x="152292" y="114454"/>
                  </a:lnTo>
                  <a:lnTo>
                    <a:pt x="148207" y="124834"/>
                  </a:lnTo>
                  <a:lnTo>
                    <a:pt x="143143" y="136264"/>
                  </a:lnTo>
                  <a:lnTo>
                    <a:pt x="135540" y="151983"/>
                  </a:lnTo>
                  <a:lnTo>
                    <a:pt x="122734" y="177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935333" y="2386312"/>
            <a:ext cx="401994" cy="256224"/>
            <a:chOff x="1935333" y="2386312"/>
            <a:chExt cx="401994" cy="256224"/>
          </a:xfrm>
        </p:grpSpPr>
        <p:sp>
          <p:nvSpPr>
            <p:cNvPr id="12" name="Freeform 11"/>
            <p:cNvSpPr/>
            <p:nvPr/>
          </p:nvSpPr>
          <p:spPr>
            <a:xfrm>
              <a:off x="1935333" y="2386312"/>
              <a:ext cx="138782" cy="256224"/>
            </a:xfrm>
            <a:custGeom>
              <a:avLst/>
              <a:gdLst/>
              <a:ahLst/>
              <a:cxnLst/>
              <a:rect l="0" t="0" r="0" b="0"/>
              <a:pathLst>
                <a:path w="138782" h="256224">
                  <a:moveTo>
                    <a:pt x="75610" y="35242"/>
                  </a:moveTo>
                  <a:lnTo>
                    <a:pt x="72877" y="26508"/>
                  </a:lnTo>
                  <a:lnTo>
                    <a:pt x="72015" y="18801"/>
                  </a:lnTo>
                  <a:lnTo>
                    <a:pt x="73028" y="11420"/>
                  </a:lnTo>
                  <a:lnTo>
                    <a:pt x="76383" y="4962"/>
                  </a:lnTo>
                  <a:lnTo>
                    <a:pt x="82020" y="909"/>
                  </a:lnTo>
                  <a:lnTo>
                    <a:pt x="88344" y="0"/>
                  </a:lnTo>
                  <a:lnTo>
                    <a:pt x="94826" y="2050"/>
                  </a:lnTo>
                  <a:lnTo>
                    <a:pt x="101397" y="6504"/>
                  </a:lnTo>
                  <a:lnTo>
                    <a:pt x="107893" y="12775"/>
                  </a:lnTo>
                  <a:lnTo>
                    <a:pt x="114002" y="20363"/>
                  </a:lnTo>
                  <a:lnTo>
                    <a:pt x="119573" y="28886"/>
                  </a:lnTo>
                  <a:lnTo>
                    <a:pt x="124460" y="38222"/>
                  </a:lnTo>
                  <a:lnTo>
                    <a:pt x="128441" y="48476"/>
                  </a:lnTo>
                  <a:lnTo>
                    <a:pt x="131482" y="59633"/>
                  </a:lnTo>
                  <a:lnTo>
                    <a:pt x="133541" y="71397"/>
                  </a:lnTo>
                  <a:lnTo>
                    <a:pt x="134481" y="83294"/>
                  </a:lnTo>
                  <a:lnTo>
                    <a:pt x="134337" y="95047"/>
                  </a:lnTo>
                  <a:lnTo>
                    <a:pt x="133276" y="106889"/>
                  </a:lnTo>
                  <a:lnTo>
                    <a:pt x="131501" y="119439"/>
                  </a:lnTo>
                  <a:lnTo>
                    <a:pt x="129194" y="132987"/>
                  </a:lnTo>
                  <a:lnTo>
                    <a:pt x="126342" y="147189"/>
                  </a:lnTo>
                  <a:lnTo>
                    <a:pt x="122750" y="161268"/>
                  </a:lnTo>
                  <a:lnTo>
                    <a:pt x="118370" y="174777"/>
                  </a:lnTo>
                  <a:lnTo>
                    <a:pt x="113294" y="187610"/>
                  </a:lnTo>
                  <a:lnTo>
                    <a:pt x="107661" y="199835"/>
                  </a:lnTo>
                  <a:lnTo>
                    <a:pt x="101608" y="211564"/>
                  </a:lnTo>
                  <a:lnTo>
                    <a:pt x="95085" y="222593"/>
                  </a:lnTo>
                  <a:lnTo>
                    <a:pt x="87875" y="232409"/>
                  </a:lnTo>
                  <a:lnTo>
                    <a:pt x="79913" y="240820"/>
                  </a:lnTo>
                  <a:lnTo>
                    <a:pt x="71278" y="247622"/>
                  </a:lnTo>
                  <a:lnTo>
                    <a:pt x="62104" y="252443"/>
                  </a:lnTo>
                  <a:lnTo>
                    <a:pt x="52528" y="255272"/>
                  </a:lnTo>
                  <a:lnTo>
                    <a:pt x="42827" y="256223"/>
                  </a:lnTo>
                  <a:lnTo>
                    <a:pt x="33394" y="255356"/>
                  </a:lnTo>
                  <a:lnTo>
                    <a:pt x="24432" y="252879"/>
                  </a:lnTo>
                  <a:lnTo>
                    <a:pt x="16280" y="248777"/>
                  </a:lnTo>
                  <a:lnTo>
                    <a:pt x="9482" y="242752"/>
                  </a:lnTo>
                  <a:lnTo>
                    <a:pt x="4223" y="234825"/>
                  </a:lnTo>
                  <a:lnTo>
                    <a:pt x="844" y="225757"/>
                  </a:lnTo>
                  <a:lnTo>
                    <a:pt x="0" y="216826"/>
                  </a:lnTo>
                  <a:lnTo>
                    <a:pt x="1805" y="208762"/>
                  </a:lnTo>
                  <a:lnTo>
                    <a:pt x="5932" y="202064"/>
                  </a:lnTo>
                  <a:lnTo>
                    <a:pt x="11898" y="197247"/>
                  </a:lnTo>
                  <a:lnTo>
                    <a:pt x="19235" y="194390"/>
                  </a:lnTo>
                  <a:lnTo>
                    <a:pt x="27393" y="193404"/>
                  </a:lnTo>
                  <a:lnTo>
                    <a:pt x="35774" y="194239"/>
                  </a:lnTo>
                  <a:lnTo>
                    <a:pt x="44036" y="196678"/>
                  </a:lnTo>
                  <a:lnTo>
                    <a:pt x="52224" y="200243"/>
                  </a:lnTo>
                  <a:lnTo>
                    <a:pt x="60643" y="204309"/>
                  </a:lnTo>
                  <a:lnTo>
                    <a:pt x="69458" y="208482"/>
                  </a:lnTo>
                  <a:lnTo>
                    <a:pt x="78686" y="212585"/>
                  </a:lnTo>
                  <a:lnTo>
                    <a:pt x="88267" y="216567"/>
                  </a:lnTo>
                  <a:lnTo>
                    <a:pt x="98111" y="220425"/>
                  </a:lnTo>
                  <a:lnTo>
                    <a:pt x="107690" y="224028"/>
                  </a:lnTo>
                  <a:lnTo>
                    <a:pt x="116992" y="227459"/>
                  </a:lnTo>
                  <a:lnTo>
                    <a:pt x="126834" y="231020"/>
                  </a:lnTo>
                  <a:lnTo>
                    <a:pt x="138781" y="235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89927" y="2590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31041" y="2389583"/>
              <a:ext cx="106286" cy="242542"/>
            </a:xfrm>
            <a:custGeom>
              <a:avLst/>
              <a:gdLst/>
              <a:ahLst/>
              <a:cxnLst/>
              <a:rect l="0" t="0" r="0" b="0"/>
              <a:pathLst>
                <a:path w="106286" h="242542">
                  <a:moveTo>
                    <a:pt x="85228" y="63556"/>
                  </a:moveTo>
                  <a:lnTo>
                    <a:pt x="88028" y="54755"/>
                  </a:lnTo>
                  <a:lnTo>
                    <a:pt x="89529" y="46409"/>
                  </a:lnTo>
                  <a:lnTo>
                    <a:pt x="89827" y="37719"/>
                  </a:lnTo>
                  <a:lnTo>
                    <a:pt x="88802" y="28944"/>
                  </a:lnTo>
                  <a:lnTo>
                    <a:pt x="86037" y="20745"/>
                  </a:lnTo>
                  <a:lnTo>
                    <a:pt x="81462" y="13469"/>
                  </a:lnTo>
                  <a:lnTo>
                    <a:pt x="75302" y="7452"/>
                  </a:lnTo>
                  <a:lnTo>
                    <a:pt x="67886" y="3168"/>
                  </a:lnTo>
                  <a:lnTo>
                    <a:pt x="59537" y="704"/>
                  </a:lnTo>
                  <a:lnTo>
                    <a:pt x="50679" y="0"/>
                  </a:lnTo>
                  <a:lnTo>
                    <a:pt x="41822" y="1033"/>
                  </a:lnTo>
                  <a:lnTo>
                    <a:pt x="33246" y="3617"/>
                  </a:lnTo>
                  <a:lnTo>
                    <a:pt x="25184" y="7620"/>
                  </a:lnTo>
                  <a:lnTo>
                    <a:pt x="17916" y="13047"/>
                  </a:lnTo>
                  <a:lnTo>
                    <a:pt x="11518" y="19769"/>
                  </a:lnTo>
                  <a:lnTo>
                    <a:pt x="6220" y="27552"/>
                  </a:lnTo>
                  <a:lnTo>
                    <a:pt x="2485" y="36146"/>
                  </a:lnTo>
                  <a:lnTo>
                    <a:pt x="421" y="45328"/>
                  </a:lnTo>
                  <a:lnTo>
                    <a:pt x="0" y="54764"/>
                  </a:lnTo>
                  <a:lnTo>
                    <a:pt x="1229" y="64019"/>
                  </a:lnTo>
                  <a:lnTo>
                    <a:pt x="3949" y="72857"/>
                  </a:lnTo>
                  <a:lnTo>
                    <a:pt x="8044" y="80756"/>
                  </a:lnTo>
                  <a:lnTo>
                    <a:pt x="13534" y="86852"/>
                  </a:lnTo>
                  <a:lnTo>
                    <a:pt x="20293" y="90831"/>
                  </a:lnTo>
                  <a:lnTo>
                    <a:pt x="27932" y="92706"/>
                  </a:lnTo>
                  <a:lnTo>
                    <a:pt x="35896" y="92535"/>
                  </a:lnTo>
                  <a:lnTo>
                    <a:pt x="43843" y="90569"/>
                  </a:lnTo>
                  <a:lnTo>
                    <a:pt x="51635" y="87168"/>
                  </a:lnTo>
                  <a:lnTo>
                    <a:pt x="59247" y="82686"/>
                  </a:lnTo>
                  <a:lnTo>
                    <a:pt x="66703" y="77466"/>
                  </a:lnTo>
                  <a:lnTo>
                    <a:pt x="74132" y="73393"/>
                  </a:lnTo>
                  <a:lnTo>
                    <a:pt x="80908" y="73051"/>
                  </a:lnTo>
                  <a:lnTo>
                    <a:pt x="85923" y="76551"/>
                  </a:lnTo>
                  <a:lnTo>
                    <a:pt x="89302" y="83137"/>
                  </a:lnTo>
                  <a:lnTo>
                    <a:pt x="91524" y="92007"/>
                  </a:lnTo>
                  <a:lnTo>
                    <a:pt x="93146" y="102503"/>
                  </a:lnTo>
                  <a:lnTo>
                    <a:pt x="94742" y="114132"/>
                  </a:lnTo>
                  <a:lnTo>
                    <a:pt x="96614" y="126542"/>
                  </a:lnTo>
                  <a:lnTo>
                    <a:pt x="98677" y="139483"/>
                  </a:lnTo>
                  <a:lnTo>
                    <a:pt x="100596" y="152784"/>
                  </a:lnTo>
                  <a:lnTo>
                    <a:pt x="102179" y="166319"/>
                  </a:lnTo>
                  <a:lnTo>
                    <a:pt x="103393" y="179786"/>
                  </a:lnTo>
                  <a:lnTo>
                    <a:pt x="104414" y="194231"/>
                  </a:lnTo>
                  <a:lnTo>
                    <a:pt x="105326" y="213157"/>
                  </a:lnTo>
                  <a:lnTo>
                    <a:pt x="106285" y="242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148228" y="157927"/>
            <a:ext cx="5464291" cy="1235494"/>
            <a:chOff x="4148228" y="157927"/>
            <a:chExt cx="5464291" cy="1235494"/>
          </a:xfrm>
        </p:grpSpPr>
        <p:sp>
          <p:nvSpPr>
            <p:cNvPr id="16" name="Freeform 15"/>
            <p:cNvSpPr/>
            <p:nvPr/>
          </p:nvSpPr>
          <p:spPr>
            <a:xfrm>
              <a:off x="4306155" y="379025"/>
              <a:ext cx="2" cy="242157"/>
            </a:xfrm>
            <a:custGeom>
              <a:avLst/>
              <a:gdLst/>
              <a:ahLst/>
              <a:cxnLst/>
              <a:rect l="0" t="0" r="0" b="0"/>
              <a:pathLst>
                <a:path w="2" h="242157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1" y="119750"/>
                  </a:lnTo>
                  <a:lnTo>
                    <a:pt x="1" y="134662"/>
                  </a:lnTo>
                  <a:lnTo>
                    <a:pt x="1" y="149360"/>
                  </a:lnTo>
                  <a:lnTo>
                    <a:pt x="1" y="163868"/>
                  </a:lnTo>
                  <a:lnTo>
                    <a:pt x="1" y="178006"/>
                  </a:lnTo>
                  <a:lnTo>
                    <a:pt x="0" y="192980"/>
                  </a:lnTo>
                  <a:lnTo>
                    <a:pt x="0" y="21234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48228" y="305326"/>
              <a:ext cx="315855" cy="73700"/>
            </a:xfrm>
            <a:custGeom>
              <a:avLst/>
              <a:gdLst/>
              <a:ahLst/>
              <a:cxnLst/>
              <a:rect l="0" t="0" r="0" b="0"/>
              <a:pathLst>
                <a:path w="315855" h="73700">
                  <a:moveTo>
                    <a:pt x="315854" y="0"/>
                  </a:moveTo>
                  <a:lnTo>
                    <a:pt x="307053" y="5801"/>
                  </a:lnTo>
                  <a:lnTo>
                    <a:pt x="298707" y="10725"/>
                  </a:lnTo>
                  <a:lnTo>
                    <a:pt x="290003" y="15223"/>
                  </a:lnTo>
                  <a:lnTo>
                    <a:pt x="280710" y="19271"/>
                  </a:lnTo>
                  <a:lnTo>
                    <a:pt x="270567" y="22636"/>
                  </a:lnTo>
                  <a:lnTo>
                    <a:pt x="259516" y="25249"/>
                  </a:lnTo>
                  <a:lnTo>
                    <a:pt x="247504" y="27349"/>
                  </a:lnTo>
                  <a:lnTo>
                    <a:pt x="234385" y="29376"/>
                  </a:lnTo>
                  <a:lnTo>
                    <a:pt x="220194" y="31595"/>
                  </a:lnTo>
                  <a:lnTo>
                    <a:pt x="205259" y="34088"/>
                  </a:lnTo>
                  <a:lnTo>
                    <a:pt x="190089" y="36841"/>
                  </a:lnTo>
                  <a:lnTo>
                    <a:pt x="175003" y="39807"/>
                  </a:lnTo>
                  <a:lnTo>
                    <a:pt x="160281" y="42934"/>
                  </a:lnTo>
                  <a:lnTo>
                    <a:pt x="146242" y="46180"/>
                  </a:lnTo>
                  <a:lnTo>
                    <a:pt x="132981" y="49504"/>
                  </a:lnTo>
                  <a:lnTo>
                    <a:pt x="120263" y="52717"/>
                  </a:lnTo>
                  <a:lnTo>
                    <a:pt x="107641" y="55496"/>
                  </a:lnTo>
                  <a:lnTo>
                    <a:pt x="94847" y="57701"/>
                  </a:lnTo>
                  <a:lnTo>
                    <a:pt x="81793" y="59520"/>
                  </a:lnTo>
                  <a:lnTo>
                    <a:pt x="68490" y="61356"/>
                  </a:lnTo>
                  <a:lnTo>
                    <a:pt x="54999" y="63441"/>
                  </a:lnTo>
                  <a:lnTo>
                    <a:pt x="41976" y="65683"/>
                  </a:lnTo>
                  <a:lnTo>
                    <a:pt x="29375" y="67972"/>
                  </a:lnTo>
                  <a:lnTo>
                    <a:pt x="16089" y="7051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64082" y="305326"/>
              <a:ext cx="294799" cy="327987"/>
            </a:xfrm>
            <a:custGeom>
              <a:avLst/>
              <a:gdLst/>
              <a:ahLst/>
              <a:cxnLst/>
              <a:rect l="0" t="0" r="0" b="0"/>
              <a:pathLst>
                <a:path w="294799" h="32798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5" y="131080"/>
                  </a:lnTo>
                  <a:lnTo>
                    <a:pt x="178" y="148050"/>
                  </a:lnTo>
                  <a:lnTo>
                    <a:pt x="826" y="164676"/>
                  </a:lnTo>
                  <a:lnTo>
                    <a:pt x="2075" y="180787"/>
                  </a:lnTo>
                  <a:lnTo>
                    <a:pt x="3727" y="196386"/>
                  </a:lnTo>
                  <a:lnTo>
                    <a:pt x="5376" y="211554"/>
                  </a:lnTo>
                  <a:lnTo>
                    <a:pt x="6774" y="226390"/>
                  </a:lnTo>
                  <a:lnTo>
                    <a:pt x="7694" y="240983"/>
                  </a:lnTo>
                  <a:lnTo>
                    <a:pt x="7853" y="255401"/>
                  </a:lnTo>
                  <a:lnTo>
                    <a:pt x="7179" y="269605"/>
                  </a:lnTo>
                  <a:lnTo>
                    <a:pt x="5809" y="280358"/>
                  </a:lnTo>
                  <a:lnTo>
                    <a:pt x="4534" y="283836"/>
                  </a:lnTo>
                  <a:lnTo>
                    <a:pt x="4341" y="281734"/>
                  </a:lnTo>
                  <a:lnTo>
                    <a:pt x="5262" y="276053"/>
                  </a:lnTo>
                  <a:lnTo>
                    <a:pt x="7021" y="267893"/>
                  </a:lnTo>
                  <a:lnTo>
                    <a:pt x="9365" y="257958"/>
                  </a:lnTo>
                  <a:lnTo>
                    <a:pt x="12266" y="246920"/>
                  </a:lnTo>
                  <a:lnTo>
                    <a:pt x="15903" y="235463"/>
                  </a:lnTo>
                  <a:lnTo>
                    <a:pt x="20329" y="224005"/>
                  </a:lnTo>
                  <a:lnTo>
                    <a:pt x="25778" y="213198"/>
                  </a:lnTo>
                  <a:lnTo>
                    <a:pt x="32727" y="203999"/>
                  </a:lnTo>
                  <a:lnTo>
                    <a:pt x="41287" y="196787"/>
                  </a:lnTo>
                  <a:lnTo>
                    <a:pt x="50952" y="191758"/>
                  </a:lnTo>
                  <a:lnTo>
                    <a:pt x="60818" y="189190"/>
                  </a:lnTo>
                  <a:lnTo>
                    <a:pt x="70331" y="188986"/>
                  </a:lnTo>
                  <a:lnTo>
                    <a:pt x="79157" y="190930"/>
                  </a:lnTo>
                  <a:lnTo>
                    <a:pt x="87004" y="194885"/>
                  </a:lnTo>
                  <a:lnTo>
                    <a:pt x="93833" y="200575"/>
                  </a:lnTo>
                  <a:lnTo>
                    <a:pt x="99774" y="207646"/>
                  </a:lnTo>
                  <a:lnTo>
                    <a:pt x="105013" y="215753"/>
                  </a:lnTo>
                  <a:lnTo>
                    <a:pt x="109726" y="224615"/>
                  </a:lnTo>
                  <a:lnTo>
                    <a:pt x="113895" y="234173"/>
                  </a:lnTo>
                  <a:lnTo>
                    <a:pt x="117324" y="244574"/>
                  </a:lnTo>
                  <a:lnTo>
                    <a:pt x="119990" y="255763"/>
                  </a:lnTo>
                  <a:lnTo>
                    <a:pt x="122860" y="265210"/>
                  </a:lnTo>
                  <a:lnTo>
                    <a:pt x="126793" y="269464"/>
                  </a:lnTo>
                  <a:lnTo>
                    <a:pt x="131201" y="269052"/>
                  </a:lnTo>
                  <a:lnTo>
                    <a:pt x="136017" y="265688"/>
                  </a:lnTo>
                  <a:lnTo>
                    <a:pt x="141457" y="260831"/>
                  </a:lnTo>
                  <a:lnTo>
                    <a:pt x="147806" y="255551"/>
                  </a:lnTo>
                  <a:lnTo>
                    <a:pt x="155128" y="250398"/>
                  </a:lnTo>
                  <a:lnTo>
                    <a:pt x="163471" y="245722"/>
                  </a:lnTo>
                  <a:lnTo>
                    <a:pt x="172966" y="241848"/>
                  </a:lnTo>
                  <a:lnTo>
                    <a:pt x="183568" y="238853"/>
                  </a:lnTo>
                  <a:lnTo>
                    <a:pt x="194939" y="236477"/>
                  </a:lnTo>
                  <a:lnTo>
                    <a:pt x="206562" y="234256"/>
                  </a:lnTo>
                  <a:lnTo>
                    <a:pt x="218118" y="231897"/>
                  </a:lnTo>
                  <a:lnTo>
                    <a:pt x="229486" y="229139"/>
                  </a:lnTo>
                  <a:lnTo>
                    <a:pt x="240652" y="225675"/>
                  </a:lnTo>
                  <a:lnTo>
                    <a:pt x="251626" y="221409"/>
                  </a:lnTo>
                  <a:lnTo>
                    <a:pt x="261791" y="216254"/>
                  </a:lnTo>
                  <a:lnTo>
                    <a:pt x="269955" y="210045"/>
                  </a:lnTo>
                  <a:lnTo>
                    <a:pt x="275618" y="202799"/>
                  </a:lnTo>
                  <a:lnTo>
                    <a:pt x="278606" y="194832"/>
                  </a:lnTo>
                  <a:lnTo>
                    <a:pt x="278723" y="186648"/>
                  </a:lnTo>
                  <a:lnTo>
                    <a:pt x="276161" y="178562"/>
                  </a:lnTo>
                  <a:lnTo>
                    <a:pt x="271053" y="171017"/>
                  </a:lnTo>
                  <a:lnTo>
                    <a:pt x="263295" y="164636"/>
                  </a:lnTo>
                  <a:lnTo>
                    <a:pt x="253093" y="159655"/>
                  </a:lnTo>
                  <a:lnTo>
                    <a:pt x="241196" y="156294"/>
                  </a:lnTo>
                  <a:lnTo>
                    <a:pt x="228690" y="154930"/>
                  </a:lnTo>
                  <a:lnTo>
                    <a:pt x="216253" y="155578"/>
                  </a:lnTo>
                  <a:lnTo>
                    <a:pt x="204313" y="158283"/>
                  </a:lnTo>
                  <a:lnTo>
                    <a:pt x="193221" y="163288"/>
                  </a:lnTo>
                  <a:lnTo>
                    <a:pt x="183070" y="170506"/>
                  </a:lnTo>
                  <a:lnTo>
                    <a:pt x="174084" y="179587"/>
                  </a:lnTo>
                  <a:lnTo>
                    <a:pt x="166711" y="190116"/>
                  </a:lnTo>
                  <a:lnTo>
                    <a:pt x="161048" y="201707"/>
                  </a:lnTo>
                  <a:lnTo>
                    <a:pt x="157056" y="213895"/>
                  </a:lnTo>
                  <a:lnTo>
                    <a:pt x="154735" y="226141"/>
                  </a:lnTo>
                  <a:lnTo>
                    <a:pt x="153921" y="238147"/>
                  </a:lnTo>
                  <a:lnTo>
                    <a:pt x="154661" y="249664"/>
                  </a:lnTo>
                  <a:lnTo>
                    <a:pt x="157276" y="260406"/>
                  </a:lnTo>
                  <a:lnTo>
                    <a:pt x="161774" y="270299"/>
                  </a:lnTo>
                  <a:lnTo>
                    <a:pt x="167896" y="279436"/>
                  </a:lnTo>
                  <a:lnTo>
                    <a:pt x="175292" y="287967"/>
                  </a:lnTo>
                  <a:lnTo>
                    <a:pt x="183636" y="296040"/>
                  </a:lnTo>
                  <a:lnTo>
                    <a:pt x="192661" y="303616"/>
                  </a:lnTo>
                  <a:lnTo>
                    <a:pt x="202163" y="310486"/>
                  </a:lnTo>
                  <a:lnTo>
                    <a:pt x="212000" y="316581"/>
                  </a:lnTo>
                  <a:lnTo>
                    <a:pt x="222232" y="321658"/>
                  </a:lnTo>
                  <a:lnTo>
                    <a:pt x="233093" y="325238"/>
                  </a:lnTo>
                  <a:lnTo>
                    <a:pt x="244644" y="327202"/>
                  </a:lnTo>
                  <a:lnTo>
                    <a:pt x="256210" y="327890"/>
                  </a:lnTo>
                  <a:lnTo>
                    <a:pt x="267601" y="327986"/>
                  </a:lnTo>
                  <a:lnTo>
                    <a:pt x="279818" y="327497"/>
                  </a:lnTo>
                  <a:lnTo>
                    <a:pt x="29479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25194" y="431668"/>
              <a:ext cx="142933" cy="195503"/>
            </a:xfrm>
            <a:custGeom>
              <a:avLst/>
              <a:gdLst/>
              <a:ahLst/>
              <a:cxnLst/>
              <a:rect l="0" t="0" r="0" b="0"/>
              <a:pathLst>
                <a:path w="142933" h="195503">
                  <a:moveTo>
                    <a:pt x="81127" y="0"/>
                  </a:moveTo>
                  <a:lnTo>
                    <a:pt x="72326" y="2934"/>
                  </a:lnTo>
                  <a:lnTo>
                    <a:pt x="63979" y="5716"/>
                  </a:lnTo>
                  <a:lnTo>
                    <a:pt x="55285" y="8620"/>
                  </a:lnTo>
                  <a:lnTo>
                    <a:pt x="46337" y="11833"/>
                  </a:lnTo>
                  <a:lnTo>
                    <a:pt x="37490" y="15647"/>
                  </a:lnTo>
                  <a:lnTo>
                    <a:pt x="28956" y="20168"/>
                  </a:lnTo>
                  <a:lnTo>
                    <a:pt x="20940" y="25505"/>
                  </a:lnTo>
                  <a:lnTo>
                    <a:pt x="13711" y="31841"/>
                  </a:lnTo>
                  <a:lnTo>
                    <a:pt x="7352" y="39174"/>
                  </a:lnTo>
                  <a:lnTo>
                    <a:pt x="2423" y="47200"/>
                  </a:lnTo>
                  <a:lnTo>
                    <a:pt x="0" y="55425"/>
                  </a:lnTo>
                  <a:lnTo>
                    <a:pt x="453" y="63538"/>
                  </a:lnTo>
                  <a:lnTo>
                    <a:pt x="3692" y="71101"/>
                  </a:lnTo>
                  <a:lnTo>
                    <a:pt x="9520" y="77495"/>
                  </a:lnTo>
                  <a:lnTo>
                    <a:pt x="17550" y="82493"/>
                  </a:lnTo>
                  <a:lnTo>
                    <a:pt x="27311" y="86205"/>
                  </a:lnTo>
                  <a:lnTo>
                    <a:pt x="38363" y="88869"/>
                  </a:lnTo>
                  <a:lnTo>
                    <a:pt x="50334" y="90749"/>
                  </a:lnTo>
                  <a:lnTo>
                    <a:pt x="62621" y="92388"/>
                  </a:lnTo>
                  <a:lnTo>
                    <a:pt x="74409" y="94570"/>
                  </a:lnTo>
                  <a:lnTo>
                    <a:pt x="85298" y="97678"/>
                  </a:lnTo>
                  <a:lnTo>
                    <a:pt x="95252" y="101736"/>
                  </a:lnTo>
                  <a:lnTo>
                    <a:pt x="104406" y="106603"/>
                  </a:lnTo>
                  <a:lnTo>
                    <a:pt x="112933" y="112103"/>
                  </a:lnTo>
                  <a:lnTo>
                    <a:pt x="120832" y="118236"/>
                  </a:lnTo>
                  <a:lnTo>
                    <a:pt x="127926" y="125176"/>
                  </a:lnTo>
                  <a:lnTo>
                    <a:pt x="134170" y="132948"/>
                  </a:lnTo>
                  <a:lnTo>
                    <a:pt x="139179" y="141284"/>
                  </a:lnTo>
                  <a:lnTo>
                    <a:pt x="142182" y="149725"/>
                  </a:lnTo>
                  <a:lnTo>
                    <a:pt x="142932" y="157990"/>
                  </a:lnTo>
                  <a:lnTo>
                    <a:pt x="141484" y="165827"/>
                  </a:lnTo>
                  <a:lnTo>
                    <a:pt x="137929" y="172937"/>
                  </a:lnTo>
                  <a:lnTo>
                    <a:pt x="132533" y="179231"/>
                  </a:lnTo>
                  <a:lnTo>
                    <a:pt x="125506" y="184626"/>
                  </a:lnTo>
                  <a:lnTo>
                    <a:pt x="116903" y="188959"/>
                  </a:lnTo>
                  <a:lnTo>
                    <a:pt x="106907" y="192242"/>
                  </a:lnTo>
                  <a:lnTo>
                    <a:pt x="96014" y="194441"/>
                  </a:lnTo>
                  <a:lnTo>
                    <a:pt x="83668" y="195502"/>
                  </a:lnTo>
                  <a:lnTo>
                    <a:pt x="66555" y="194403"/>
                  </a:lnTo>
                  <a:lnTo>
                    <a:pt x="3901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32663" y="52642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1606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93007" y="298558"/>
              <a:ext cx="107542" cy="329407"/>
            </a:xfrm>
            <a:custGeom>
              <a:avLst/>
              <a:gdLst/>
              <a:ahLst/>
              <a:cxnLst/>
              <a:rect l="0" t="0" r="0" b="0"/>
              <a:pathLst>
                <a:path w="107542" h="329407">
                  <a:moveTo>
                    <a:pt x="87055" y="259452"/>
                  </a:moveTo>
                  <a:lnTo>
                    <a:pt x="83987" y="250785"/>
                  </a:lnTo>
                  <a:lnTo>
                    <a:pt x="79924" y="243718"/>
                  </a:lnTo>
                  <a:lnTo>
                    <a:pt x="74432" y="237626"/>
                  </a:lnTo>
                  <a:lnTo>
                    <a:pt x="67672" y="232743"/>
                  </a:lnTo>
                  <a:lnTo>
                    <a:pt x="59874" y="229826"/>
                  </a:lnTo>
                  <a:lnTo>
                    <a:pt x="51282" y="229132"/>
                  </a:lnTo>
                  <a:lnTo>
                    <a:pt x="42269" y="230614"/>
                  </a:lnTo>
                  <a:lnTo>
                    <a:pt x="33312" y="234193"/>
                  </a:lnTo>
                  <a:lnTo>
                    <a:pt x="24674" y="239607"/>
                  </a:lnTo>
                  <a:lnTo>
                    <a:pt x="16743" y="246817"/>
                  </a:lnTo>
                  <a:lnTo>
                    <a:pt x="10095" y="256075"/>
                  </a:lnTo>
                  <a:lnTo>
                    <a:pt x="4932" y="267323"/>
                  </a:lnTo>
                  <a:lnTo>
                    <a:pt x="1448" y="279771"/>
                  </a:lnTo>
                  <a:lnTo>
                    <a:pt x="0" y="292124"/>
                  </a:lnTo>
                  <a:lnTo>
                    <a:pt x="591" y="303635"/>
                  </a:lnTo>
                  <a:lnTo>
                    <a:pt x="3258" y="313631"/>
                  </a:lnTo>
                  <a:lnTo>
                    <a:pt x="8238" y="321282"/>
                  </a:lnTo>
                  <a:lnTo>
                    <a:pt x="15430" y="326378"/>
                  </a:lnTo>
                  <a:lnTo>
                    <a:pt x="24154" y="329036"/>
                  </a:lnTo>
                  <a:lnTo>
                    <a:pt x="33379" y="329406"/>
                  </a:lnTo>
                  <a:lnTo>
                    <a:pt x="42459" y="327806"/>
                  </a:lnTo>
                  <a:lnTo>
                    <a:pt x="50992" y="324484"/>
                  </a:lnTo>
                  <a:lnTo>
                    <a:pt x="58643" y="319523"/>
                  </a:lnTo>
                  <a:lnTo>
                    <a:pt x="65339" y="313118"/>
                  </a:lnTo>
                  <a:lnTo>
                    <a:pt x="71193" y="305549"/>
                  </a:lnTo>
                  <a:lnTo>
                    <a:pt x="76373" y="297099"/>
                  </a:lnTo>
                  <a:lnTo>
                    <a:pt x="81050" y="288004"/>
                  </a:lnTo>
                  <a:lnTo>
                    <a:pt x="85366" y="278287"/>
                  </a:lnTo>
                  <a:lnTo>
                    <a:pt x="89426" y="267779"/>
                  </a:lnTo>
                  <a:lnTo>
                    <a:pt x="93304" y="256450"/>
                  </a:lnTo>
                  <a:lnTo>
                    <a:pt x="96893" y="244401"/>
                  </a:lnTo>
                  <a:lnTo>
                    <a:pt x="99924" y="231780"/>
                  </a:lnTo>
                  <a:lnTo>
                    <a:pt x="102293" y="218728"/>
                  </a:lnTo>
                  <a:lnTo>
                    <a:pt x="104054" y="205200"/>
                  </a:lnTo>
                  <a:lnTo>
                    <a:pt x="105318" y="190981"/>
                  </a:lnTo>
                  <a:lnTo>
                    <a:pt x="106206" y="176006"/>
                  </a:lnTo>
                  <a:lnTo>
                    <a:pt x="106819" y="160356"/>
                  </a:lnTo>
                  <a:lnTo>
                    <a:pt x="107240" y="144165"/>
                  </a:lnTo>
                  <a:lnTo>
                    <a:pt x="107521" y="127568"/>
                  </a:lnTo>
                  <a:lnTo>
                    <a:pt x="107541" y="110676"/>
                  </a:lnTo>
                  <a:lnTo>
                    <a:pt x="107023" y="93577"/>
                  </a:lnTo>
                  <a:lnTo>
                    <a:pt x="105856" y="76338"/>
                  </a:lnTo>
                  <a:lnTo>
                    <a:pt x="104089" y="59169"/>
                  </a:lnTo>
                  <a:lnTo>
                    <a:pt x="101832" y="42408"/>
                  </a:lnTo>
                  <a:lnTo>
                    <a:pt x="99198" y="26243"/>
                  </a:lnTo>
                  <a:lnTo>
                    <a:pt x="96101" y="11987"/>
                  </a:lnTo>
                  <a:lnTo>
                    <a:pt x="91537" y="2741"/>
                  </a:lnTo>
                  <a:lnTo>
                    <a:pt x="85520" y="0"/>
                  </a:lnTo>
                  <a:lnTo>
                    <a:pt x="80071" y="2495"/>
                  </a:lnTo>
                  <a:lnTo>
                    <a:pt x="75855" y="8710"/>
                  </a:lnTo>
                  <a:lnTo>
                    <a:pt x="72792" y="17645"/>
                  </a:lnTo>
                  <a:lnTo>
                    <a:pt x="70634" y="28789"/>
                  </a:lnTo>
                  <a:lnTo>
                    <a:pt x="69141" y="41706"/>
                  </a:lnTo>
                  <a:lnTo>
                    <a:pt x="68119" y="55981"/>
                  </a:lnTo>
                  <a:lnTo>
                    <a:pt x="67424" y="71253"/>
                  </a:lnTo>
                  <a:lnTo>
                    <a:pt x="66955" y="87233"/>
                  </a:lnTo>
                  <a:lnTo>
                    <a:pt x="66639" y="103543"/>
                  </a:lnTo>
                  <a:lnTo>
                    <a:pt x="66427" y="119721"/>
                  </a:lnTo>
                  <a:lnTo>
                    <a:pt x="66289" y="135529"/>
                  </a:lnTo>
                  <a:lnTo>
                    <a:pt x="66367" y="150924"/>
                  </a:lnTo>
                  <a:lnTo>
                    <a:pt x="66952" y="165956"/>
                  </a:lnTo>
                  <a:lnTo>
                    <a:pt x="68163" y="180691"/>
                  </a:lnTo>
                  <a:lnTo>
                    <a:pt x="69997" y="194984"/>
                  </a:lnTo>
                  <a:lnTo>
                    <a:pt x="72703" y="210080"/>
                  </a:lnTo>
                  <a:lnTo>
                    <a:pt x="77638" y="2295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11647" y="463420"/>
              <a:ext cx="105287" cy="137585"/>
            </a:xfrm>
            <a:custGeom>
              <a:avLst/>
              <a:gdLst/>
              <a:ahLst/>
              <a:cxnLst/>
              <a:rect l="0" t="0" r="0" b="0"/>
              <a:pathLst>
                <a:path w="105287" h="137585">
                  <a:moveTo>
                    <a:pt x="0" y="94590"/>
                  </a:moveTo>
                  <a:lnTo>
                    <a:pt x="3069" y="85923"/>
                  </a:lnTo>
                  <a:lnTo>
                    <a:pt x="7131" y="78856"/>
                  </a:lnTo>
                  <a:lnTo>
                    <a:pt x="12628" y="72755"/>
                  </a:lnTo>
                  <a:lnTo>
                    <a:pt x="19561" y="67527"/>
                  </a:lnTo>
                  <a:lnTo>
                    <a:pt x="28007" y="63313"/>
                  </a:lnTo>
                  <a:lnTo>
                    <a:pt x="37853" y="60102"/>
                  </a:lnTo>
                  <a:lnTo>
                    <a:pt x="48691" y="57588"/>
                  </a:lnTo>
                  <a:lnTo>
                    <a:pt x="59944" y="55277"/>
                  </a:lnTo>
                  <a:lnTo>
                    <a:pt x="71229" y="52851"/>
                  </a:lnTo>
                  <a:lnTo>
                    <a:pt x="81733" y="49708"/>
                  </a:lnTo>
                  <a:lnTo>
                    <a:pt x="90189" y="44923"/>
                  </a:lnTo>
                  <a:lnTo>
                    <a:pt x="96080" y="38152"/>
                  </a:lnTo>
                  <a:lnTo>
                    <a:pt x="99236" y="30026"/>
                  </a:lnTo>
                  <a:lnTo>
                    <a:pt x="99475" y="21809"/>
                  </a:lnTo>
                  <a:lnTo>
                    <a:pt x="97006" y="14264"/>
                  </a:lnTo>
                  <a:lnTo>
                    <a:pt x="92301" y="7933"/>
                  </a:lnTo>
                  <a:lnTo>
                    <a:pt x="85880" y="3371"/>
                  </a:lnTo>
                  <a:lnTo>
                    <a:pt x="78202" y="693"/>
                  </a:lnTo>
                  <a:lnTo>
                    <a:pt x="69629" y="0"/>
                  </a:lnTo>
                  <a:lnTo>
                    <a:pt x="60431" y="1564"/>
                  </a:lnTo>
                  <a:lnTo>
                    <a:pt x="50817" y="5320"/>
                  </a:lnTo>
                  <a:lnTo>
                    <a:pt x="41413" y="11092"/>
                  </a:lnTo>
                  <a:lnTo>
                    <a:pt x="33238" y="18776"/>
                  </a:lnTo>
                  <a:lnTo>
                    <a:pt x="26747" y="28123"/>
                  </a:lnTo>
                  <a:lnTo>
                    <a:pt x="22051" y="38634"/>
                  </a:lnTo>
                  <a:lnTo>
                    <a:pt x="19183" y="49672"/>
                  </a:lnTo>
                  <a:lnTo>
                    <a:pt x="17962" y="60832"/>
                  </a:lnTo>
                  <a:lnTo>
                    <a:pt x="18242" y="71933"/>
                  </a:lnTo>
                  <a:lnTo>
                    <a:pt x="20008" y="82920"/>
                  </a:lnTo>
                  <a:lnTo>
                    <a:pt x="23120" y="93783"/>
                  </a:lnTo>
                  <a:lnTo>
                    <a:pt x="27494" y="104213"/>
                  </a:lnTo>
                  <a:lnTo>
                    <a:pt x="33178" y="113620"/>
                  </a:lnTo>
                  <a:lnTo>
                    <a:pt x="40076" y="121753"/>
                  </a:lnTo>
                  <a:lnTo>
                    <a:pt x="47978" y="128368"/>
                  </a:lnTo>
                  <a:lnTo>
                    <a:pt x="56653" y="133063"/>
                  </a:lnTo>
                  <a:lnTo>
                    <a:pt x="65881" y="135816"/>
                  </a:lnTo>
                  <a:lnTo>
                    <a:pt x="75043" y="137052"/>
                  </a:lnTo>
                  <a:lnTo>
                    <a:pt x="84019" y="137584"/>
                  </a:lnTo>
                  <a:lnTo>
                    <a:pt x="93594" y="137459"/>
                  </a:lnTo>
                  <a:lnTo>
                    <a:pt x="105286" y="136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65845" y="431668"/>
              <a:ext cx="147638" cy="161837"/>
            </a:xfrm>
            <a:custGeom>
              <a:avLst/>
              <a:gdLst/>
              <a:ahLst/>
              <a:cxnLst/>
              <a:rect l="0" t="0" r="0" b="0"/>
              <a:pathLst>
                <a:path w="147638" h="161837">
                  <a:moveTo>
                    <a:pt x="87958" y="0"/>
                  </a:moveTo>
                  <a:lnTo>
                    <a:pt x="76290" y="67"/>
                  </a:lnTo>
                  <a:lnTo>
                    <a:pt x="65801" y="707"/>
                  </a:lnTo>
                  <a:lnTo>
                    <a:pt x="55504" y="2008"/>
                  </a:lnTo>
                  <a:lnTo>
                    <a:pt x="45376" y="4041"/>
                  </a:lnTo>
                  <a:lnTo>
                    <a:pt x="35680" y="7006"/>
                  </a:lnTo>
                  <a:lnTo>
                    <a:pt x="26548" y="10930"/>
                  </a:lnTo>
                  <a:lnTo>
                    <a:pt x="18118" y="15852"/>
                  </a:lnTo>
                  <a:lnTo>
                    <a:pt x="10605" y="21904"/>
                  </a:lnTo>
                  <a:lnTo>
                    <a:pt x="4080" y="29051"/>
                  </a:lnTo>
                  <a:lnTo>
                    <a:pt x="0" y="37165"/>
                  </a:lnTo>
                  <a:lnTo>
                    <a:pt x="289" y="45071"/>
                  </a:lnTo>
                  <a:lnTo>
                    <a:pt x="4286" y="51247"/>
                  </a:lnTo>
                  <a:lnTo>
                    <a:pt x="10751" y="56000"/>
                  </a:lnTo>
                  <a:lnTo>
                    <a:pt x="18752" y="59970"/>
                  </a:lnTo>
                  <a:lnTo>
                    <a:pt x="27861" y="63413"/>
                  </a:lnTo>
                  <a:lnTo>
                    <a:pt x="38024" y="66240"/>
                  </a:lnTo>
                  <a:lnTo>
                    <a:pt x="49149" y="68429"/>
                  </a:lnTo>
                  <a:lnTo>
                    <a:pt x="60908" y="70381"/>
                  </a:lnTo>
                  <a:lnTo>
                    <a:pt x="72810" y="72826"/>
                  </a:lnTo>
                  <a:lnTo>
                    <a:pt x="84555" y="76137"/>
                  </a:lnTo>
                  <a:lnTo>
                    <a:pt x="95885" y="80343"/>
                  </a:lnTo>
                  <a:lnTo>
                    <a:pt x="106495" y="85315"/>
                  </a:lnTo>
                  <a:lnTo>
                    <a:pt x="116291" y="90889"/>
                  </a:lnTo>
                  <a:lnTo>
                    <a:pt x="125192" y="97073"/>
                  </a:lnTo>
                  <a:lnTo>
                    <a:pt x="133032" y="104047"/>
                  </a:lnTo>
                  <a:lnTo>
                    <a:pt x="139809" y="111843"/>
                  </a:lnTo>
                  <a:lnTo>
                    <a:pt x="145022" y="120195"/>
                  </a:lnTo>
                  <a:lnTo>
                    <a:pt x="147637" y="128646"/>
                  </a:lnTo>
                  <a:lnTo>
                    <a:pt x="147312" y="136914"/>
                  </a:lnTo>
                  <a:lnTo>
                    <a:pt x="144161" y="144583"/>
                  </a:lnTo>
                  <a:lnTo>
                    <a:pt x="138392" y="151048"/>
                  </a:lnTo>
                  <a:lnTo>
                    <a:pt x="130409" y="156090"/>
                  </a:lnTo>
                  <a:lnTo>
                    <a:pt x="120920" y="159640"/>
                  </a:lnTo>
                  <a:lnTo>
                    <a:pt x="109695" y="161836"/>
                  </a:lnTo>
                  <a:lnTo>
                    <a:pt x="93519" y="161752"/>
                  </a:lnTo>
                  <a:lnTo>
                    <a:pt x="6690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48601" y="27374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0990" y="11736"/>
                  </a:lnTo>
                  <a:lnTo>
                    <a:pt x="20349" y="22865"/>
                  </a:lnTo>
                  <a:lnTo>
                    <a:pt x="19058" y="34463"/>
                  </a:lnTo>
                  <a:lnTo>
                    <a:pt x="17371" y="46624"/>
                  </a:lnTo>
                  <a:lnTo>
                    <a:pt x="15703" y="59284"/>
                  </a:lnTo>
                  <a:lnTo>
                    <a:pt x="14289" y="72354"/>
                  </a:lnTo>
                  <a:lnTo>
                    <a:pt x="13191" y="86224"/>
                  </a:lnTo>
                  <a:lnTo>
                    <a:pt x="12381" y="101734"/>
                  </a:lnTo>
                  <a:lnTo>
                    <a:pt x="11801" y="119205"/>
                  </a:lnTo>
                  <a:lnTo>
                    <a:pt x="11396" y="138327"/>
                  </a:lnTo>
                  <a:lnTo>
                    <a:pt x="11116" y="158459"/>
                  </a:lnTo>
                  <a:lnTo>
                    <a:pt x="10924" y="179107"/>
                  </a:lnTo>
                  <a:lnTo>
                    <a:pt x="10794" y="199835"/>
                  </a:lnTo>
                  <a:lnTo>
                    <a:pt x="10707" y="220197"/>
                  </a:lnTo>
                  <a:lnTo>
                    <a:pt x="10644" y="239989"/>
                  </a:lnTo>
                  <a:lnTo>
                    <a:pt x="10431" y="258887"/>
                  </a:lnTo>
                  <a:lnTo>
                    <a:pt x="9756" y="276367"/>
                  </a:lnTo>
                  <a:lnTo>
                    <a:pt x="8490" y="292266"/>
                  </a:lnTo>
                  <a:lnTo>
                    <a:pt x="6816" y="306492"/>
                  </a:lnTo>
                  <a:lnTo>
                    <a:pt x="4981" y="320344"/>
                  </a:lnTo>
                  <a:lnTo>
                    <a:pt x="2819" y="3361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10755" y="515896"/>
              <a:ext cx="116931" cy="151971"/>
            </a:xfrm>
            <a:custGeom>
              <a:avLst/>
              <a:gdLst/>
              <a:ahLst/>
              <a:cxnLst/>
              <a:rect l="0" t="0" r="0" b="0"/>
              <a:pathLst>
                <a:path w="116931" h="151971">
                  <a:moveTo>
                    <a:pt x="85245" y="0"/>
                  </a:moveTo>
                  <a:lnTo>
                    <a:pt x="76443" y="2934"/>
                  </a:lnTo>
                  <a:lnTo>
                    <a:pt x="68097" y="5716"/>
                  </a:lnTo>
                  <a:lnTo>
                    <a:pt x="59403" y="8620"/>
                  </a:lnTo>
                  <a:lnTo>
                    <a:pt x="50455" y="11833"/>
                  </a:lnTo>
                  <a:lnTo>
                    <a:pt x="41608" y="15646"/>
                  </a:lnTo>
                  <a:lnTo>
                    <a:pt x="33074" y="20168"/>
                  </a:lnTo>
                  <a:lnTo>
                    <a:pt x="25058" y="25505"/>
                  </a:lnTo>
                  <a:lnTo>
                    <a:pt x="17829" y="31841"/>
                  </a:lnTo>
                  <a:lnTo>
                    <a:pt x="11461" y="39188"/>
                  </a:lnTo>
                  <a:lnTo>
                    <a:pt x="6186" y="47732"/>
                  </a:lnTo>
                  <a:lnTo>
                    <a:pt x="2466" y="57902"/>
                  </a:lnTo>
                  <a:lnTo>
                    <a:pt x="413" y="69770"/>
                  </a:lnTo>
                  <a:lnTo>
                    <a:pt x="0" y="82637"/>
                  </a:lnTo>
                  <a:lnTo>
                    <a:pt x="1235" y="95272"/>
                  </a:lnTo>
                  <a:lnTo>
                    <a:pt x="3958" y="106985"/>
                  </a:lnTo>
                  <a:lnTo>
                    <a:pt x="8056" y="117626"/>
                  </a:lnTo>
                  <a:lnTo>
                    <a:pt x="13547" y="127308"/>
                  </a:lnTo>
                  <a:lnTo>
                    <a:pt x="20312" y="136206"/>
                  </a:lnTo>
                  <a:lnTo>
                    <a:pt x="28125" y="143860"/>
                  </a:lnTo>
                  <a:lnTo>
                    <a:pt x="36738" y="149200"/>
                  </a:lnTo>
                  <a:lnTo>
                    <a:pt x="45938" y="151830"/>
                  </a:lnTo>
                  <a:lnTo>
                    <a:pt x="55555" y="151970"/>
                  </a:lnTo>
                  <a:lnTo>
                    <a:pt x="65464" y="150089"/>
                  </a:lnTo>
                  <a:lnTo>
                    <a:pt x="75564" y="146672"/>
                  </a:lnTo>
                  <a:lnTo>
                    <a:pt x="85465" y="141973"/>
                  </a:lnTo>
                  <a:lnTo>
                    <a:pt x="94506" y="136013"/>
                  </a:lnTo>
                  <a:lnTo>
                    <a:pt x="102392" y="128891"/>
                  </a:lnTo>
                  <a:lnTo>
                    <a:pt x="108838" y="120484"/>
                  </a:lnTo>
                  <a:lnTo>
                    <a:pt x="113420" y="110400"/>
                  </a:lnTo>
                  <a:lnTo>
                    <a:pt x="116088" y="98582"/>
                  </a:lnTo>
                  <a:lnTo>
                    <a:pt x="116930" y="85577"/>
                  </a:lnTo>
                  <a:lnTo>
                    <a:pt x="115991" y="72316"/>
                  </a:lnTo>
                  <a:lnTo>
                    <a:pt x="113470" y="59373"/>
                  </a:lnTo>
                  <a:lnTo>
                    <a:pt x="109510" y="47261"/>
                  </a:lnTo>
                  <a:lnTo>
                    <a:pt x="104111" y="36586"/>
                  </a:lnTo>
                  <a:lnTo>
                    <a:pt x="97422" y="27529"/>
                  </a:lnTo>
                  <a:lnTo>
                    <a:pt x="90140" y="20071"/>
                  </a:lnTo>
                  <a:lnTo>
                    <a:pt x="82711" y="13462"/>
                  </a:lnTo>
                  <a:lnTo>
                    <a:pt x="74489" y="7122"/>
                  </a:lnTo>
                  <a:lnTo>
                    <a:pt x="641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50047" y="526424"/>
              <a:ext cx="115289" cy="120935"/>
            </a:xfrm>
            <a:custGeom>
              <a:avLst/>
              <a:gdLst/>
              <a:ahLst/>
              <a:cxnLst/>
              <a:rect l="0" t="0" r="0" b="0"/>
              <a:pathLst>
                <a:path w="115289" h="120935">
                  <a:moveTo>
                    <a:pt x="61766" y="0"/>
                  </a:moveTo>
                  <a:lnTo>
                    <a:pt x="53032" y="3001"/>
                  </a:lnTo>
                  <a:lnTo>
                    <a:pt x="45326" y="6424"/>
                  </a:lnTo>
                  <a:lnTo>
                    <a:pt x="37924" y="10624"/>
                  </a:lnTo>
                  <a:lnTo>
                    <a:pt x="30662" y="15697"/>
                  </a:lnTo>
                  <a:lnTo>
                    <a:pt x="23484" y="21827"/>
                  </a:lnTo>
                  <a:lnTo>
                    <a:pt x="16372" y="29011"/>
                  </a:lnTo>
                  <a:lnTo>
                    <a:pt x="9800" y="37098"/>
                  </a:lnTo>
                  <a:lnTo>
                    <a:pt x="4678" y="45893"/>
                  </a:lnTo>
                  <a:lnTo>
                    <a:pt x="1391" y="55208"/>
                  </a:lnTo>
                  <a:lnTo>
                    <a:pt x="0" y="64733"/>
                  </a:lnTo>
                  <a:lnTo>
                    <a:pt x="505" y="74046"/>
                  </a:lnTo>
                  <a:lnTo>
                    <a:pt x="2703" y="82932"/>
                  </a:lnTo>
                  <a:lnTo>
                    <a:pt x="6430" y="91203"/>
                  </a:lnTo>
                  <a:lnTo>
                    <a:pt x="11665" y="98612"/>
                  </a:lnTo>
                  <a:lnTo>
                    <a:pt x="18259" y="105110"/>
                  </a:lnTo>
                  <a:lnTo>
                    <a:pt x="26125" y="110643"/>
                  </a:lnTo>
                  <a:lnTo>
                    <a:pt x="35306" y="115070"/>
                  </a:lnTo>
                  <a:lnTo>
                    <a:pt x="45696" y="118411"/>
                  </a:lnTo>
                  <a:lnTo>
                    <a:pt x="56757" y="120503"/>
                  </a:lnTo>
                  <a:lnTo>
                    <a:pt x="67642" y="120934"/>
                  </a:lnTo>
                  <a:lnTo>
                    <a:pt x="77879" y="119621"/>
                  </a:lnTo>
                  <a:lnTo>
                    <a:pt x="87209" y="116452"/>
                  </a:lnTo>
                  <a:lnTo>
                    <a:pt x="95403" y="111126"/>
                  </a:lnTo>
                  <a:lnTo>
                    <a:pt x="102459" y="103693"/>
                  </a:lnTo>
                  <a:lnTo>
                    <a:pt x="108214" y="94636"/>
                  </a:lnTo>
                  <a:lnTo>
                    <a:pt x="112266" y="84656"/>
                  </a:lnTo>
                  <a:lnTo>
                    <a:pt x="114549" y="74245"/>
                  </a:lnTo>
                  <a:lnTo>
                    <a:pt x="115288" y="63665"/>
                  </a:lnTo>
                  <a:lnTo>
                    <a:pt x="114805" y="53037"/>
                  </a:lnTo>
                  <a:lnTo>
                    <a:pt x="113409" y="42423"/>
                  </a:lnTo>
                  <a:lnTo>
                    <a:pt x="111318" y="32293"/>
                  </a:lnTo>
                  <a:lnTo>
                    <a:pt x="108346" y="22547"/>
                  </a:lnTo>
                  <a:lnTo>
                    <a:pt x="103122" y="12327"/>
                  </a:lnTo>
                  <a:lnTo>
                    <a:pt x="933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17098" y="357968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5"/>
                  </a:lnTo>
                  <a:lnTo>
                    <a:pt x="0" y="138389"/>
                  </a:lnTo>
                  <a:lnTo>
                    <a:pt x="0" y="154736"/>
                  </a:lnTo>
                  <a:lnTo>
                    <a:pt x="0" y="170637"/>
                  </a:lnTo>
                  <a:lnTo>
                    <a:pt x="0" y="185466"/>
                  </a:lnTo>
                  <a:lnTo>
                    <a:pt x="0" y="199566"/>
                  </a:lnTo>
                  <a:lnTo>
                    <a:pt x="0" y="21417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9450" y="421139"/>
              <a:ext cx="93462" cy="200043"/>
            </a:xfrm>
            <a:custGeom>
              <a:avLst/>
              <a:gdLst/>
              <a:ahLst/>
              <a:cxnLst/>
              <a:rect l="0" t="0" r="0" b="0"/>
              <a:pathLst>
                <a:path w="93462" h="200043">
                  <a:moveTo>
                    <a:pt x="72405" y="0"/>
                  </a:moveTo>
                  <a:lnTo>
                    <a:pt x="66538" y="5935"/>
                  </a:lnTo>
                  <a:lnTo>
                    <a:pt x="60973" y="12140"/>
                  </a:lnTo>
                  <a:lnTo>
                    <a:pt x="55174" y="19231"/>
                  </a:lnTo>
                  <a:lnTo>
                    <a:pt x="49092" y="26998"/>
                  </a:lnTo>
                  <a:lnTo>
                    <a:pt x="42763" y="34996"/>
                  </a:lnTo>
                  <a:lnTo>
                    <a:pt x="36235" y="42938"/>
                  </a:lnTo>
                  <a:lnTo>
                    <a:pt x="29559" y="50712"/>
                  </a:lnTo>
                  <a:lnTo>
                    <a:pt x="22776" y="58305"/>
                  </a:lnTo>
                  <a:lnTo>
                    <a:pt x="15932" y="65747"/>
                  </a:lnTo>
                  <a:lnTo>
                    <a:pt x="9541" y="73234"/>
                  </a:lnTo>
                  <a:lnTo>
                    <a:pt x="4541" y="81108"/>
                  </a:lnTo>
                  <a:lnTo>
                    <a:pt x="1336" y="89517"/>
                  </a:lnTo>
                  <a:lnTo>
                    <a:pt x="0" y="98285"/>
                  </a:lnTo>
                  <a:lnTo>
                    <a:pt x="541" y="107018"/>
                  </a:lnTo>
                  <a:lnTo>
                    <a:pt x="2759" y="115483"/>
                  </a:lnTo>
                  <a:lnTo>
                    <a:pt x="6330" y="123625"/>
                  </a:lnTo>
                  <a:lnTo>
                    <a:pt x="10928" y="131472"/>
                  </a:lnTo>
                  <a:lnTo>
                    <a:pt x="16277" y="139082"/>
                  </a:lnTo>
                  <a:lnTo>
                    <a:pt x="22322" y="146515"/>
                  </a:lnTo>
                  <a:lnTo>
                    <a:pt x="29210" y="153819"/>
                  </a:lnTo>
                  <a:lnTo>
                    <a:pt x="36950" y="161029"/>
                  </a:lnTo>
                  <a:lnTo>
                    <a:pt x="45357" y="168061"/>
                  </a:lnTo>
                  <a:lnTo>
                    <a:pt x="55159" y="175516"/>
                  </a:lnTo>
                  <a:lnTo>
                    <a:pt x="69453" y="185168"/>
                  </a:lnTo>
                  <a:lnTo>
                    <a:pt x="9346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17181" y="389554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6" y="38465"/>
                  </a:lnTo>
                  <a:lnTo>
                    <a:pt x="2736" y="54173"/>
                  </a:lnTo>
                  <a:lnTo>
                    <a:pt x="1888" y="70818"/>
                  </a:lnTo>
                  <a:lnTo>
                    <a:pt x="1291" y="87949"/>
                  </a:lnTo>
                  <a:lnTo>
                    <a:pt x="875" y="105150"/>
                  </a:lnTo>
                  <a:lnTo>
                    <a:pt x="591" y="121984"/>
                  </a:lnTo>
                  <a:lnTo>
                    <a:pt x="398" y="138261"/>
                  </a:lnTo>
                  <a:lnTo>
                    <a:pt x="268" y="153984"/>
                  </a:lnTo>
                  <a:lnTo>
                    <a:pt x="180" y="169242"/>
                  </a:lnTo>
                  <a:lnTo>
                    <a:pt x="120" y="184123"/>
                  </a:lnTo>
                  <a:lnTo>
                    <a:pt x="80" y="198117"/>
                  </a:lnTo>
                  <a:lnTo>
                    <a:pt x="50" y="211493"/>
                  </a:lnTo>
                  <a:lnTo>
                    <a:pt x="24" y="22542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11896" y="48431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721" y="10529"/>
                  </a:lnTo>
                  <a:lnTo>
                    <a:pt x="145593" y="10529"/>
                  </a:lnTo>
                  <a:lnTo>
                    <a:pt x="133994" y="10529"/>
                  </a:lnTo>
                  <a:lnTo>
                    <a:pt x="121834" y="10529"/>
                  </a:lnTo>
                  <a:lnTo>
                    <a:pt x="109173" y="10529"/>
                  </a:lnTo>
                  <a:lnTo>
                    <a:pt x="96121" y="10524"/>
                  </a:lnTo>
                  <a:lnTo>
                    <a:pt x="82942" y="10352"/>
                  </a:lnTo>
                  <a:lnTo>
                    <a:pt x="70025" y="9703"/>
                  </a:lnTo>
                  <a:lnTo>
                    <a:pt x="57572" y="8454"/>
                  </a:lnTo>
                  <a:lnTo>
                    <a:pt x="45856" y="6793"/>
                  </a:lnTo>
                  <a:lnTo>
                    <a:pt x="34054" y="4966"/>
                  </a:lnTo>
                  <a:lnTo>
                    <a:pt x="20013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32995" y="336911"/>
              <a:ext cx="242156" cy="277367"/>
            </a:xfrm>
            <a:custGeom>
              <a:avLst/>
              <a:gdLst/>
              <a:ahLst/>
              <a:cxnLst/>
              <a:rect l="0" t="0" r="0" b="0"/>
              <a:pathLst>
                <a:path w="242156" h="277367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9"/>
                  </a:lnTo>
                  <a:lnTo>
                    <a:pt x="0" y="62721"/>
                  </a:lnTo>
                  <a:lnTo>
                    <a:pt x="0" y="77555"/>
                  </a:lnTo>
                  <a:lnTo>
                    <a:pt x="4" y="92967"/>
                  </a:lnTo>
                  <a:lnTo>
                    <a:pt x="177" y="108586"/>
                  </a:lnTo>
                  <a:lnTo>
                    <a:pt x="825" y="123700"/>
                  </a:lnTo>
                  <a:lnTo>
                    <a:pt x="2073" y="137946"/>
                  </a:lnTo>
                  <a:lnTo>
                    <a:pt x="3726" y="151462"/>
                  </a:lnTo>
                  <a:lnTo>
                    <a:pt x="5375" y="164686"/>
                  </a:lnTo>
                  <a:lnTo>
                    <a:pt x="6778" y="177917"/>
                  </a:lnTo>
                  <a:lnTo>
                    <a:pt x="7871" y="191279"/>
                  </a:lnTo>
                  <a:lnTo>
                    <a:pt x="8679" y="204797"/>
                  </a:lnTo>
                  <a:lnTo>
                    <a:pt x="9270" y="218423"/>
                  </a:lnTo>
                  <a:lnTo>
                    <a:pt x="10144" y="230984"/>
                  </a:lnTo>
                  <a:lnTo>
                    <a:pt x="12009" y="238890"/>
                  </a:lnTo>
                  <a:lnTo>
                    <a:pt x="14427" y="239982"/>
                  </a:lnTo>
                  <a:lnTo>
                    <a:pt x="16472" y="236023"/>
                  </a:lnTo>
                  <a:lnTo>
                    <a:pt x="18124" y="228872"/>
                  </a:lnTo>
                  <a:lnTo>
                    <a:pt x="19792" y="219962"/>
                  </a:lnTo>
                  <a:lnTo>
                    <a:pt x="21740" y="210172"/>
                  </a:lnTo>
                  <a:lnTo>
                    <a:pt x="24202" y="200127"/>
                  </a:lnTo>
                  <a:lnTo>
                    <a:pt x="27457" y="190365"/>
                  </a:lnTo>
                  <a:lnTo>
                    <a:pt x="31579" y="181138"/>
                  </a:lnTo>
                  <a:lnTo>
                    <a:pt x="36636" y="172955"/>
                  </a:lnTo>
                  <a:lnTo>
                    <a:pt x="42778" y="166658"/>
                  </a:lnTo>
                  <a:lnTo>
                    <a:pt x="49978" y="162542"/>
                  </a:lnTo>
                  <a:lnTo>
                    <a:pt x="57913" y="160743"/>
                  </a:lnTo>
                  <a:lnTo>
                    <a:pt x="66078" y="161497"/>
                  </a:lnTo>
                  <a:lnTo>
                    <a:pt x="74153" y="164671"/>
                  </a:lnTo>
                  <a:lnTo>
                    <a:pt x="81862" y="169867"/>
                  </a:lnTo>
                  <a:lnTo>
                    <a:pt x="88886" y="176626"/>
                  </a:lnTo>
                  <a:lnTo>
                    <a:pt x="95126" y="184535"/>
                  </a:lnTo>
                  <a:lnTo>
                    <a:pt x="100654" y="193265"/>
                  </a:lnTo>
                  <a:lnTo>
                    <a:pt x="105610" y="202568"/>
                  </a:lnTo>
                  <a:lnTo>
                    <a:pt x="110137" y="212244"/>
                  </a:lnTo>
                  <a:lnTo>
                    <a:pt x="114542" y="221341"/>
                  </a:lnTo>
                  <a:lnTo>
                    <a:pt x="120041" y="227977"/>
                  </a:lnTo>
                  <a:lnTo>
                    <a:pt x="127063" y="231152"/>
                  </a:lnTo>
                  <a:lnTo>
                    <a:pt x="134243" y="231223"/>
                  </a:lnTo>
                  <a:lnTo>
                    <a:pt x="141241" y="229003"/>
                  </a:lnTo>
                  <a:lnTo>
                    <a:pt x="148295" y="225369"/>
                  </a:lnTo>
                  <a:lnTo>
                    <a:pt x="155800" y="221143"/>
                  </a:lnTo>
                  <a:lnTo>
                    <a:pt x="163925" y="216803"/>
                  </a:lnTo>
                  <a:lnTo>
                    <a:pt x="172653" y="212390"/>
                  </a:lnTo>
                  <a:lnTo>
                    <a:pt x="181880" y="207655"/>
                  </a:lnTo>
                  <a:lnTo>
                    <a:pt x="191483" y="202458"/>
                  </a:lnTo>
                  <a:lnTo>
                    <a:pt x="201030" y="196642"/>
                  </a:lnTo>
                  <a:lnTo>
                    <a:pt x="209827" y="189971"/>
                  </a:lnTo>
                  <a:lnTo>
                    <a:pt x="217542" y="182402"/>
                  </a:lnTo>
                  <a:lnTo>
                    <a:pt x="223873" y="174046"/>
                  </a:lnTo>
                  <a:lnTo>
                    <a:pt x="228377" y="165066"/>
                  </a:lnTo>
                  <a:lnTo>
                    <a:pt x="230982" y="155633"/>
                  </a:lnTo>
                  <a:lnTo>
                    <a:pt x="231443" y="146369"/>
                  </a:lnTo>
                  <a:lnTo>
                    <a:pt x="229184" y="138294"/>
                  </a:lnTo>
                  <a:lnTo>
                    <a:pt x="224154" y="131880"/>
                  </a:lnTo>
                  <a:lnTo>
                    <a:pt x="217050" y="127407"/>
                  </a:lnTo>
                  <a:lnTo>
                    <a:pt x="208996" y="125222"/>
                  </a:lnTo>
                  <a:lnTo>
                    <a:pt x="200736" y="125273"/>
                  </a:lnTo>
                  <a:lnTo>
                    <a:pt x="192604" y="127221"/>
                  </a:lnTo>
                  <a:lnTo>
                    <a:pt x="184696" y="130646"/>
                  </a:lnTo>
                  <a:lnTo>
                    <a:pt x="177017" y="135168"/>
                  </a:lnTo>
                  <a:lnTo>
                    <a:pt x="169693" y="140640"/>
                  </a:lnTo>
                  <a:lnTo>
                    <a:pt x="162986" y="147135"/>
                  </a:lnTo>
                  <a:lnTo>
                    <a:pt x="156996" y="154618"/>
                  </a:lnTo>
                  <a:lnTo>
                    <a:pt x="151989" y="163099"/>
                  </a:lnTo>
                  <a:lnTo>
                    <a:pt x="148454" y="172703"/>
                  </a:lnTo>
                  <a:lnTo>
                    <a:pt x="146525" y="183385"/>
                  </a:lnTo>
                  <a:lnTo>
                    <a:pt x="146027" y="194813"/>
                  </a:lnTo>
                  <a:lnTo>
                    <a:pt x="146671" y="206477"/>
                  </a:lnTo>
                  <a:lnTo>
                    <a:pt x="148181" y="218055"/>
                  </a:lnTo>
                  <a:lnTo>
                    <a:pt x="150480" y="229269"/>
                  </a:lnTo>
                  <a:lnTo>
                    <a:pt x="153692" y="239800"/>
                  </a:lnTo>
                  <a:lnTo>
                    <a:pt x="157822" y="249538"/>
                  </a:lnTo>
                  <a:lnTo>
                    <a:pt x="163069" y="258230"/>
                  </a:lnTo>
                  <a:lnTo>
                    <a:pt x="169879" y="265397"/>
                  </a:lnTo>
                  <a:lnTo>
                    <a:pt x="178347" y="270918"/>
                  </a:lnTo>
                  <a:lnTo>
                    <a:pt x="188047" y="274792"/>
                  </a:lnTo>
                  <a:lnTo>
                    <a:pt x="199382" y="277243"/>
                  </a:lnTo>
                  <a:lnTo>
                    <a:pt x="215581" y="277366"/>
                  </a:lnTo>
                  <a:lnTo>
                    <a:pt x="24215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80015" y="442196"/>
              <a:ext cx="125954" cy="152753"/>
            </a:xfrm>
            <a:custGeom>
              <a:avLst/>
              <a:gdLst/>
              <a:ahLst/>
              <a:cxnLst/>
              <a:rect l="0" t="0" r="0" b="0"/>
              <a:pathLst>
                <a:path w="125954" h="152753">
                  <a:moveTo>
                    <a:pt x="121519" y="0"/>
                  </a:moveTo>
                  <a:lnTo>
                    <a:pt x="109784" y="0"/>
                  </a:lnTo>
                  <a:lnTo>
                    <a:pt x="98654" y="0"/>
                  </a:lnTo>
                  <a:lnTo>
                    <a:pt x="87065" y="10"/>
                  </a:lnTo>
                  <a:lnTo>
                    <a:pt x="75249" y="355"/>
                  </a:lnTo>
                  <a:lnTo>
                    <a:pt x="63887" y="1652"/>
                  </a:lnTo>
                  <a:lnTo>
                    <a:pt x="53332" y="4158"/>
                  </a:lnTo>
                  <a:lnTo>
                    <a:pt x="43458" y="7809"/>
                  </a:lnTo>
                  <a:lnTo>
                    <a:pt x="33837" y="12402"/>
                  </a:lnTo>
                  <a:lnTo>
                    <a:pt x="24199" y="17719"/>
                  </a:lnTo>
                  <a:lnTo>
                    <a:pt x="15083" y="23729"/>
                  </a:lnTo>
                  <a:lnTo>
                    <a:pt x="7699" y="30586"/>
                  </a:lnTo>
                  <a:lnTo>
                    <a:pt x="2594" y="38298"/>
                  </a:lnTo>
                  <a:lnTo>
                    <a:pt x="0" y="46424"/>
                  </a:lnTo>
                  <a:lnTo>
                    <a:pt x="152" y="54192"/>
                  </a:lnTo>
                  <a:lnTo>
                    <a:pt x="2895" y="61188"/>
                  </a:lnTo>
                  <a:lnTo>
                    <a:pt x="7957" y="67188"/>
                  </a:lnTo>
                  <a:lnTo>
                    <a:pt x="15152" y="71995"/>
                  </a:lnTo>
                  <a:lnTo>
                    <a:pt x="24167" y="75632"/>
                  </a:lnTo>
                  <a:lnTo>
                    <a:pt x="34623" y="78278"/>
                  </a:lnTo>
                  <a:lnTo>
                    <a:pt x="46155" y="80153"/>
                  </a:lnTo>
                  <a:lnTo>
                    <a:pt x="58459" y="81467"/>
                  </a:lnTo>
                  <a:lnTo>
                    <a:pt x="71144" y="82710"/>
                  </a:lnTo>
                  <a:lnTo>
                    <a:pt x="83732" y="84618"/>
                  </a:lnTo>
                  <a:lnTo>
                    <a:pt x="95958" y="87548"/>
                  </a:lnTo>
                  <a:lnTo>
                    <a:pt x="107114" y="91824"/>
                  </a:lnTo>
                  <a:lnTo>
                    <a:pt x="116018" y="97902"/>
                  </a:lnTo>
                  <a:lnTo>
                    <a:pt x="122213" y="105832"/>
                  </a:lnTo>
                  <a:lnTo>
                    <a:pt x="125576" y="114886"/>
                  </a:lnTo>
                  <a:lnTo>
                    <a:pt x="125953" y="123799"/>
                  </a:lnTo>
                  <a:lnTo>
                    <a:pt x="123568" y="131853"/>
                  </a:lnTo>
                  <a:lnTo>
                    <a:pt x="118580" y="138712"/>
                  </a:lnTo>
                  <a:lnTo>
                    <a:pt x="110905" y="144168"/>
                  </a:lnTo>
                  <a:lnTo>
                    <a:pt x="100757" y="148272"/>
                  </a:lnTo>
                  <a:lnTo>
                    <a:pt x="88898" y="151079"/>
                  </a:lnTo>
                  <a:lnTo>
                    <a:pt x="76416" y="152537"/>
                  </a:lnTo>
                  <a:lnTo>
                    <a:pt x="64004" y="152752"/>
                  </a:lnTo>
                  <a:lnTo>
                    <a:pt x="52382" y="152098"/>
                  </a:lnTo>
                  <a:lnTo>
                    <a:pt x="41330" y="151066"/>
                  </a:lnTo>
                  <a:lnTo>
                    <a:pt x="29890" y="149570"/>
                  </a:lnTo>
                  <a:lnTo>
                    <a:pt x="1623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31111" y="463281"/>
              <a:ext cx="180993" cy="136844"/>
            </a:xfrm>
            <a:custGeom>
              <a:avLst/>
              <a:gdLst/>
              <a:ahLst/>
              <a:cxnLst/>
              <a:rect l="0" t="0" r="0" b="0"/>
              <a:pathLst>
                <a:path w="180993" h="136844">
                  <a:moveTo>
                    <a:pt x="96765" y="94729"/>
                  </a:moveTo>
                  <a:lnTo>
                    <a:pt x="99564" y="85928"/>
                  </a:lnTo>
                  <a:lnTo>
                    <a:pt x="101066" y="77581"/>
                  </a:lnTo>
                  <a:lnTo>
                    <a:pt x="101368" y="68882"/>
                  </a:lnTo>
                  <a:lnTo>
                    <a:pt x="100516" y="59761"/>
                  </a:lnTo>
                  <a:lnTo>
                    <a:pt x="98400" y="50266"/>
                  </a:lnTo>
                  <a:lnTo>
                    <a:pt x="95073" y="40483"/>
                  </a:lnTo>
                  <a:lnTo>
                    <a:pt x="90565" y="30815"/>
                  </a:lnTo>
                  <a:lnTo>
                    <a:pt x="84797" y="21938"/>
                  </a:lnTo>
                  <a:lnTo>
                    <a:pt x="77846" y="14167"/>
                  </a:lnTo>
                  <a:lnTo>
                    <a:pt x="69909" y="7799"/>
                  </a:lnTo>
                  <a:lnTo>
                    <a:pt x="61212" y="3272"/>
                  </a:lnTo>
                  <a:lnTo>
                    <a:pt x="51965" y="645"/>
                  </a:lnTo>
                  <a:lnTo>
                    <a:pt x="42656" y="0"/>
                  </a:lnTo>
                  <a:lnTo>
                    <a:pt x="34019" y="1604"/>
                  </a:lnTo>
                  <a:lnTo>
                    <a:pt x="26400" y="5385"/>
                  </a:lnTo>
                  <a:lnTo>
                    <a:pt x="19793" y="11005"/>
                  </a:lnTo>
                  <a:lnTo>
                    <a:pt x="14040" y="18057"/>
                  </a:lnTo>
                  <a:lnTo>
                    <a:pt x="8956" y="26166"/>
                  </a:lnTo>
                  <a:lnTo>
                    <a:pt x="4691" y="35031"/>
                  </a:lnTo>
                  <a:lnTo>
                    <a:pt x="1723" y="44426"/>
                  </a:lnTo>
                  <a:lnTo>
                    <a:pt x="207" y="54186"/>
                  </a:lnTo>
                  <a:lnTo>
                    <a:pt x="0" y="64197"/>
                  </a:lnTo>
                  <a:lnTo>
                    <a:pt x="849" y="74377"/>
                  </a:lnTo>
                  <a:lnTo>
                    <a:pt x="2503" y="84663"/>
                  </a:lnTo>
                  <a:lnTo>
                    <a:pt x="5070" y="94689"/>
                  </a:lnTo>
                  <a:lnTo>
                    <a:pt x="8996" y="103816"/>
                  </a:lnTo>
                  <a:lnTo>
                    <a:pt x="14414" y="111759"/>
                  </a:lnTo>
                  <a:lnTo>
                    <a:pt x="21170" y="118244"/>
                  </a:lnTo>
                  <a:lnTo>
                    <a:pt x="29000" y="122852"/>
                  </a:lnTo>
                  <a:lnTo>
                    <a:pt x="37630" y="125532"/>
                  </a:lnTo>
                  <a:lnTo>
                    <a:pt x="46508" y="126213"/>
                  </a:lnTo>
                  <a:lnTo>
                    <a:pt x="54848" y="124634"/>
                  </a:lnTo>
                  <a:lnTo>
                    <a:pt x="62269" y="120869"/>
                  </a:lnTo>
                  <a:lnTo>
                    <a:pt x="68909" y="115260"/>
                  </a:lnTo>
                  <a:lnTo>
                    <a:pt x="75218" y="108215"/>
                  </a:lnTo>
                  <a:lnTo>
                    <a:pt x="81489" y="100111"/>
                  </a:lnTo>
                  <a:lnTo>
                    <a:pt x="87364" y="91249"/>
                  </a:lnTo>
                  <a:lnTo>
                    <a:pt x="91953" y="81857"/>
                  </a:lnTo>
                  <a:lnTo>
                    <a:pt x="94893" y="72172"/>
                  </a:lnTo>
                  <a:lnTo>
                    <a:pt x="97655" y="64929"/>
                  </a:lnTo>
                  <a:lnTo>
                    <a:pt x="101823" y="63322"/>
                  </a:lnTo>
                  <a:lnTo>
                    <a:pt x="106683" y="66162"/>
                  </a:lnTo>
                  <a:lnTo>
                    <a:pt x="111966" y="71851"/>
                  </a:lnTo>
                  <a:lnTo>
                    <a:pt x="117638" y="79312"/>
                  </a:lnTo>
                  <a:lnTo>
                    <a:pt x="123659" y="87869"/>
                  </a:lnTo>
                  <a:lnTo>
                    <a:pt x="130130" y="96785"/>
                  </a:lnTo>
                  <a:lnTo>
                    <a:pt x="137289" y="105194"/>
                  </a:lnTo>
                  <a:lnTo>
                    <a:pt x="145196" y="112672"/>
                  </a:lnTo>
                  <a:lnTo>
                    <a:pt x="153313" y="119041"/>
                  </a:lnTo>
                  <a:lnTo>
                    <a:pt x="161399" y="124789"/>
                  </a:lnTo>
                  <a:lnTo>
                    <a:pt x="170164" y="130416"/>
                  </a:lnTo>
                  <a:lnTo>
                    <a:pt x="180992" y="136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1046" y="437184"/>
              <a:ext cx="347835" cy="162941"/>
            </a:xfrm>
            <a:custGeom>
              <a:avLst/>
              <a:gdLst/>
              <a:ahLst/>
              <a:cxnLst/>
              <a:rect l="0" t="0" r="0" b="0"/>
              <a:pathLst>
                <a:path w="347835" h="162941">
                  <a:moveTo>
                    <a:pt x="0" y="36598"/>
                  </a:moveTo>
                  <a:lnTo>
                    <a:pt x="68" y="48333"/>
                  </a:lnTo>
                  <a:lnTo>
                    <a:pt x="707" y="59462"/>
                  </a:lnTo>
                  <a:lnTo>
                    <a:pt x="2004" y="71056"/>
                  </a:lnTo>
                  <a:lnTo>
                    <a:pt x="3864" y="83044"/>
                  </a:lnTo>
                  <a:lnTo>
                    <a:pt x="6180" y="95056"/>
                  </a:lnTo>
                  <a:lnTo>
                    <a:pt x="8807" y="106790"/>
                  </a:lnTo>
                  <a:lnTo>
                    <a:pt x="10299" y="115758"/>
                  </a:lnTo>
                  <a:lnTo>
                    <a:pt x="9435" y="118679"/>
                  </a:lnTo>
                  <a:lnTo>
                    <a:pt x="7590" y="116124"/>
                  </a:lnTo>
                  <a:lnTo>
                    <a:pt x="5709" y="109668"/>
                  </a:lnTo>
                  <a:lnTo>
                    <a:pt x="4298" y="100612"/>
                  </a:lnTo>
                  <a:lnTo>
                    <a:pt x="3729" y="89850"/>
                  </a:lnTo>
                  <a:lnTo>
                    <a:pt x="4102" y="77987"/>
                  </a:lnTo>
                  <a:lnTo>
                    <a:pt x="5640" y="65895"/>
                  </a:lnTo>
                  <a:lnTo>
                    <a:pt x="8791" y="54748"/>
                  </a:lnTo>
                  <a:lnTo>
                    <a:pt x="13655" y="45107"/>
                  </a:lnTo>
                  <a:lnTo>
                    <a:pt x="20190" y="37308"/>
                  </a:lnTo>
                  <a:lnTo>
                    <a:pt x="28395" y="31733"/>
                  </a:lnTo>
                  <a:lnTo>
                    <a:pt x="38091" y="28359"/>
                  </a:lnTo>
                  <a:lnTo>
                    <a:pt x="48667" y="27023"/>
                  </a:lnTo>
                  <a:lnTo>
                    <a:pt x="59217" y="27621"/>
                  </a:lnTo>
                  <a:lnTo>
                    <a:pt x="69226" y="29910"/>
                  </a:lnTo>
                  <a:lnTo>
                    <a:pt x="78402" y="33713"/>
                  </a:lnTo>
                  <a:lnTo>
                    <a:pt x="86492" y="39005"/>
                  </a:lnTo>
                  <a:lnTo>
                    <a:pt x="93487" y="45636"/>
                  </a:lnTo>
                  <a:lnTo>
                    <a:pt x="99540" y="53358"/>
                  </a:lnTo>
                  <a:lnTo>
                    <a:pt x="104857" y="61912"/>
                  </a:lnTo>
                  <a:lnTo>
                    <a:pt x="109607" y="70992"/>
                  </a:lnTo>
                  <a:lnTo>
                    <a:pt x="113304" y="77614"/>
                  </a:lnTo>
                  <a:lnTo>
                    <a:pt x="115325" y="78228"/>
                  </a:lnTo>
                  <a:lnTo>
                    <a:pt x="116175" y="73924"/>
                  </a:lnTo>
                  <a:lnTo>
                    <a:pt x="116758" y="66627"/>
                  </a:lnTo>
                  <a:lnTo>
                    <a:pt x="118038" y="58093"/>
                  </a:lnTo>
                  <a:lnTo>
                    <a:pt x="120442" y="49355"/>
                  </a:lnTo>
                  <a:lnTo>
                    <a:pt x="124006" y="41503"/>
                  </a:lnTo>
                  <a:lnTo>
                    <a:pt x="129402" y="36230"/>
                  </a:lnTo>
                  <a:lnTo>
                    <a:pt x="136646" y="34487"/>
                  </a:lnTo>
                  <a:lnTo>
                    <a:pt x="144083" y="35998"/>
                  </a:lnTo>
                  <a:lnTo>
                    <a:pt x="151284" y="40110"/>
                  </a:lnTo>
                  <a:lnTo>
                    <a:pt x="158318" y="46328"/>
                  </a:lnTo>
                  <a:lnTo>
                    <a:pt x="165279" y="54417"/>
                  </a:lnTo>
                  <a:lnTo>
                    <a:pt x="172215" y="64091"/>
                  </a:lnTo>
                  <a:lnTo>
                    <a:pt x="178820" y="75016"/>
                  </a:lnTo>
                  <a:lnTo>
                    <a:pt x="184488" y="86876"/>
                  </a:lnTo>
                  <a:lnTo>
                    <a:pt x="188969" y="99380"/>
                  </a:lnTo>
                  <a:lnTo>
                    <a:pt x="192675" y="111168"/>
                  </a:lnTo>
                  <a:lnTo>
                    <a:pt x="197163" y="119486"/>
                  </a:lnTo>
                  <a:lnTo>
                    <a:pt x="203155" y="123055"/>
                  </a:lnTo>
                  <a:lnTo>
                    <a:pt x="209544" y="122843"/>
                  </a:lnTo>
                  <a:lnTo>
                    <a:pt x="216006" y="120136"/>
                  </a:lnTo>
                  <a:lnTo>
                    <a:pt x="222873" y="116188"/>
                  </a:lnTo>
                  <a:lnTo>
                    <a:pt x="230789" y="112207"/>
                  </a:lnTo>
                  <a:lnTo>
                    <a:pt x="240012" y="108812"/>
                  </a:lnTo>
                  <a:lnTo>
                    <a:pt x="250462" y="106000"/>
                  </a:lnTo>
                  <a:lnTo>
                    <a:pt x="261917" y="103402"/>
                  </a:lnTo>
                  <a:lnTo>
                    <a:pt x="274135" y="100750"/>
                  </a:lnTo>
                  <a:lnTo>
                    <a:pt x="286742" y="97775"/>
                  </a:lnTo>
                  <a:lnTo>
                    <a:pt x="299271" y="94157"/>
                  </a:lnTo>
                  <a:lnTo>
                    <a:pt x="311458" y="89778"/>
                  </a:lnTo>
                  <a:lnTo>
                    <a:pt x="322755" y="84376"/>
                  </a:lnTo>
                  <a:lnTo>
                    <a:pt x="332285" y="77467"/>
                  </a:lnTo>
                  <a:lnTo>
                    <a:pt x="339719" y="68937"/>
                  </a:lnTo>
                  <a:lnTo>
                    <a:pt x="344895" y="59295"/>
                  </a:lnTo>
                  <a:lnTo>
                    <a:pt x="347563" y="49446"/>
                  </a:lnTo>
                  <a:lnTo>
                    <a:pt x="347834" y="39943"/>
                  </a:lnTo>
                  <a:lnTo>
                    <a:pt x="345933" y="31125"/>
                  </a:lnTo>
                  <a:lnTo>
                    <a:pt x="342009" y="23283"/>
                  </a:lnTo>
                  <a:lnTo>
                    <a:pt x="336333" y="16462"/>
                  </a:lnTo>
                  <a:lnTo>
                    <a:pt x="329103" y="10697"/>
                  </a:lnTo>
                  <a:lnTo>
                    <a:pt x="320357" y="6107"/>
                  </a:lnTo>
                  <a:lnTo>
                    <a:pt x="310261" y="2653"/>
                  </a:lnTo>
                  <a:lnTo>
                    <a:pt x="299401" y="484"/>
                  </a:lnTo>
                  <a:lnTo>
                    <a:pt x="288651" y="0"/>
                  </a:lnTo>
                  <a:lnTo>
                    <a:pt x="278499" y="1268"/>
                  </a:lnTo>
                  <a:lnTo>
                    <a:pt x="269057" y="4068"/>
                  </a:lnTo>
                  <a:lnTo>
                    <a:pt x="260255" y="8082"/>
                  </a:lnTo>
                  <a:lnTo>
                    <a:pt x="251973" y="13015"/>
                  </a:lnTo>
                  <a:lnTo>
                    <a:pt x="244411" y="19105"/>
                  </a:lnTo>
                  <a:lnTo>
                    <a:pt x="238075" y="27081"/>
                  </a:lnTo>
                  <a:lnTo>
                    <a:pt x="233153" y="37180"/>
                  </a:lnTo>
                  <a:lnTo>
                    <a:pt x="229846" y="48878"/>
                  </a:lnTo>
                  <a:lnTo>
                    <a:pt x="228524" y="61185"/>
                  </a:lnTo>
                  <a:lnTo>
                    <a:pt x="229194" y="73457"/>
                  </a:lnTo>
                  <a:lnTo>
                    <a:pt x="231577" y="85270"/>
                  </a:lnTo>
                  <a:lnTo>
                    <a:pt x="235301" y="96270"/>
                  </a:lnTo>
                  <a:lnTo>
                    <a:pt x="240028" y="106360"/>
                  </a:lnTo>
                  <a:lnTo>
                    <a:pt x="245639" y="115473"/>
                  </a:lnTo>
                  <a:lnTo>
                    <a:pt x="252228" y="123463"/>
                  </a:lnTo>
                  <a:lnTo>
                    <a:pt x="259760" y="130362"/>
                  </a:lnTo>
                  <a:lnTo>
                    <a:pt x="267827" y="136383"/>
                  </a:lnTo>
                  <a:lnTo>
                    <a:pt x="276619" y="142528"/>
                  </a:lnTo>
                  <a:lnTo>
                    <a:pt x="288025" y="150457"/>
                  </a:lnTo>
                  <a:lnTo>
                    <a:pt x="305327" y="162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59544" y="579067"/>
              <a:ext cx="45509" cy="136871"/>
            </a:xfrm>
            <a:custGeom>
              <a:avLst/>
              <a:gdLst/>
              <a:ahLst/>
              <a:cxnLst/>
              <a:rect l="0" t="0" r="0" b="0"/>
              <a:pathLst>
                <a:path w="45509" h="136871">
                  <a:moveTo>
                    <a:pt x="31586" y="0"/>
                  </a:moveTo>
                  <a:lnTo>
                    <a:pt x="34519" y="11668"/>
                  </a:lnTo>
                  <a:lnTo>
                    <a:pt x="37301" y="22157"/>
                  </a:lnTo>
                  <a:lnTo>
                    <a:pt x="40192" y="32463"/>
                  </a:lnTo>
                  <a:lnTo>
                    <a:pt x="42887" y="42937"/>
                  </a:lnTo>
                  <a:lnTo>
                    <a:pt x="44755" y="53929"/>
                  </a:lnTo>
                  <a:lnTo>
                    <a:pt x="45508" y="65563"/>
                  </a:lnTo>
                  <a:lnTo>
                    <a:pt x="45022" y="77471"/>
                  </a:lnTo>
                  <a:lnTo>
                    <a:pt x="43172" y="88929"/>
                  </a:lnTo>
                  <a:lnTo>
                    <a:pt x="40035" y="99549"/>
                  </a:lnTo>
                  <a:lnTo>
                    <a:pt x="35751" y="108996"/>
                  </a:lnTo>
                  <a:lnTo>
                    <a:pt x="29793" y="117746"/>
                  </a:lnTo>
                  <a:lnTo>
                    <a:pt x="19406" y="1265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07615" y="252683"/>
              <a:ext cx="133531" cy="286649"/>
            </a:xfrm>
            <a:custGeom>
              <a:avLst/>
              <a:gdLst/>
              <a:ahLst/>
              <a:cxnLst/>
              <a:rect l="0" t="0" r="0" b="0"/>
              <a:pathLst>
                <a:path w="133531" h="286649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8" y="88494"/>
                  </a:lnTo>
                  <a:lnTo>
                    <a:pt x="5813" y="100768"/>
                  </a:lnTo>
                  <a:lnTo>
                    <a:pt x="7740" y="112803"/>
                  </a:lnTo>
                  <a:lnTo>
                    <a:pt x="9579" y="124957"/>
                  </a:lnTo>
                  <a:lnTo>
                    <a:pt x="11114" y="137433"/>
                  </a:lnTo>
                  <a:lnTo>
                    <a:pt x="12297" y="150272"/>
                  </a:lnTo>
                  <a:lnTo>
                    <a:pt x="13166" y="163431"/>
                  </a:lnTo>
                  <a:lnTo>
                    <a:pt x="13786" y="176843"/>
                  </a:lnTo>
                  <a:lnTo>
                    <a:pt x="14218" y="190444"/>
                  </a:lnTo>
                  <a:lnTo>
                    <a:pt x="14517" y="204181"/>
                  </a:lnTo>
                  <a:lnTo>
                    <a:pt x="14708" y="217983"/>
                  </a:lnTo>
                  <a:lnTo>
                    <a:pt x="14399" y="230687"/>
                  </a:lnTo>
                  <a:lnTo>
                    <a:pt x="13120" y="238872"/>
                  </a:lnTo>
                  <a:lnTo>
                    <a:pt x="11634" y="240689"/>
                  </a:lnTo>
                  <a:lnTo>
                    <a:pt x="11020" y="238025"/>
                  </a:lnTo>
                  <a:lnTo>
                    <a:pt x="11469" y="232555"/>
                  </a:lnTo>
                  <a:lnTo>
                    <a:pt x="12808" y="225310"/>
                  </a:lnTo>
                  <a:lnTo>
                    <a:pt x="14815" y="216933"/>
                  </a:lnTo>
                  <a:lnTo>
                    <a:pt x="17465" y="207987"/>
                  </a:lnTo>
                  <a:lnTo>
                    <a:pt x="20920" y="199037"/>
                  </a:lnTo>
                  <a:lnTo>
                    <a:pt x="25217" y="190386"/>
                  </a:lnTo>
                  <a:lnTo>
                    <a:pt x="30578" y="182436"/>
                  </a:lnTo>
                  <a:lnTo>
                    <a:pt x="37467" y="175771"/>
                  </a:lnTo>
                  <a:lnTo>
                    <a:pt x="45989" y="170594"/>
                  </a:lnTo>
                  <a:lnTo>
                    <a:pt x="55799" y="167100"/>
                  </a:lnTo>
                  <a:lnTo>
                    <a:pt x="66293" y="165645"/>
                  </a:lnTo>
                  <a:lnTo>
                    <a:pt x="77048" y="166227"/>
                  </a:lnTo>
                  <a:lnTo>
                    <a:pt x="87691" y="168718"/>
                  </a:lnTo>
                  <a:lnTo>
                    <a:pt x="97829" y="173047"/>
                  </a:lnTo>
                  <a:lnTo>
                    <a:pt x="107299" y="179002"/>
                  </a:lnTo>
                  <a:lnTo>
                    <a:pt x="115811" y="186591"/>
                  </a:lnTo>
                  <a:lnTo>
                    <a:pt x="122857" y="196112"/>
                  </a:lnTo>
                  <a:lnTo>
                    <a:pt x="128291" y="207544"/>
                  </a:lnTo>
                  <a:lnTo>
                    <a:pt x="131959" y="220287"/>
                  </a:lnTo>
                  <a:lnTo>
                    <a:pt x="133530" y="233371"/>
                  </a:lnTo>
                  <a:lnTo>
                    <a:pt x="133022" y="246191"/>
                  </a:lnTo>
                  <a:lnTo>
                    <a:pt x="130411" y="258050"/>
                  </a:lnTo>
                  <a:lnTo>
                    <a:pt x="125468" y="268023"/>
                  </a:lnTo>
                  <a:lnTo>
                    <a:pt x="118297" y="275791"/>
                  </a:lnTo>
                  <a:lnTo>
                    <a:pt x="109416" y="281379"/>
                  </a:lnTo>
                  <a:lnTo>
                    <a:pt x="99556" y="284860"/>
                  </a:lnTo>
                  <a:lnTo>
                    <a:pt x="89234" y="286505"/>
                  </a:lnTo>
                  <a:lnTo>
                    <a:pt x="78987" y="286648"/>
                  </a:lnTo>
                  <a:lnTo>
                    <a:pt x="68347" y="285510"/>
                  </a:lnTo>
                  <a:lnTo>
                    <a:pt x="55270" y="281880"/>
                  </a:lnTo>
                  <a:lnTo>
                    <a:pt x="3619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08876" y="410611"/>
              <a:ext cx="98151" cy="130775"/>
            </a:xfrm>
            <a:custGeom>
              <a:avLst/>
              <a:gdLst/>
              <a:ahLst/>
              <a:cxnLst/>
              <a:rect l="0" t="0" r="0" b="0"/>
              <a:pathLst>
                <a:path w="98151" h="130775">
                  <a:moveTo>
                    <a:pt x="13922" y="0"/>
                  </a:moveTo>
                  <a:lnTo>
                    <a:pt x="10988" y="8868"/>
                  </a:lnTo>
                  <a:lnTo>
                    <a:pt x="8206" y="17855"/>
                  </a:lnTo>
                  <a:lnTo>
                    <a:pt x="5315" y="27850"/>
                  </a:lnTo>
                  <a:lnTo>
                    <a:pt x="2621" y="38831"/>
                  </a:lnTo>
                  <a:lnTo>
                    <a:pt x="753" y="50643"/>
                  </a:lnTo>
                  <a:lnTo>
                    <a:pt x="0" y="63096"/>
                  </a:lnTo>
                  <a:lnTo>
                    <a:pt x="485" y="75861"/>
                  </a:lnTo>
                  <a:lnTo>
                    <a:pt x="2335" y="88494"/>
                  </a:lnTo>
                  <a:lnTo>
                    <a:pt x="5481" y="100744"/>
                  </a:lnTo>
                  <a:lnTo>
                    <a:pt x="10034" y="111916"/>
                  </a:lnTo>
                  <a:lnTo>
                    <a:pt x="16363" y="120828"/>
                  </a:lnTo>
                  <a:lnTo>
                    <a:pt x="24501" y="127029"/>
                  </a:lnTo>
                  <a:lnTo>
                    <a:pt x="33878" y="130394"/>
                  </a:lnTo>
                  <a:lnTo>
                    <a:pt x="43549" y="130774"/>
                  </a:lnTo>
                  <a:lnTo>
                    <a:pt x="52932" y="128399"/>
                  </a:lnTo>
                  <a:lnTo>
                    <a:pt x="61669" y="123758"/>
                  </a:lnTo>
                  <a:lnTo>
                    <a:pt x="69458" y="117380"/>
                  </a:lnTo>
                  <a:lnTo>
                    <a:pt x="76243" y="109725"/>
                  </a:lnTo>
                  <a:lnTo>
                    <a:pt x="81985" y="100998"/>
                  </a:lnTo>
                  <a:lnTo>
                    <a:pt x="86558" y="91165"/>
                  </a:lnTo>
                  <a:lnTo>
                    <a:pt x="90012" y="80306"/>
                  </a:lnTo>
                  <a:lnTo>
                    <a:pt x="92525" y="69010"/>
                  </a:lnTo>
                  <a:lnTo>
                    <a:pt x="94576" y="57086"/>
                  </a:lnTo>
                  <a:lnTo>
                    <a:pt x="96348" y="42371"/>
                  </a:lnTo>
                  <a:lnTo>
                    <a:pt x="9815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83438" y="252683"/>
              <a:ext cx="28874" cy="294799"/>
            </a:xfrm>
            <a:custGeom>
              <a:avLst/>
              <a:gdLst/>
              <a:ahLst/>
              <a:cxnLst/>
              <a:rect l="0" t="0" r="0" b="0"/>
              <a:pathLst>
                <a:path w="28874" h="294799">
                  <a:moveTo>
                    <a:pt x="7815" y="0"/>
                  </a:moveTo>
                  <a:lnTo>
                    <a:pt x="4950" y="8936"/>
                  </a:lnTo>
                  <a:lnTo>
                    <a:pt x="2807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8"/>
                  </a:lnTo>
                  <a:lnTo>
                    <a:pt x="1889" y="87809"/>
                  </a:lnTo>
                  <a:lnTo>
                    <a:pt x="3254" y="104197"/>
                  </a:lnTo>
                  <a:lnTo>
                    <a:pt x="4468" y="120955"/>
                  </a:lnTo>
                  <a:lnTo>
                    <a:pt x="5602" y="137967"/>
                  </a:lnTo>
                  <a:lnTo>
                    <a:pt x="6971" y="155153"/>
                  </a:lnTo>
                  <a:lnTo>
                    <a:pt x="8739" y="172453"/>
                  </a:lnTo>
                  <a:lnTo>
                    <a:pt x="10757" y="189665"/>
                  </a:lnTo>
                  <a:lnTo>
                    <a:pt x="12658" y="206455"/>
                  </a:lnTo>
                  <a:lnTo>
                    <a:pt x="14238" y="222662"/>
                  </a:lnTo>
                  <a:lnTo>
                    <a:pt x="15654" y="237898"/>
                  </a:lnTo>
                  <a:lnTo>
                    <a:pt x="17575" y="253060"/>
                  </a:lnTo>
                  <a:lnTo>
                    <a:pt x="21289" y="270595"/>
                  </a:lnTo>
                  <a:lnTo>
                    <a:pt x="2887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75440" y="31585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42114"/>
                  </a:moveTo>
                  <a:lnTo>
                    <a:pt x="188306" y="41980"/>
                  </a:lnTo>
                  <a:lnTo>
                    <a:pt x="177178" y="40700"/>
                  </a:lnTo>
                  <a:lnTo>
                    <a:pt x="165579" y="38111"/>
                  </a:lnTo>
                  <a:lnTo>
                    <a:pt x="153418" y="34565"/>
                  </a:lnTo>
                  <a:lnTo>
                    <a:pt x="140758" y="30580"/>
                  </a:lnTo>
                  <a:lnTo>
                    <a:pt x="127702" y="26500"/>
                  </a:lnTo>
                  <a:lnTo>
                    <a:pt x="114351" y="22479"/>
                  </a:lnTo>
                  <a:lnTo>
                    <a:pt x="100785" y="18561"/>
                  </a:lnTo>
                  <a:lnTo>
                    <a:pt x="87074" y="14751"/>
                  </a:lnTo>
                  <a:lnTo>
                    <a:pt x="73293" y="11181"/>
                  </a:lnTo>
                  <a:lnTo>
                    <a:pt x="57860" y="7778"/>
                  </a:lnTo>
                  <a:lnTo>
                    <a:pt x="36069" y="42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33450" y="22109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3"/>
                  </a:lnTo>
                  <a:lnTo>
                    <a:pt x="0" y="108877"/>
                  </a:lnTo>
                  <a:lnTo>
                    <a:pt x="0" y="127360"/>
                  </a:lnTo>
                  <a:lnTo>
                    <a:pt x="5" y="145035"/>
                  </a:lnTo>
                  <a:lnTo>
                    <a:pt x="179" y="161678"/>
                  </a:lnTo>
                  <a:lnTo>
                    <a:pt x="827" y="177095"/>
                  </a:lnTo>
                  <a:lnTo>
                    <a:pt x="2075" y="191328"/>
                  </a:lnTo>
                  <a:lnTo>
                    <a:pt x="3727" y="204889"/>
                  </a:lnTo>
                  <a:lnTo>
                    <a:pt x="5376" y="218617"/>
                  </a:lnTo>
                  <a:lnTo>
                    <a:pt x="6783" y="232971"/>
                  </a:lnTo>
                  <a:lnTo>
                    <a:pt x="8049" y="247888"/>
                  </a:lnTo>
                  <a:lnTo>
                    <a:pt x="9505" y="262981"/>
                  </a:lnTo>
                  <a:lnTo>
                    <a:pt x="11332" y="277979"/>
                  </a:lnTo>
                  <a:lnTo>
                    <a:pt x="13399" y="292565"/>
                  </a:lnTo>
                  <a:lnTo>
                    <a:pt x="15549" y="307947"/>
                  </a:lnTo>
                  <a:lnTo>
                    <a:pt x="17976" y="327709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17637" y="37902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12163" y="18191"/>
                  </a:lnTo>
                  <a:lnTo>
                    <a:pt x="202537" y="16049"/>
                  </a:lnTo>
                  <a:lnTo>
                    <a:pt x="191248" y="14441"/>
                  </a:lnTo>
                  <a:lnTo>
                    <a:pt x="178581" y="13088"/>
                  </a:lnTo>
                  <a:lnTo>
                    <a:pt x="165100" y="11591"/>
                  </a:lnTo>
                  <a:lnTo>
                    <a:pt x="151229" y="9745"/>
                  </a:lnTo>
                  <a:lnTo>
                    <a:pt x="137194" y="7678"/>
                  </a:lnTo>
                  <a:lnTo>
                    <a:pt x="123101" y="5745"/>
                  </a:lnTo>
                  <a:lnTo>
                    <a:pt x="109001" y="4149"/>
                  </a:lnTo>
                  <a:lnTo>
                    <a:pt x="94908" y="2925"/>
                  </a:lnTo>
                  <a:lnTo>
                    <a:pt x="80826" y="2029"/>
                  </a:lnTo>
                  <a:lnTo>
                    <a:pt x="66768" y="1392"/>
                  </a:lnTo>
                  <a:lnTo>
                    <a:pt x="53148" y="946"/>
                  </a:lnTo>
                  <a:lnTo>
                    <a:pt x="39329" y="591"/>
                  </a:lnTo>
                  <a:lnTo>
                    <a:pt x="22976" y="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44651" y="157927"/>
              <a:ext cx="267827" cy="431669"/>
            </a:xfrm>
            <a:custGeom>
              <a:avLst/>
              <a:gdLst/>
              <a:ahLst/>
              <a:cxnLst/>
              <a:rect l="0" t="0" r="0" b="0"/>
              <a:pathLst>
                <a:path w="267827" h="431669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7" y="35500"/>
                  </a:lnTo>
                  <a:lnTo>
                    <a:pt x="1327" y="46940"/>
                  </a:lnTo>
                  <a:lnTo>
                    <a:pt x="2142" y="60492"/>
                  </a:lnTo>
                  <a:lnTo>
                    <a:pt x="2825" y="75982"/>
                  </a:lnTo>
                  <a:lnTo>
                    <a:pt x="3353" y="93046"/>
                  </a:lnTo>
                  <a:lnTo>
                    <a:pt x="3744" y="111286"/>
                  </a:lnTo>
                  <a:lnTo>
                    <a:pt x="4191" y="129887"/>
                  </a:lnTo>
                  <a:lnTo>
                    <a:pt x="5031" y="147673"/>
                  </a:lnTo>
                  <a:lnTo>
                    <a:pt x="6412" y="164083"/>
                  </a:lnTo>
                  <a:lnTo>
                    <a:pt x="8155" y="179573"/>
                  </a:lnTo>
                  <a:lnTo>
                    <a:pt x="9864" y="195276"/>
                  </a:lnTo>
                  <a:lnTo>
                    <a:pt x="11308" y="211840"/>
                  </a:lnTo>
                  <a:lnTo>
                    <a:pt x="12428" y="229088"/>
                  </a:lnTo>
                  <a:lnTo>
                    <a:pt x="13254" y="246301"/>
                  </a:lnTo>
                  <a:lnTo>
                    <a:pt x="13849" y="263035"/>
                  </a:lnTo>
                  <a:lnTo>
                    <a:pt x="14436" y="279171"/>
                  </a:lnTo>
                  <a:lnTo>
                    <a:pt x="15369" y="294760"/>
                  </a:lnTo>
                  <a:lnTo>
                    <a:pt x="16806" y="309877"/>
                  </a:lnTo>
                  <a:lnTo>
                    <a:pt x="18293" y="323522"/>
                  </a:lnTo>
                  <a:lnTo>
                    <a:pt x="18843" y="332235"/>
                  </a:lnTo>
                  <a:lnTo>
                    <a:pt x="18357" y="333882"/>
                  </a:lnTo>
                  <a:lnTo>
                    <a:pt x="17604" y="330256"/>
                  </a:lnTo>
                  <a:lnTo>
                    <a:pt x="16926" y="322963"/>
                  </a:lnTo>
                  <a:lnTo>
                    <a:pt x="16399" y="312877"/>
                  </a:lnTo>
                  <a:lnTo>
                    <a:pt x="16020" y="300661"/>
                  </a:lnTo>
                  <a:lnTo>
                    <a:pt x="16092" y="287354"/>
                  </a:lnTo>
                  <a:lnTo>
                    <a:pt x="17197" y="274323"/>
                  </a:lnTo>
                  <a:lnTo>
                    <a:pt x="19581" y="262307"/>
                  </a:lnTo>
                  <a:lnTo>
                    <a:pt x="23490" y="251949"/>
                  </a:lnTo>
                  <a:lnTo>
                    <a:pt x="29320" y="244043"/>
                  </a:lnTo>
                  <a:lnTo>
                    <a:pt x="37088" y="238776"/>
                  </a:lnTo>
                  <a:lnTo>
                    <a:pt x="46202" y="236170"/>
                  </a:lnTo>
                  <a:lnTo>
                    <a:pt x="55689" y="236367"/>
                  </a:lnTo>
                  <a:lnTo>
                    <a:pt x="64951" y="239164"/>
                  </a:lnTo>
                  <a:lnTo>
                    <a:pt x="73774" y="244275"/>
                  </a:lnTo>
                  <a:lnTo>
                    <a:pt x="82154" y="251507"/>
                  </a:lnTo>
                  <a:lnTo>
                    <a:pt x="90151" y="260552"/>
                  </a:lnTo>
                  <a:lnTo>
                    <a:pt x="97692" y="271028"/>
                  </a:lnTo>
                  <a:lnTo>
                    <a:pt x="104544" y="282574"/>
                  </a:lnTo>
                  <a:lnTo>
                    <a:pt x="110636" y="294894"/>
                  </a:lnTo>
                  <a:lnTo>
                    <a:pt x="115882" y="307758"/>
                  </a:lnTo>
                  <a:lnTo>
                    <a:pt x="120108" y="320999"/>
                  </a:lnTo>
                  <a:lnTo>
                    <a:pt x="123325" y="334494"/>
                  </a:lnTo>
                  <a:lnTo>
                    <a:pt x="125842" y="347997"/>
                  </a:lnTo>
                  <a:lnTo>
                    <a:pt x="128154" y="361144"/>
                  </a:lnTo>
                  <a:lnTo>
                    <a:pt x="130579" y="373711"/>
                  </a:lnTo>
                  <a:lnTo>
                    <a:pt x="133660" y="383761"/>
                  </a:lnTo>
                  <a:lnTo>
                    <a:pt x="137521" y="388200"/>
                  </a:lnTo>
                  <a:lnTo>
                    <a:pt x="141553" y="387136"/>
                  </a:lnTo>
                  <a:lnTo>
                    <a:pt x="145883" y="382668"/>
                  </a:lnTo>
                  <a:lnTo>
                    <a:pt x="150706" y="376512"/>
                  </a:lnTo>
                  <a:lnTo>
                    <a:pt x="156213" y="369789"/>
                  </a:lnTo>
                  <a:lnTo>
                    <a:pt x="162648" y="363272"/>
                  </a:lnTo>
                  <a:lnTo>
                    <a:pt x="170043" y="357295"/>
                  </a:lnTo>
                  <a:lnTo>
                    <a:pt x="178276" y="351904"/>
                  </a:lnTo>
                  <a:lnTo>
                    <a:pt x="187171" y="347022"/>
                  </a:lnTo>
                  <a:lnTo>
                    <a:pt x="196558" y="342535"/>
                  </a:lnTo>
                  <a:lnTo>
                    <a:pt x="206301" y="338174"/>
                  </a:lnTo>
                  <a:lnTo>
                    <a:pt x="216293" y="333550"/>
                  </a:lnTo>
                  <a:lnTo>
                    <a:pt x="226449" y="328465"/>
                  </a:lnTo>
                  <a:lnTo>
                    <a:pt x="236386" y="322742"/>
                  </a:lnTo>
                  <a:lnTo>
                    <a:pt x="245453" y="316143"/>
                  </a:lnTo>
                  <a:lnTo>
                    <a:pt x="253349" y="308631"/>
                  </a:lnTo>
                  <a:lnTo>
                    <a:pt x="259635" y="300485"/>
                  </a:lnTo>
                  <a:lnTo>
                    <a:pt x="263574" y="292179"/>
                  </a:lnTo>
                  <a:lnTo>
                    <a:pt x="264994" y="284008"/>
                  </a:lnTo>
                  <a:lnTo>
                    <a:pt x="264014" y="276235"/>
                  </a:lnTo>
                  <a:lnTo>
                    <a:pt x="260781" y="269169"/>
                  </a:lnTo>
                  <a:lnTo>
                    <a:pt x="255610" y="262910"/>
                  </a:lnTo>
                  <a:lnTo>
                    <a:pt x="248905" y="257708"/>
                  </a:lnTo>
                  <a:lnTo>
                    <a:pt x="241051" y="254036"/>
                  </a:lnTo>
                  <a:lnTo>
                    <a:pt x="232372" y="252020"/>
                  </a:lnTo>
                  <a:lnTo>
                    <a:pt x="223278" y="251802"/>
                  </a:lnTo>
                  <a:lnTo>
                    <a:pt x="214253" y="253699"/>
                  </a:lnTo>
                  <a:lnTo>
                    <a:pt x="205565" y="257690"/>
                  </a:lnTo>
                  <a:lnTo>
                    <a:pt x="197597" y="263792"/>
                  </a:lnTo>
                  <a:lnTo>
                    <a:pt x="190922" y="272233"/>
                  </a:lnTo>
                  <a:lnTo>
                    <a:pt x="185736" y="282901"/>
                  </a:lnTo>
                  <a:lnTo>
                    <a:pt x="182067" y="295113"/>
                  </a:lnTo>
                  <a:lnTo>
                    <a:pt x="179962" y="307832"/>
                  </a:lnTo>
                  <a:lnTo>
                    <a:pt x="179294" y="320416"/>
                  </a:lnTo>
                  <a:lnTo>
                    <a:pt x="180132" y="332625"/>
                  </a:lnTo>
                  <a:lnTo>
                    <a:pt x="182813" y="344429"/>
                  </a:lnTo>
                  <a:lnTo>
                    <a:pt x="187352" y="355881"/>
                  </a:lnTo>
                  <a:lnTo>
                    <a:pt x="193330" y="366894"/>
                  </a:lnTo>
                  <a:lnTo>
                    <a:pt x="200097" y="377231"/>
                  </a:lnTo>
                  <a:lnTo>
                    <a:pt x="207206" y="386816"/>
                  </a:lnTo>
                  <a:lnTo>
                    <a:pt x="214586" y="395560"/>
                  </a:lnTo>
                  <a:lnTo>
                    <a:pt x="222446" y="403288"/>
                  </a:lnTo>
                  <a:lnTo>
                    <a:pt x="230866" y="410001"/>
                  </a:lnTo>
                  <a:lnTo>
                    <a:pt x="239350" y="415695"/>
                  </a:lnTo>
                  <a:lnTo>
                    <a:pt x="247730" y="420840"/>
                  </a:lnTo>
                  <a:lnTo>
                    <a:pt x="256747" y="425887"/>
                  </a:lnTo>
                  <a:lnTo>
                    <a:pt x="26782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507233" y="452725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9" y="39066"/>
                  </a:lnTo>
                  <a:lnTo>
                    <a:pt x="4042" y="50375"/>
                  </a:lnTo>
                  <a:lnTo>
                    <a:pt x="7005" y="60919"/>
                  </a:lnTo>
                  <a:lnTo>
                    <a:pt x="10917" y="70643"/>
                  </a:lnTo>
                  <a:lnTo>
                    <a:pt x="15340" y="79343"/>
                  </a:lnTo>
                  <a:lnTo>
                    <a:pt x="19925" y="87440"/>
                  </a:lnTo>
                  <a:lnTo>
                    <a:pt x="25073" y="9564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23005" y="400082"/>
              <a:ext cx="189514" cy="431670"/>
            </a:xfrm>
            <a:custGeom>
              <a:avLst/>
              <a:gdLst/>
              <a:ahLst/>
              <a:cxnLst/>
              <a:rect l="0" t="0" r="0" b="0"/>
              <a:pathLst>
                <a:path w="189514" h="431670">
                  <a:moveTo>
                    <a:pt x="189513" y="0"/>
                  </a:moveTo>
                  <a:lnTo>
                    <a:pt x="183646" y="11735"/>
                  </a:lnTo>
                  <a:lnTo>
                    <a:pt x="178081" y="22864"/>
                  </a:lnTo>
                  <a:lnTo>
                    <a:pt x="172286" y="34458"/>
                  </a:lnTo>
                  <a:lnTo>
                    <a:pt x="166378" y="46447"/>
                  </a:lnTo>
                  <a:lnTo>
                    <a:pt x="160697" y="58458"/>
                  </a:lnTo>
                  <a:lnTo>
                    <a:pt x="155422" y="70261"/>
                  </a:lnTo>
                  <a:lnTo>
                    <a:pt x="150572" y="81788"/>
                  </a:lnTo>
                  <a:lnTo>
                    <a:pt x="146086" y="93056"/>
                  </a:lnTo>
                  <a:lnTo>
                    <a:pt x="141884" y="104120"/>
                  </a:lnTo>
                  <a:lnTo>
                    <a:pt x="137893" y="115193"/>
                  </a:lnTo>
                  <a:lnTo>
                    <a:pt x="134052" y="126627"/>
                  </a:lnTo>
                  <a:lnTo>
                    <a:pt x="130317" y="138580"/>
                  </a:lnTo>
                  <a:lnTo>
                    <a:pt x="126654" y="150881"/>
                  </a:lnTo>
                  <a:lnTo>
                    <a:pt x="123042" y="163139"/>
                  </a:lnTo>
                  <a:lnTo>
                    <a:pt x="119463" y="175124"/>
                  </a:lnTo>
                  <a:lnTo>
                    <a:pt x="115908" y="186782"/>
                  </a:lnTo>
                  <a:lnTo>
                    <a:pt x="112367" y="198143"/>
                  </a:lnTo>
                  <a:lnTo>
                    <a:pt x="108832" y="209270"/>
                  </a:lnTo>
                  <a:lnTo>
                    <a:pt x="105135" y="220388"/>
                  </a:lnTo>
                  <a:lnTo>
                    <a:pt x="100968" y="231851"/>
                  </a:lnTo>
                  <a:lnTo>
                    <a:pt x="96203" y="243824"/>
                  </a:lnTo>
                  <a:lnTo>
                    <a:pt x="91036" y="256139"/>
                  </a:lnTo>
                  <a:lnTo>
                    <a:pt x="85877" y="268405"/>
                  </a:lnTo>
                  <a:lnTo>
                    <a:pt x="80962" y="280397"/>
                  </a:lnTo>
                  <a:lnTo>
                    <a:pt x="76360" y="292059"/>
                  </a:lnTo>
                  <a:lnTo>
                    <a:pt x="72041" y="303422"/>
                  </a:lnTo>
                  <a:lnTo>
                    <a:pt x="67949" y="314543"/>
                  </a:lnTo>
                  <a:lnTo>
                    <a:pt x="63862" y="325315"/>
                  </a:lnTo>
                  <a:lnTo>
                    <a:pt x="59424" y="335483"/>
                  </a:lnTo>
                  <a:lnTo>
                    <a:pt x="54474" y="344960"/>
                  </a:lnTo>
                  <a:lnTo>
                    <a:pt x="49182" y="353969"/>
                  </a:lnTo>
                  <a:lnTo>
                    <a:pt x="43936" y="362939"/>
                  </a:lnTo>
                  <a:lnTo>
                    <a:pt x="38960" y="372121"/>
                  </a:lnTo>
                  <a:lnTo>
                    <a:pt x="34147" y="381424"/>
                  </a:lnTo>
                  <a:lnTo>
                    <a:pt x="29153" y="390524"/>
                  </a:lnTo>
                  <a:lnTo>
                    <a:pt x="23804" y="399230"/>
                  </a:lnTo>
                  <a:lnTo>
                    <a:pt x="18376" y="407222"/>
                  </a:lnTo>
                  <a:lnTo>
                    <a:pt x="12991" y="414755"/>
                  </a:lnTo>
                  <a:lnTo>
                    <a:pt x="7172" y="42248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58839" y="1022726"/>
              <a:ext cx="231628" cy="198580"/>
            </a:xfrm>
            <a:custGeom>
              <a:avLst/>
              <a:gdLst/>
              <a:ahLst/>
              <a:cxnLst/>
              <a:rect l="0" t="0" r="0" b="0"/>
              <a:pathLst>
                <a:path w="231628" h="198580">
                  <a:moveTo>
                    <a:pt x="0" y="9066"/>
                  </a:moveTo>
                  <a:lnTo>
                    <a:pt x="67" y="20734"/>
                  </a:lnTo>
                  <a:lnTo>
                    <a:pt x="707" y="31223"/>
                  </a:lnTo>
                  <a:lnTo>
                    <a:pt x="1999" y="41534"/>
                  </a:lnTo>
                  <a:lnTo>
                    <a:pt x="3686" y="52181"/>
                  </a:lnTo>
                  <a:lnTo>
                    <a:pt x="5354" y="63821"/>
                  </a:lnTo>
                  <a:lnTo>
                    <a:pt x="6772" y="76708"/>
                  </a:lnTo>
                  <a:lnTo>
                    <a:pt x="8043" y="90442"/>
                  </a:lnTo>
                  <a:lnTo>
                    <a:pt x="9502" y="104196"/>
                  </a:lnTo>
                  <a:lnTo>
                    <a:pt x="11311" y="117376"/>
                  </a:lnTo>
                  <a:lnTo>
                    <a:pt x="12697" y="126142"/>
                  </a:lnTo>
                  <a:lnTo>
                    <a:pt x="12881" y="126407"/>
                  </a:lnTo>
                  <a:lnTo>
                    <a:pt x="12527" y="120386"/>
                  </a:lnTo>
                  <a:lnTo>
                    <a:pt x="12067" y="110345"/>
                  </a:lnTo>
                  <a:lnTo>
                    <a:pt x="11654" y="97719"/>
                  </a:lnTo>
                  <a:lnTo>
                    <a:pt x="11332" y="83422"/>
                  </a:lnTo>
                  <a:lnTo>
                    <a:pt x="11262" y="68362"/>
                  </a:lnTo>
                  <a:lnTo>
                    <a:pt x="11737" y="53530"/>
                  </a:lnTo>
                  <a:lnTo>
                    <a:pt x="12882" y="39444"/>
                  </a:lnTo>
                  <a:lnTo>
                    <a:pt x="15142" y="26692"/>
                  </a:lnTo>
                  <a:lnTo>
                    <a:pt x="19325" y="16098"/>
                  </a:lnTo>
                  <a:lnTo>
                    <a:pt x="25693" y="7913"/>
                  </a:lnTo>
                  <a:lnTo>
                    <a:pt x="33716" y="2381"/>
                  </a:lnTo>
                  <a:lnTo>
                    <a:pt x="42396" y="0"/>
                  </a:lnTo>
                  <a:lnTo>
                    <a:pt x="51080" y="730"/>
                  </a:lnTo>
                  <a:lnTo>
                    <a:pt x="59499" y="4115"/>
                  </a:lnTo>
                  <a:lnTo>
                    <a:pt x="67598" y="9575"/>
                  </a:lnTo>
                  <a:lnTo>
                    <a:pt x="75400" y="16577"/>
                  </a:lnTo>
                  <a:lnTo>
                    <a:pt x="82638" y="24849"/>
                  </a:lnTo>
                  <a:lnTo>
                    <a:pt x="88755" y="34369"/>
                  </a:lnTo>
                  <a:lnTo>
                    <a:pt x="93555" y="44996"/>
                  </a:lnTo>
                  <a:lnTo>
                    <a:pt x="97707" y="55313"/>
                  </a:lnTo>
                  <a:lnTo>
                    <a:pt x="102300" y="61676"/>
                  </a:lnTo>
                  <a:lnTo>
                    <a:pt x="107163" y="62225"/>
                  </a:lnTo>
                  <a:lnTo>
                    <a:pt x="111591" y="58776"/>
                  </a:lnTo>
                  <a:lnTo>
                    <a:pt x="115743" y="53008"/>
                  </a:lnTo>
                  <a:lnTo>
                    <a:pt x="120108" y="46133"/>
                  </a:lnTo>
                  <a:lnTo>
                    <a:pt x="124953" y="38851"/>
                  </a:lnTo>
                  <a:lnTo>
                    <a:pt x="130480" y="31975"/>
                  </a:lnTo>
                  <a:lnTo>
                    <a:pt x="136932" y="26555"/>
                  </a:lnTo>
                  <a:lnTo>
                    <a:pt x="144336" y="23022"/>
                  </a:lnTo>
                  <a:lnTo>
                    <a:pt x="152406" y="21443"/>
                  </a:lnTo>
                  <a:lnTo>
                    <a:pt x="160659" y="21811"/>
                  </a:lnTo>
                  <a:lnTo>
                    <a:pt x="168798" y="23912"/>
                  </a:lnTo>
                  <a:lnTo>
                    <a:pt x="176719" y="27573"/>
                  </a:lnTo>
                  <a:lnTo>
                    <a:pt x="184416" y="32761"/>
                  </a:lnTo>
                  <a:lnTo>
                    <a:pt x="191922" y="39320"/>
                  </a:lnTo>
                  <a:lnTo>
                    <a:pt x="199115" y="46991"/>
                  </a:lnTo>
                  <a:lnTo>
                    <a:pt x="205726" y="55509"/>
                  </a:lnTo>
                  <a:lnTo>
                    <a:pt x="211652" y="64655"/>
                  </a:lnTo>
                  <a:lnTo>
                    <a:pt x="216786" y="74575"/>
                  </a:lnTo>
                  <a:lnTo>
                    <a:pt x="220935" y="85751"/>
                  </a:lnTo>
                  <a:lnTo>
                    <a:pt x="224096" y="98343"/>
                  </a:lnTo>
                  <a:lnTo>
                    <a:pt x="226406" y="112054"/>
                  </a:lnTo>
                  <a:lnTo>
                    <a:pt x="228047" y="126329"/>
                  </a:lnTo>
                  <a:lnTo>
                    <a:pt x="229192" y="140765"/>
                  </a:lnTo>
                  <a:lnTo>
                    <a:pt x="229981" y="154574"/>
                  </a:lnTo>
                  <a:lnTo>
                    <a:pt x="230605" y="167862"/>
                  </a:lnTo>
                  <a:lnTo>
                    <a:pt x="231122" y="181790"/>
                  </a:lnTo>
                  <a:lnTo>
                    <a:pt x="231627" y="198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80610" y="1094963"/>
              <a:ext cx="15142" cy="115815"/>
            </a:xfrm>
            <a:custGeom>
              <a:avLst/>
              <a:gdLst/>
              <a:ahLst/>
              <a:cxnLst/>
              <a:rect l="0" t="0" r="0" b="0"/>
              <a:pathLst>
                <a:path w="15142" h="115815">
                  <a:moveTo>
                    <a:pt x="4613" y="0"/>
                  </a:moveTo>
                  <a:lnTo>
                    <a:pt x="1812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6" y="56320"/>
                  </a:lnTo>
                  <a:lnTo>
                    <a:pt x="3033" y="67714"/>
                  </a:lnTo>
                  <a:lnTo>
                    <a:pt x="4537" y="79706"/>
                  </a:lnTo>
                  <a:lnTo>
                    <a:pt x="7900" y="94467"/>
                  </a:lnTo>
                  <a:lnTo>
                    <a:pt x="15141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64165" y="9475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6808" y="1042535"/>
              <a:ext cx="143853" cy="350886"/>
            </a:xfrm>
            <a:custGeom>
              <a:avLst/>
              <a:gdLst/>
              <a:ahLst/>
              <a:cxnLst/>
              <a:rect l="0" t="0" r="0" b="0"/>
              <a:pathLst>
                <a:path w="143853" h="350886">
                  <a:moveTo>
                    <a:pt x="105285" y="94542"/>
                  </a:moveTo>
                  <a:lnTo>
                    <a:pt x="111018" y="88541"/>
                  </a:lnTo>
                  <a:lnTo>
                    <a:pt x="115302" y="81696"/>
                  </a:lnTo>
                  <a:lnTo>
                    <a:pt x="118504" y="73308"/>
                  </a:lnTo>
                  <a:lnTo>
                    <a:pt x="120692" y="63681"/>
                  </a:lnTo>
                  <a:lnTo>
                    <a:pt x="121741" y="53366"/>
                  </a:lnTo>
                  <a:lnTo>
                    <a:pt x="121673" y="42768"/>
                  </a:lnTo>
                  <a:lnTo>
                    <a:pt x="120331" y="32416"/>
                  </a:lnTo>
                  <a:lnTo>
                    <a:pt x="117307" y="23012"/>
                  </a:lnTo>
                  <a:lnTo>
                    <a:pt x="112531" y="14855"/>
                  </a:lnTo>
                  <a:lnTo>
                    <a:pt x="106223" y="8213"/>
                  </a:lnTo>
                  <a:lnTo>
                    <a:pt x="98702" y="3493"/>
                  </a:lnTo>
                  <a:lnTo>
                    <a:pt x="90279" y="735"/>
                  </a:lnTo>
                  <a:lnTo>
                    <a:pt x="81371" y="0"/>
                  </a:lnTo>
                  <a:lnTo>
                    <a:pt x="72480" y="1542"/>
                  </a:lnTo>
                  <a:lnTo>
                    <a:pt x="63880" y="5282"/>
                  </a:lnTo>
                  <a:lnTo>
                    <a:pt x="55802" y="10875"/>
                  </a:lnTo>
                  <a:lnTo>
                    <a:pt x="48523" y="17908"/>
                  </a:lnTo>
                  <a:lnTo>
                    <a:pt x="42113" y="26013"/>
                  </a:lnTo>
                  <a:lnTo>
                    <a:pt x="36638" y="35216"/>
                  </a:lnTo>
                  <a:lnTo>
                    <a:pt x="32251" y="45902"/>
                  </a:lnTo>
                  <a:lnTo>
                    <a:pt x="28936" y="58156"/>
                  </a:lnTo>
                  <a:lnTo>
                    <a:pt x="26861" y="71469"/>
                  </a:lnTo>
                  <a:lnTo>
                    <a:pt x="26442" y="84944"/>
                  </a:lnTo>
                  <a:lnTo>
                    <a:pt x="27753" y="98039"/>
                  </a:lnTo>
                  <a:lnTo>
                    <a:pt x="30583" y="110423"/>
                  </a:lnTo>
                  <a:lnTo>
                    <a:pt x="34615" y="121814"/>
                  </a:lnTo>
                  <a:lnTo>
                    <a:pt x="39552" y="132161"/>
                  </a:lnTo>
                  <a:lnTo>
                    <a:pt x="45306" y="141109"/>
                  </a:lnTo>
                  <a:lnTo>
                    <a:pt x="51991" y="147924"/>
                  </a:lnTo>
                  <a:lnTo>
                    <a:pt x="59588" y="152389"/>
                  </a:lnTo>
                  <a:lnTo>
                    <a:pt x="67637" y="154422"/>
                  </a:lnTo>
                  <a:lnTo>
                    <a:pt x="75353" y="153826"/>
                  </a:lnTo>
                  <a:lnTo>
                    <a:pt x="82318" y="150758"/>
                  </a:lnTo>
                  <a:lnTo>
                    <a:pt x="88469" y="145632"/>
                  </a:lnTo>
                  <a:lnTo>
                    <a:pt x="93908" y="138920"/>
                  </a:lnTo>
                  <a:lnTo>
                    <a:pt x="98796" y="131116"/>
                  </a:lnTo>
                  <a:lnTo>
                    <a:pt x="103508" y="125132"/>
                  </a:lnTo>
                  <a:lnTo>
                    <a:pt x="107981" y="124502"/>
                  </a:lnTo>
                  <a:lnTo>
                    <a:pt x="111663" y="128559"/>
                  </a:lnTo>
                  <a:lnTo>
                    <a:pt x="114821" y="135914"/>
                  </a:lnTo>
                  <a:lnTo>
                    <a:pt x="117807" y="145332"/>
                  </a:lnTo>
                  <a:lnTo>
                    <a:pt x="120811" y="155763"/>
                  </a:lnTo>
                  <a:lnTo>
                    <a:pt x="123899" y="166584"/>
                  </a:lnTo>
                  <a:lnTo>
                    <a:pt x="126918" y="177658"/>
                  </a:lnTo>
                  <a:lnTo>
                    <a:pt x="129547" y="189175"/>
                  </a:lnTo>
                  <a:lnTo>
                    <a:pt x="131644" y="201229"/>
                  </a:lnTo>
                  <a:lnTo>
                    <a:pt x="133386" y="213787"/>
                  </a:lnTo>
                  <a:lnTo>
                    <a:pt x="135169" y="226759"/>
                  </a:lnTo>
                  <a:lnTo>
                    <a:pt x="137218" y="240047"/>
                  </a:lnTo>
                  <a:lnTo>
                    <a:pt x="139425" y="253566"/>
                  </a:lnTo>
                  <a:lnTo>
                    <a:pt x="141454" y="267248"/>
                  </a:lnTo>
                  <a:lnTo>
                    <a:pt x="143102" y="281034"/>
                  </a:lnTo>
                  <a:lnTo>
                    <a:pt x="143852" y="294563"/>
                  </a:lnTo>
                  <a:lnTo>
                    <a:pt x="142832" y="307194"/>
                  </a:lnTo>
                  <a:lnTo>
                    <a:pt x="139725" y="318642"/>
                  </a:lnTo>
                  <a:lnTo>
                    <a:pt x="134534" y="328634"/>
                  </a:lnTo>
                  <a:lnTo>
                    <a:pt x="127312" y="336749"/>
                  </a:lnTo>
                  <a:lnTo>
                    <a:pt x="118310" y="342942"/>
                  </a:lnTo>
                  <a:lnTo>
                    <a:pt x="108048" y="347304"/>
                  </a:lnTo>
                  <a:lnTo>
                    <a:pt x="97185" y="349882"/>
                  </a:lnTo>
                  <a:lnTo>
                    <a:pt x="86141" y="350885"/>
                  </a:lnTo>
                  <a:lnTo>
                    <a:pt x="74950" y="350782"/>
                  </a:lnTo>
                  <a:lnTo>
                    <a:pt x="63371" y="350192"/>
                  </a:lnTo>
                  <a:lnTo>
                    <a:pt x="51302" y="349507"/>
                  </a:lnTo>
                  <a:lnTo>
                    <a:pt x="39372" y="348896"/>
                  </a:lnTo>
                  <a:lnTo>
                    <a:pt x="27689" y="348348"/>
                  </a:lnTo>
                  <a:lnTo>
                    <a:pt x="15225" y="347818"/>
                  </a:lnTo>
                  <a:lnTo>
                    <a:pt x="0" y="347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74735" y="884393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9" y="70270"/>
                  </a:lnTo>
                  <a:lnTo>
                    <a:pt x="3905" y="82142"/>
                  </a:lnTo>
                  <a:lnTo>
                    <a:pt x="6201" y="94707"/>
                  </a:lnTo>
                  <a:lnTo>
                    <a:pt x="8853" y="108273"/>
                  </a:lnTo>
                  <a:lnTo>
                    <a:pt x="11598" y="122825"/>
                  </a:lnTo>
                  <a:lnTo>
                    <a:pt x="14054" y="138204"/>
                  </a:lnTo>
                  <a:lnTo>
                    <a:pt x="16040" y="154211"/>
                  </a:lnTo>
                  <a:lnTo>
                    <a:pt x="17711" y="170350"/>
                  </a:lnTo>
                  <a:lnTo>
                    <a:pt x="19446" y="185871"/>
                  </a:lnTo>
                  <a:lnTo>
                    <a:pt x="21464" y="200421"/>
                  </a:lnTo>
                  <a:lnTo>
                    <a:pt x="23652" y="214154"/>
                  </a:lnTo>
                  <a:lnTo>
                    <a:pt x="25667" y="227530"/>
                  </a:lnTo>
                  <a:lnTo>
                    <a:pt x="27324" y="240862"/>
                  </a:lnTo>
                  <a:lnTo>
                    <a:pt x="28759" y="254123"/>
                  </a:lnTo>
                  <a:lnTo>
                    <a:pt x="30330" y="267042"/>
                  </a:lnTo>
                  <a:lnTo>
                    <a:pt x="32250" y="279448"/>
                  </a:lnTo>
                  <a:lnTo>
                    <a:pt x="34987" y="290224"/>
                  </a:lnTo>
                  <a:lnTo>
                    <a:pt x="38895" y="296141"/>
                  </a:lnTo>
                  <a:lnTo>
                    <a:pt x="42990" y="295593"/>
                  </a:lnTo>
                  <a:lnTo>
                    <a:pt x="46168" y="290523"/>
                  </a:lnTo>
                  <a:lnTo>
                    <a:pt x="48528" y="282677"/>
                  </a:lnTo>
                  <a:lnTo>
                    <a:pt x="50632" y="273339"/>
                  </a:lnTo>
                  <a:lnTo>
                    <a:pt x="52850" y="263282"/>
                  </a:lnTo>
                  <a:lnTo>
                    <a:pt x="55482" y="253071"/>
                  </a:lnTo>
                  <a:lnTo>
                    <a:pt x="58845" y="243203"/>
                  </a:lnTo>
                  <a:lnTo>
                    <a:pt x="63031" y="233913"/>
                  </a:lnTo>
                  <a:lnTo>
                    <a:pt x="67959" y="225858"/>
                  </a:lnTo>
                  <a:lnTo>
                    <a:pt x="73481" y="220181"/>
                  </a:lnTo>
                  <a:lnTo>
                    <a:pt x="79452" y="217291"/>
                  </a:lnTo>
                  <a:lnTo>
                    <a:pt x="85748" y="216960"/>
                  </a:lnTo>
                  <a:lnTo>
                    <a:pt x="92272" y="218705"/>
                  </a:lnTo>
                  <a:lnTo>
                    <a:pt x="98956" y="222028"/>
                  </a:lnTo>
                  <a:lnTo>
                    <a:pt x="105748" y="226661"/>
                  </a:lnTo>
                  <a:lnTo>
                    <a:pt x="112615" y="232577"/>
                  </a:lnTo>
                  <a:lnTo>
                    <a:pt x="119526" y="239664"/>
                  </a:lnTo>
                  <a:lnTo>
                    <a:pt x="126303" y="247877"/>
                  </a:lnTo>
                  <a:lnTo>
                    <a:pt x="132628" y="257300"/>
                  </a:lnTo>
                  <a:lnTo>
                    <a:pt x="138363" y="267855"/>
                  </a:lnTo>
                  <a:lnTo>
                    <a:pt x="143581" y="279130"/>
                  </a:lnTo>
                  <a:lnTo>
                    <a:pt x="149089" y="291775"/>
                  </a:lnTo>
                  <a:lnTo>
                    <a:pt x="156489" y="309133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16891" y="91597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9" y="93043"/>
                  </a:lnTo>
                  <a:lnTo>
                    <a:pt x="3904" y="107526"/>
                  </a:lnTo>
                  <a:lnTo>
                    <a:pt x="6201" y="121996"/>
                  </a:lnTo>
                  <a:lnTo>
                    <a:pt x="8852" y="136910"/>
                  </a:lnTo>
                  <a:lnTo>
                    <a:pt x="11598" y="152230"/>
                  </a:lnTo>
                  <a:lnTo>
                    <a:pt x="14054" y="167609"/>
                  </a:lnTo>
                  <a:lnTo>
                    <a:pt x="16040" y="182809"/>
                  </a:lnTo>
                  <a:lnTo>
                    <a:pt x="17710" y="197595"/>
                  </a:lnTo>
                  <a:lnTo>
                    <a:pt x="19445" y="211670"/>
                  </a:lnTo>
                  <a:lnTo>
                    <a:pt x="21463" y="224939"/>
                  </a:lnTo>
                  <a:lnTo>
                    <a:pt x="23660" y="237222"/>
                  </a:lnTo>
                  <a:lnTo>
                    <a:pt x="25914" y="249474"/>
                  </a:lnTo>
                  <a:lnTo>
                    <a:pt x="28424" y="263889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43191" y="102126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597" y="67"/>
                  </a:lnTo>
                  <a:lnTo>
                    <a:pt x="123828" y="707"/>
                  </a:lnTo>
                  <a:lnTo>
                    <a:pt x="110933" y="1999"/>
                  </a:lnTo>
                  <a:lnTo>
                    <a:pt x="96912" y="3686"/>
                  </a:lnTo>
                  <a:lnTo>
                    <a:pt x="81936" y="5354"/>
                  </a:lnTo>
                  <a:lnTo>
                    <a:pt x="66237" y="6767"/>
                  </a:lnTo>
                  <a:lnTo>
                    <a:pt x="50766" y="7868"/>
                  </a:lnTo>
                  <a:lnTo>
                    <a:pt x="35657" y="8799"/>
                  </a:lnTo>
                  <a:lnTo>
                    <a:pt x="1958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03874" y="1077625"/>
              <a:ext cx="113101" cy="122624"/>
            </a:xfrm>
            <a:custGeom>
              <a:avLst/>
              <a:gdLst/>
              <a:ahLst/>
              <a:cxnLst/>
              <a:rect l="0" t="0" r="0" b="0"/>
              <a:pathLst>
                <a:path w="113101" h="122624">
                  <a:moveTo>
                    <a:pt x="7815" y="17338"/>
                  </a:moveTo>
                  <a:lnTo>
                    <a:pt x="4948" y="26207"/>
                  </a:lnTo>
                  <a:lnTo>
                    <a:pt x="2805" y="35193"/>
                  </a:lnTo>
                  <a:lnTo>
                    <a:pt x="1207" y="45184"/>
                  </a:lnTo>
                  <a:lnTo>
                    <a:pt x="200" y="55992"/>
                  </a:lnTo>
                  <a:lnTo>
                    <a:pt x="0" y="67155"/>
                  </a:lnTo>
                  <a:lnTo>
                    <a:pt x="655" y="78360"/>
                  </a:lnTo>
                  <a:lnTo>
                    <a:pt x="2066" y="89473"/>
                  </a:lnTo>
                  <a:lnTo>
                    <a:pt x="4079" y="100457"/>
                  </a:lnTo>
                  <a:lnTo>
                    <a:pt x="6516" y="111245"/>
                  </a:lnTo>
                  <a:lnTo>
                    <a:pt x="8343" y="119127"/>
                  </a:lnTo>
                  <a:lnTo>
                    <a:pt x="8431" y="120698"/>
                  </a:lnTo>
                  <a:lnTo>
                    <a:pt x="7202" y="116992"/>
                  </a:lnTo>
                  <a:lnTo>
                    <a:pt x="5313" y="109531"/>
                  </a:lnTo>
                  <a:lnTo>
                    <a:pt x="3380" y="99253"/>
                  </a:lnTo>
                  <a:lnTo>
                    <a:pt x="1729" y="86858"/>
                  </a:lnTo>
                  <a:lnTo>
                    <a:pt x="610" y="73239"/>
                  </a:lnTo>
                  <a:lnTo>
                    <a:pt x="302" y="59454"/>
                  </a:lnTo>
                  <a:lnTo>
                    <a:pt x="881" y="46105"/>
                  </a:lnTo>
                  <a:lnTo>
                    <a:pt x="2572" y="33694"/>
                  </a:lnTo>
                  <a:lnTo>
                    <a:pt x="5834" y="22806"/>
                  </a:lnTo>
                  <a:lnTo>
                    <a:pt x="10765" y="13609"/>
                  </a:lnTo>
                  <a:lnTo>
                    <a:pt x="17009" y="6415"/>
                  </a:lnTo>
                  <a:lnTo>
                    <a:pt x="23954" y="1847"/>
                  </a:lnTo>
                  <a:lnTo>
                    <a:pt x="31177" y="0"/>
                  </a:lnTo>
                  <a:lnTo>
                    <a:pt x="38464" y="689"/>
                  </a:lnTo>
                  <a:lnTo>
                    <a:pt x="45730" y="3726"/>
                  </a:lnTo>
                  <a:lnTo>
                    <a:pt x="52941" y="8769"/>
                  </a:lnTo>
                  <a:lnTo>
                    <a:pt x="59936" y="15558"/>
                  </a:lnTo>
                  <a:lnTo>
                    <a:pt x="66414" y="24001"/>
                  </a:lnTo>
                  <a:lnTo>
                    <a:pt x="72259" y="33893"/>
                  </a:lnTo>
                  <a:lnTo>
                    <a:pt x="77678" y="44787"/>
                  </a:lnTo>
                  <a:lnTo>
                    <a:pt x="83084" y="56090"/>
                  </a:lnTo>
                  <a:lnTo>
                    <a:pt x="88715" y="67422"/>
                  </a:lnTo>
                  <a:lnTo>
                    <a:pt x="94334" y="78369"/>
                  </a:lnTo>
                  <a:lnTo>
                    <a:pt x="99868" y="89563"/>
                  </a:lnTo>
                  <a:lnTo>
                    <a:pt x="105809" y="103100"/>
                  </a:lnTo>
                  <a:lnTo>
                    <a:pt x="113100" y="122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44419" y="1094963"/>
              <a:ext cx="110321" cy="127039"/>
            </a:xfrm>
            <a:custGeom>
              <a:avLst/>
              <a:gdLst/>
              <a:ahLst/>
              <a:cxnLst/>
              <a:rect l="0" t="0" r="0" b="0"/>
              <a:pathLst>
                <a:path w="110321" h="127039">
                  <a:moveTo>
                    <a:pt x="77840" y="0"/>
                  </a:moveTo>
                  <a:lnTo>
                    <a:pt x="68971" y="3001"/>
                  </a:lnTo>
                  <a:lnTo>
                    <a:pt x="59985" y="6424"/>
                  </a:lnTo>
                  <a:lnTo>
                    <a:pt x="50003" y="10624"/>
                  </a:lnTo>
                  <a:lnTo>
                    <a:pt x="39541" y="15697"/>
                  </a:lnTo>
                  <a:lnTo>
                    <a:pt x="29675" y="21827"/>
                  </a:lnTo>
                  <a:lnTo>
                    <a:pt x="20980" y="29015"/>
                  </a:lnTo>
                  <a:lnTo>
                    <a:pt x="13692" y="37275"/>
                  </a:lnTo>
                  <a:lnTo>
                    <a:pt x="7949" y="46718"/>
                  </a:lnTo>
                  <a:lnTo>
                    <a:pt x="3658" y="57283"/>
                  </a:lnTo>
                  <a:lnTo>
                    <a:pt x="895" y="68460"/>
                  </a:lnTo>
                  <a:lnTo>
                    <a:pt x="0" y="79421"/>
                  </a:lnTo>
                  <a:lnTo>
                    <a:pt x="995" y="89710"/>
                  </a:lnTo>
                  <a:lnTo>
                    <a:pt x="3948" y="99074"/>
                  </a:lnTo>
                  <a:lnTo>
                    <a:pt x="9127" y="107291"/>
                  </a:lnTo>
                  <a:lnTo>
                    <a:pt x="16461" y="114362"/>
                  </a:lnTo>
                  <a:lnTo>
                    <a:pt x="25452" y="120127"/>
                  </a:lnTo>
                  <a:lnTo>
                    <a:pt x="35388" y="124185"/>
                  </a:lnTo>
                  <a:lnTo>
                    <a:pt x="45764" y="126469"/>
                  </a:lnTo>
                  <a:lnTo>
                    <a:pt x="56152" y="127038"/>
                  </a:lnTo>
                  <a:lnTo>
                    <a:pt x="66119" y="125909"/>
                  </a:lnTo>
                  <a:lnTo>
                    <a:pt x="75480" y="123252"/>
                  </a:lnTo>
                  <a:lnTo>
                    <a:pt x="84086" y="119029"/>
                  </a:lnTo>
                  <a:lnTo>
                    <a:pt x="91729" y="112922"/>
                  </a:lnTo>
                  <a:lnTo>
                    <a:pt x="98383" y="104925"/>
                  </a:lnTo>
                  <a:lnTo>
                    <a:pt x="103852" y="95302"/>
                  </a:lnTo>
                  <a:lnTo>
                    <a:pt x="107705" y="84401"/>
                  </a:lnTo>
                  <a:lnTo>
                    <a:pt x="109847" y="72556"/>
                  </a:lnTo>
                  <a:lnTo>
                    <a:pt x="110320" y="60197"/>
                  </a:lnTo>
                  <a:lnTo>
                    <a:pt x="109125" y="47835"/>
                  </a:lnTo>
                  <a:lnTo>
                    <a:pt x="106433" y="35766"/>
                  </a:lnTo>
                  <a:lnTo>
                    <a:pt x="102450" y="24704"/>
                  </a:lnTo>
                  <a:lnTo>
                    <a:pt x="96729" y="14901"/>
                  </a:lnTo>
                  <a:lnTo>
                    <a:pt x="86533" y="6617"/>
                  </a:lnTo>
                  <a:lnTo>
                    <a:pt x="67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17015" y="91597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6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5" y="83256"/>
                  </a:lnTo>
                  <a:lnTo>
                    <a:pt x="3727" y="101011"/>
                  </a:lnTo>
                  <a:lnTo>
                    <a:pt x="5376" y="118683"/>
                  </a:lnTo>
                  <a:lnTo>
                    <a:pt x="6783" y="135783"/>
                  </a:lnTo>
                  <a:lnTo>
                    <a:pt x="8049" y="152194"/>
                  </a:lnTo>
                  <a:lnTo>
                    <a:pt x="9505" y="167980"/>
                  </a:lnTo>
                  <a:lnTo>
                    <a:pt x="11332" y="183261"/>
                  </a:lnTo>
                  <a:lnTo>
                    <a:pt x="13398" y="198136"/>
                  </a:lnTo>
                  <a:lnTo>
                    <a:pt x="15550" y="214438"/>
                  </a:lnTo>
                  <a:lnTo>
                    <a:pt x="17976" y="23695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01202" y="1010735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91106" y="7662"/>
                  </a:lnTo>
                  <a:lnTo>
                    <a:pt x="181479" y="5520"/>
                  </a:lnTo>
                  <a:lnTo>
                    <a:pt x="170192" y="3917"/>
                  </a:lnTo>
                  <a:lnTo>
                    <a:pt x="157524" y="2736"/>
                  </a:lnTo>
                  <a:lnTo>
                    <a:pt x="144045" y="1888"/>
                  </a:lnTo>
                  <a:lnTo>
                    <a:pt x="130173" y="1290"/>
                  </a:lnTo>
                  <a:lnTo>
                    <a:pt x="116137" y="876"/>
                  </a:lnTo>
                  <a:lnTo>
                    <a:pt x="102045" y="592"/>
                  </a:lnTo>
                  <a:lnTo>
                    <a:pt x="87949" y="398"/>
                  </a:lnTo>
                  <a:lnTo>
                    <a:pt x="73892" y="268"/>
                  </a:lnTo>
                  <a:lnTo>
                    <a:pt x="58238" y="165"/>
                  </a:lnTo>
                  <a:lnTo>
                    <a:pt x="36258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43399" y="937036"/>
              <a:ext cx="169145" cy="279660"/>
            </a:xfrm>
            <a:custGeom>
              <a:avLst/>
              <a:gdLst/>
              <a:ahLst/>
              <a:cxnLst/>
              <a:rect l="0" t="0" r="0" b="0"/>
              <a:pathLst>
                <a:path w="169145" h="27966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1" y="79107"/>
                  </a:lnTo>
                  <a:lnTo>
                    <a:pt x="8043" y="93557"/>
                  </a:lnTo>
                  <a:lnTo>
                    <a:pt x="9502" y="107933"/>
                  </a:lnTo>
                  <a:lnTo>
                    <a:pt x="11335" y="122227"/>
                  </a:lnTo>
                  <a:lnTo>
                    <a:pt x="13565" y="136452"/>
                  </a:lnTo>
                  <a:lnTo>
                    <a:pt x="16142" y="150622"/>
                  </a:lnTo>
                  <a:lnTo>
                    <a:pt x="18989" y="164747"/>
                  </a:lnTo>
                  <a:lnTo>
                    <a:pt x="22037" y="178675"/>
                  </a:lnTo>
                  <a:lnTo>
                    <a:pt x="25229" y="192108"/>
                  </a:lnTo>
                  <a:lnTo>
                    <a:pt x="28502" y="204843"/>
                  </a:lnTo>
                  <a:lnTo>
                    <a:pt x="31117" y="214134"/>
                  </a:lnTo>
                  <a:lnTo>
                    <a:pt x="32322" y="216340"/>
                  </a:lnTo>
                  <a:lnTo>
                    <a:pt x="32650" y="212239"/>
                  </a:lnTo>
                  <a:lnTo>
                    <a:pt x="32933" y="204138"/>
                  </a:lnTo>
                  <a:lnTo>
                    <a:pt x="34043" y="194436"/>
                  </a:lnTo>
                  <a:lnTo>
                    <a:pt x="36352" y="184549"/>
                  </a:lnTo>
                  <a:lnTo>
                    <a:pt x="39835" y="175061"/>
                  </a:lnTo>
                  <a:lnTo>
                    <a:pt x="44298" y="166115"/>
                  </a:lnTo>
                  <a:lnTo>
                    <a:pt x="49520" y="157686"/>
                  </a:lnTo>
                  <a:lnTo>
                    <a:pt x="55462" y="150167"/>
                  </a:lnTo>
                  <a:lnTo>
                    <a:pt x="62271" y="144381"/>
                  </a:lnTo>
                  <a:lnTo>
                    <a:pt x="69964" y="140634"/>
                  </a:lnTo>
                  <a:lnTo>
                    <a:pt x="78587" y="138929"/>
                  </a:lnTo>
                  <a:lnTo>
                    <a:pt x="88285" y="139220"/>
                  </a:lnTo>
                  <a:lnTo>
                    <a:pt x="99026" y="141272"/>
                  </a:lnTo>
                  <a:lnTo>
                    <a:pt x="110323" y="144903"/>
                  </a:lnTo>
                  <a:lnTo>
                    <a:pt x="121366" y="150073"/>
                  </a:lnTo>
                  <a:lnTo>
                    <a:pt x="131710" y="156618"/>
                  </a:lnTo>
                  <a:lnTo>
                    <a:pt x="141111" y="164282"/>
                  </a:lnTo>
                  <a:lnTo>
                    <a:pt x="149354" y="172795"/>
                  </a:lnTo>
                  <a:lnTo>
                    <a:pt x="156442" y="181928"/>
                  </a:lnTo>
                  <a:lnTo>
                    <a:pt x="162219" y="191500"/>
                  </a:lnTo>
                  <a:lnTo>
                    <a:pt x="166284" y="201379"/>
                  </a:lnTo>
                  <a:lnTo>
                    <a:pt x="168572" y="211463"/>
                  </a:lnTo>
                  <a:lnTo>
                    <a:pt x="169144" y="221522"/>
                  </a:lnTo>
                  <a:lnTo>
                    <a:pt x="168018" y="231203"/>
                  </a:lnTo>
                  <a:lnTo>
                    <a:pt x="165367" y="240341"/>
                  </a:lnTo>
                  <a:lnTo>
                    <a:pt x="161318" y="248782"/>
                  </a:lnTo>
                  <a:lnTo>
                    <a:pt x="155860" y="256305"/>
                  </a:lnTo>
                  <a:lnTo>
                    <a:pt x="149112" y="262880"/>
                  </a:lnTo>
                  <a:lnTo>
                    <a:pt x="141142" y="268465"/>
                  </a:lnTo>
                  <a:lnTo>
                    <a:pt x="131890" y="272927"/>
                  </a:lnTo>
                  <a:lnTo>
                    <a:pt x="121452" y="276296"/>
                  </a:lnTo>
                  <a:lnTo>
                    <a:pt x="110258" y="278552"/>
                  </a:lnTo>
                  <a:lnTo>
                    <a:pt x="97677" y="279659"/>
                  </a:lnTo>
                  <a:lnTo>
                    <a:pt x="80371" y="278596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32911" y="1058755"/>
              <a:ext cx="115441" cy="173080"/>
            </a:xfrm>
            <a:custGeom>
              <a:avLst/>
              <a:gdLst/>
              <a:ahLst/>
              <a:cxnLst/>
              <a:rect l="0" t="0" r="0" b="0"/>
              <a:pathLst>
                <a:path w="115441" h="173080">
                  <a:moveTo>
                    <a:pt x="0" y="88851"/>
                  </a:moveTo>
                  <a:lnTo>
                    <a:pt x="11735" y="88851"/>
                  </a:lnTo>
                  <a:lnTo>
                    <a:pt x="22864" y="88851"/>
                  </a:lnTo>
                  <a:lnTo>
                    <a:pt x="34458" y="88842"/>
                  </a:lnTo>
                  <a:lnTo>
                    <a:pt x="46446" y="88496"/>
                  </a:lnTo>
                  <a:lnTo>
                    <a:pt x="58458" y="87199"/>
                  </a:lnTo>
                  <a:lnTo>
                    <a:pt x="70252" y="84688"/>
                  </a:lnTo>
                  <a:lnTo>
                    <a:pt x="81433" y="80864"/>
                  </a:lnTo>
                  <a:lnTo>
                    <a:pt x="91404" y="75623"/>
                  </a:lnTo>
                  <a:lnTo>
                    <a:pt x="99948" y="69058"/>
                  </a:lnTo>
                  <a:lnTo>
                    <a:pt x="106852" y="61396"/>
                  </a:lnTo>
                  <a:lnTo>
                    <a:pt x="111749" y="52890"/>
                  </a:lnTo>
                  <a:lnTo>
                    <a:pt x="114625" y="43775"/>
                  </a:lnTo>
                  <a:lnTo>
                    <a:pt x="115440" y="34556"/>
                  </a:lnTo>
                  <a:lnTo>
                    <a:pt x="113950" y="25980"/>
                  </a:lnTo>
                  <a:lnTo>
                    <a:pt x="110242" y="18406"/>
                  </a:lnTo>
                  <a:lnTo>
                    <a:pt x="104500" y="12001"/>
                  </a:lnTo>
                  <a:lnTo>
                    <a:pt x="96835" y="6915"/>
                  </a:lnTo>
                  <a:lnTo>
                    <a:pt x="87500" y="3096"/>
                  </a:lnTo>
                  <a:lnTo>
                    <a:pt x="76997" y="666"/>
                  </a:lnTo>
                  <a:lnTo>
                    <a:pt x="65965" y="0"/>
                  </a:lnTo>
                  <a:lnTo>
                    <a:pt x="54817" y="1147"/>
                  </a:lnTo>
                  <a:lnTo>
                    <a:pt x="44065" y="4034"/>
                  </a:lnTo>
                  <a:lnTo>
                    <a:pt x="34376" y="8637"/>
                  </a:lnTo>
                  <a:lnTo>
                    <a:pt x="26016" y="14780"/>
                  </a:lnTo>
                  <a:lnTo>
                    <a:pt x="19064" y="22496"/>
                  </a:lnTo>
                  <a:lnTo>
                    <a:pt x="13603" y="32103"/>
                  </a:lnTo>
                  <a:lnTo>
                    <a:pt x="9528" y="43593"/>
                  </a:lnTo>
                  <a:lnTo>
                    <a:pt x="6925" y="56375"/>
                  </a:lnTo>
                  <a:lnTo>
                    <a:pt x="6143" y="69485"/>
                  </a:lnTo>
                  <a:lnTo>
                    <a:pt x="7207" y="82331"/>
                  </a:lnTo>
                  <a:lnTo>
                    <a:pt x="9869" y="94547"/>
                  </a:lnTo>
                  <a:lnTo>
                    <a:pt x="13788" y="105825"/>
                  </a:lnTo>
                  <a:lnTo>
                    <a:pt x="18645" y="116110"/>
                  </a:lnTo>
                  <a:lnTo>
                    <a:pt x="24175" y="125524"/>
                  </a:lnTo>
                  <a:lnTo>
                    <a:pt x="30178" y="134250"/>
                  </a:lnTo>
                  <a:lnTo>
                    <a:pt x="36508" y="142452"/>
                  </a:lnTo>
                  <a:lnTo>
                    <a:pt x="43143" y="149972"/>
                  </a:lnTo>
                  <a:lnTo>
                    <a:pt x="51032" y="157073"/>
                  </a:lnTo>
                  <a:lnTo>
                    <a:pt x="63101" y="164382"/>
                  </a:lnTo>
                  <a:lnTo>
                    <a:pt x="84229" y="173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64538" y="120024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83653" y="2095171"/>
            <a:ext cx="1079850" cy="484311"/>
            <a:chOff x="583653" y="2095171"/>
            <a:chExt cx="1079850" cy="484311"/>
          </a:xfrm>
        </p:grpSpPr>
        <p:sp>
          <p:nvSpPr>
            <p:cNvPr id="61" name="Freeform 60"/>
            <p:cNvSpPr/>
            <p:nvPr/>
          </p:nvSpPr>
          <p:spPr>
            <a:xfrm>
              <a:off x="1063378" y="2118941"/>
              <a:ext cx="600125" cy="176272"/>
            </a:xfrm>
            <a:custGeom>
              <a:avLst/>
              <a:gdLst/>
              <a:ahLst/>
              <a:cxnLst/>
              <a:rect l="0" t="0" r="0" b="0"/>
              <a:pathLst>
                <a:path w="600125" h="176272">
                  <a:moveTo>
                    <a:pt x="600124" y="7815"/>
                  </a:moveTo>
                  <a:lnTo>
                    <a:pt x="591189" y="4948"/>
                  </a:lnTo>
                  <a:lnTo>
                    <a:pt x="581562" y="2806"/>
                  </a:lnTo>
                  <a:lnTo>
                    <a:pt x="570279" y="1208"/>
                  </a:lnTo>
                  <a:lnTo>
                    <a:pt x="557784" y="200"/>
                  </a:lnTo>
                  <a:lnTo>
                    <a:pt x="544953" y="0"/>
                  </a:lnTo>
                  <a:lnTo>
                    <a:pt x="532330" y="655"/>
                  </a:lnTo>
                  <a:lnTo>
                    <a:pt x="519947" y="2067"/>
                  </a:lnTo>
                  <a:lnTo>
                    <a:pt x="507503" y="4079"/>
                  </a:lnTo>
                  <a:lnTo>
                    <a:pt x="494805" y="6546"/>
                  </a:lnTo>
                  <a:lnTo>
                    <a:pt x="481804" y="9507"/>
                  </a:lnTo>
                  <a:lnTo>
                    <a:pt x="468530" y="13171"/>
                  </a:lnTo>
                  <a:lnTo>
                    <a:pt x="455038" y="17595"/>
                  </a:lnTo>
                  <a:lnTo>
                    <a:pt x="441381" y="22531"/>
                  </a:lnTo>
                  <a:lnTo>
                    <a:pt x="427607" y="27537"/>
                  </a:lnTo>
                  <a:lnTo>
                    <a:pt x="413748" y="32351"/>
                  </a:lnTo>
                  <a:lnTo>
                    <a:pt x="399832" y="37058"/>
                  </a:lnTo>
                  <a:lnTo>
                    <a:pt x="385877" y="41978"/>
                  </a:lnTo>
                  <a:lnTo>
                    <a:pt x="371899" y="47288"/>
                  </a:lnTo>
                  <a:lnTo>
                    <a:pt x="358071" y="53008"/>
                  </a:lnTo>
                  <a:lnTo>
                    <a:pt x="344706" y="59080"/>
                  </a:lnTo>
                  <a:lnTo>
                    <a:pt x="331934" y="65427"/>
                  </a:lnTo>
                  <a:lnTo>
                    <a:pt x="319559" y="71979"/>
                  </a:lnTo>
                  <a:lnTo>
                    <a:pt x="307177" y="78676"/>
                  </a:lnTo>
                  <a:lnTo>
                    <a:pt x="294551" y="85472"/>
                  </a:lnTo>
                  <a:lnTo>
                    <a:pt x="281782" y="92169"/>
                  </a:lnTo>
                  <a:lnTo>
                    <a:pt x="269203" y="98440"/>
                  </a:lnTo>
                  <a:lnTo>
                    <a:pt x="256993" y="104143"/>
                  </a:lnTo>
                  <a:lnTo>
                    <a:pt x="245014" y="109464"/>
                  </a:lnTo>
                  <a:lnTo>
                    <a:pt x="232904" y="114805"/>
                  </a:lnTo>
                  <a:lnTo>
                    <a:pt x="220460" y="120396"/>
                  </a:lnTo>
                  <a:lnTo>
                    <a:pt x="207645" y="126136"/>
                  </a:lnTo>
                  <a:lnTo>
                    <a:pt x="194503" y="131690"/>
                  </a:lnTo>
                  <a:lnTo>
                    <a:pt x="181102" y="136871"/>
                  </a:lnTo>
                  <a:lnTo>
                    <a:pt x="167509" y="141656"/>
                  </a:lnTo>
                  <a:lnTo>
                    <a:pt x="153777" y="146096"/>
                  </a:lnTo>
                  <a:lnTo>
                    <a:pt x="139953" y="150266"/>
                  </a:lnTo>
                  <a:lnTo>
                    <a:pt x="126229" y="154236"/>
                  </a:lnTo>
                  <a:lnTo>
                    <a:pt x="112935" y="158062"/>
                  </a:lnTo>
                  <a:lnTo>
                    <a:pt x="100210" y="161782"/>
                  </a:lnTo>
                  <a:lnTo>
                    <a:pt x="87868" y="165266"/>
                  </a:lnTo>
                  <a:lnTo>
                    <a:pt x="75507" y="168225"/>
                  </a:lnTo>
                  <a:lnTo>
                    <a:pt x="62905" y="170548"/>
                  </a:lnTo>
                  <a:lnTo>
                    <a:pt x="50416" y="172280"/>
                  </a:lnTo>
                  <a:lnTo>
                    <a:pt x="37553" y="173713"/>
                  </a:lnTo>
                  <a:lnTo>
                    <a:pt x="22064" y="174971"/>
                  </a:lnTo>
                  <a:lnTo>
                    <a:pt x="0" y="176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3653" y="2389969"/>
              <a:ext cx="192790" cy="189513"/>
            </a:xfrm>
            <a:custGeom>
              <a:avLst/>
              <a:gdLst/>
              <a:ahLst/>
              <a:cxnLst/>
              <a:rect l="0" t="0" r="0" b="0"/>
              <a:pathLst>
                <a:path w="192790" h="189513">
                  <a:moveTo>
                    <a:pt x="58585" y="0"/>
                  </a:moveTo>
                  <a:lnTo>
                    <a:pt x="55584" y="8734"/>
                  </a:lnTo>
                  <a:lnTo>
                    <a:pt x="52162" y="16440"/>
                  </a:lnTo>
                  <a:lnTo>
                    <a:pt x="47966" y="23842"/>
                  </a:lnTo>
                  <a:lnTo>
                    <a:pt x="43065" y="31104"/>
                  </a:lnTo>
                  <a:lnTo>
                    <a:pt x="37584" y="38282"/>
                  </a:lnTo>
                  <a:lnTo>
                    <a:pt x="31654" y="45408"/>
                  </a:lnTo>
                  <a:lnTo>
                    <a:pt x="25392" y="52498"/>
                  </a:lnTo>
                  <a:lnTo>
                    <a:pt x="18893" y="59565"/>
                  </a:lnTo>
                  <a:lnTo>
                    <a:pt x="12248" y="66616"/>
                  </a:lnTo>
                  <a:lnTo>
                    <a:pt x="6160" y="73656"/>
                  </a:lnTo>
                  <a:lnTo>
                    <a:pt x="1897" y="80689"/>
                  </a:lnTo>
                  <a:lnTo>
                    <a:pt x="0" y="87718"/>
                  </a:lnTo>
                  <a:lnTo>
                    <a:pt x="356" y="94743"/>
                  </a:lnTo>
                  <a:lnTo>
                    <a:pt x="2572" y="101766"/>
                  </a:lnTo>
                  <a:lnTo>
                    <a:pt x="6214" y="108784"/>
                  </a:lnTo>
                  <a:lnTo>
                    <a:pt x="11063" y="115632"/>
                  </a:lnTo>
                  <a:lnTo>
                    <a:pt x="17125" y="122004"/>
                  </a:lnTo>
                  <a:lnTo>
                    <a:pt x="24305" y="127757"/>
                  </a:lnTo>
                  <a:lnTo>
                    <a:pt x="32411" y="132432"/>
                  </a:lnTo>
                  <a:lnTo>
                    <a:pt x="41229" y="135210"/>
                  </a:lnTo>
                  <a:lnTo>
                    <a:pt x="50561" y="135809"/>
                  </a:lnTo>
                  <a:lnTo>
                    <a:pt x="59929" y="134260"/>
                  </a:lnTo>
                  <a:lnTo>
                    <a:pt x="68606" y="130637"/>
                  </a:lnTo>
                  <a:lnTo>
                    <a:pt x="76252" y="125201"/>
                  </a:lnTo>
                  <a:lnTo>
                    <a:pt x="82876" y="118316"/>
                  </a:lnTo>
                  <a:lnTo>
                    <a:pt x="88641" y="110341"/>
                  </a:lnTo>
                  <a:lnTo>
                    <a:pt x="93757" y="101595"/>
                  </a:lnTo>
                  <a:lnTo>
                    <a:pt x="98891" y="92964"/>
                  </a:lnTo>
                  <a:lnTo>
                    <a:pt x="105105" y="85848"/>
                  </a:lnTo>
                  <a:lnTo>
                    <a:pt x="112886" y="80891"/>
                  </a:lnTo>
                  <a:lnTo>
                    <a:pt x="122049" y="78210"/>
                  </a:lnTo>
                  <a:lnTo>
                    <a:pt x="132035" y="77766"/>
                  </a:lnTo>
                  <a:lnTo>
                    <a:pt x="142413" y="79287"/>
                  </a:lnTo>
                  <a:lnTo>
                    <a:pt x="152786" y="82542"/>
                  </a:lnTo>
                  <a:lnTo>
                    <a:pt x="162735" y="87452"/>
                  </a:lnTo>
                  <a:lnTo>
                    <a:pt x="172071" y="93819"/>
                  </a:lnTo>
                  <a:lnTo>
                    <a:pt x="180320" y="101361"/>
                  </a:lnTo>
                  <a:lnTo>
                    <a:pt x="186657" y="109792"/>
                  </a:lnTo>
                  <a:lnTo>
                    <a:pt x="190802" y="118869"/>
                  </a:lnTo>
                  <a:lnTo>
                    <a:pt x="192789" y="128404"/>
                  </a:lnTo>
                  <a:lnTo>
                    <a:pt x="192693" y="138258"/>
                  </a:lnTo>
                  <a:lnTo>
                    <a:pt x="190779" y="148316"/>
                  </a:lnTo>
                  <a:lnTo>
                    <a:pt x="187337" y="158055"/>
                  </a:lnTo>
                  <a:lnTo>
                    <a:pt x="182046" y="167489"/>
                  </a:lnTo>
                  <a:lnTo>
                    <a:pt x="172210" y="177446"/>
                  </a:lnTo>
                  <a:lnTo>
                    <a:pt x="153341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5591" y="2298216"/>
              <a:ext cx="212503" cy="102282"/>
            </a:xfrm>
            <a:custGeom>
              <a:avLst/>
              <a:gdLst/>
              <a:ahLst/>
              <a:cxnLst/>
              <a:rect l="0" t="0" r="0" b="0"/>
              <a:pathLst>
                <a:path w="212503" h="102282">
                  <a:moveTo>
                    <a:pt x="107217" y="49638"/>
                  </a:moveTo>
                  <a:lnTo>
                    <a:pt x="104216" y="40837"/>
                  </a:lnTo>
                  <a:lnTo>
                    <a:pt x="100794" y="32490"/>
                  </a:lnTo>
                  <a:lnTo>
                    <a:pt x="96593" y="23810"/>
                  </a:lnTo>
                  <a:lnTo>
                    <a:pt x="91520" y="15380"/>
                  </a:lnTo>
                  <a:lnTo>
                    <a:pt x="85390" y="8479"/>
                  </a:lnTo>
                  <a:lnTo>
                    <a:pt x="78206" y="3699"/>
                  </a:lnTo>
                  <a:lnTo>
                    <a:pt x="70119" y="988"/>
                  </a:lnTo>
                  <a:lnTo>
                    <a:pt x="61324" y="0"/>
                  </a:lnTo>
                  <a:lnTo>
                    <a:pt x="52009" y="342"/>
                  </a:lnTo>
                  <a:lnTo>
                    <a:pt x="42485" y="1824"/>
                  </a:lnTo>
                  <a:lnTo>
                    <a:pt x="33172" y="4473"/>
                  </a:lnTo>
                  <a:lnTo>
                    <a:pt x="24290" y="8218"/>
                  </a:lnTo>
                  <a:lnTo>
                    <a:pt x="16192" y="13203"/>
                  </a:lnTo>
                  <a:lnTo>
                    <a:pt x="9431" y="19838"/>
                  </a:lnTo>
                  <a:lnTo>
                    <a:pt x="4196" y="28181"/>
                  </a:lnTo>
                  <a:lnTo>
                    <a:pt x="833" y="37531"/>
                  </a:lnTo>
                  <a:lnTo>
                    <a:pt x="0" y="46651"/>
                  </a:lnTo>
                  <a:lnTo>
                    <a:pt x="1817" y="54848"/>
                  </a:lnTo>
                  <a:lnTo>
                    <a:pt x="6121" y="61805"/>
                  </a:lnTo>
                  <a:lnTo>
                    <a:pt x="12739" y="67328"/>
                  </a:lnTo>
                  <a:lnTo>
                    <a:pt x="21327" y="71472"/>
                  </a:lnTo>
                  <a:lnTo>
                    <a:pt x="31139" y="74136"/>
                  </a:lnTo>
                  <a:lnTo>
                    <a:pt x="41169" y="74966"/>
                  </a:lnTo>
                  <a:lnTo>
                    <a:pt x="50830" y="73937"/>
                  </a:lnTo>
                  <a:lnTo>
                    <a:pt x="59939" y="71301"/>
                  </a:lnTo>
                  <a:lnTo>
                    <a:pt x="68517" y="67398"/>
                  </a:lnTo>
                  <a:lnTo>
                    <a:pt x="76644" y="62549"/>
                  </a:lnTo>
                  <a:lnTo>
                    <a:pt x="83933" y="56855"/>
                  </a:lnTo>
                  <a:lnTo>
                    <a:pt x="89552" y="50210"/>
                  </a:lnTo>
                  <a:lnTo>
                    <a:pt x="93214" y="42652"/>
                  </a:lnTo>
                  <a:lnTo>
                    <a:pt x="96089" y="35134"/>
                  </a:lnTo>
                  <a:lnTo>
                    <a:pt x="100454" y="30195"/>
                  </a:lnTo>
                  <a:lnTo>
                    <a:pt x="106552" y="29260"/>
                  </a:lnTo>
                  <a:lnTo>
                    <a:pt x="113043" y="31179"/>
                  </a:lnTo>
                  <a:lnTo>
                    <a:pt x="119562" y="34900"/>
                  </a:lnTo>
                  <a:lnTo>
                    <a:pt x="126124" y="39768"/>
                  </a:lnTo>
                  <a:lnTo>
                    <a:pt x="132771" y="45376"/>
                  </a:lnTo>
                  <a:lnTo>
                    <a:pt x="139674" y="51465"/>
                  </a:lnTo>
                  <a:lnTo>
                    <a:pt x="147129" y="57870"/>
                  </a:lnTo>
                  <a:lnTo>
                    <a:pt x="155245" y="64478"/>
                  </a:lnTo>
                  <a:lnTo>
                    <a:pt x="163902" y="71107"/>
                  </a:lnTo>
                  <a:lnTo>
                    <a:pt x="173897" y="78249"/>
                  </a:lnTo>
                  <a:lnTo>
                    <a:pt x="188346" y="87648"/>
                  </a:lnTo>
                  <a:lnTo>
                    <a:pt x="212502" y="102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9856" y="2095171"/>
              <a:ext cx="64100" cy="63647"/>
            </a:xfrm>
            <a:custGeom>
              <a:avLst/>
              <a:gdLst/>
              <a:ahLst/>
              <a:cxnLst/>
              <a:rect l="0" t="0" r="0" b="0"/>
              <a:pathLst>
                <a:path w="64100" h="63647">
                  <a:moveTo>
                    <a:pt x="11366" y="10528"/>
                  </a:moveTo>
                  <a:lnTo>
                    <a:pt x="5700" y="16463"/>
                  </a:lnTo>
                  <a:lnTo>
                    <a:pt x="2056" y="22667"/>
                  </a:lnTo>
                  <a:lnTo>
                    <a:pt x="156" y="29754"/>
                  </a:lnTo>
                  <a:lnTo>
                    <a:pt x="0" y="37349"/>
                  </a:lnTo>
                  <a:lnTo>
                    <a:pt x="1916" y="44698"/>
                  </a:lnTo>
                  <a:lnTo>
                    <a:pt x="5894" y="51377"/>
                  </a:lnTo>
                  <a:lnTo>
                    <a:pt x="11640" y="56980"/>
                  </a:lnTo>
                  <a:lnTo>
                    <a:pt x="18772" y="60980"/>
                  </a:lnTo>
                  <a:lnTo>
                    <a:pt x="26923" y="63246"/>
                  </a:lnTo>
                  <a:lnTo>
                    <a:pt x="35476" y="63646"/>
                  </a:lnTo>
                  <a:lnTo>
                    <a:pt x="43597" y="61876"/>
                  </a:lnTo>
                  <a:lnTo>
                    <a:pt x="50856" y="57984"/>
                  </a:lnTo>
                  <a:lnTo>
                    <a:pt x="56879" y="52289"/>
                  </a:lnTo>
                  <a:lnTo>
                    <a:pt x="61176" y="45187"/>
                  </a:lnTo>
                  <a:lnTo>
                    <a:pt x="63648" y="37058"/>
                  </a:lnTo>
                  <a:lnTo>
                    <a:pt x="64099" y="28656"/>
                  </a:lnTo>
                  <a:lnTo>
                    <a:pt x="61787" y="20280"/>
                  </a:lnTo>
                  <a:lnTo>
                    <a:pt x="53153" y="11204"/>
                  </a:lnTo>
                  <a:lnTo>
                    <a:pt x="324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326798" y="178984"/>
            <a:ext cx="545390" cy="852809"/>
            <a:chOff x="2326798" y="178984"/>
            <a:chExt cx="545390" cy="852809"/>
          </a:xfrm>
        </p:grpSpPr>
        <p:sp>
          <p:nvSpPr>
            <p:cNvPr id="66" name="Freeform 65"/>
            <p:cNvSpPr/>
            <p:nvPr/>
          </p:nvSpPr>
          <p:spPr>
            <a:xfrm>
              <a:off x="2326798" y="610652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0" y="421140"/>
                  </a:moveTo>
                  <a:lnTo>
                    <a:pt x="2933" y="412339"/>
                  </a:lnTo>
                  <a:lnTo>
                    <a:pt x="5716" y="403992"/>
                  </a:lnTo>
                  <a:lnTo>
                    <a:pt x="8615" y="395293"/>
                  </a:lnTo>
                  <a:lnTo>
                    <a:pt x="11655" y="386173"/>
                  </a:lnTo>
                  <a:lnTo>
                    <a:pt x="14820" y="376678"/>
                  </a:lnTo>
                  <a:lnTo>
                    <a:pt x="18080" y="366881"/>
                  </a:lnTo>
                  <a:lnTo>
                    <a:pt x="21245" y="356694"/>
                  </a:lnTo>
                  <a:lnTo>
                    <a:pt x="23988" y="345872"/>
                  </a:lnTo>
                  <a:lnTo>
                    <a:pt x="26159" y="334332"/>
                  </a:lnTo>
                  <a:lnTo>
                    <a:pt x="27615" y="322143"/>
                  </a:lnTo>
                  <a:lnTo>
                    <a:pt x="28143" y="309429"/>
                  </a:lnTo>
                  <a:lnTo>
                    <a:pt x="27723" y="296319"/>
                  </a:lnTo>
                  <a:lnTo>
                    <a:pt x="26645" y="282922"/>
                  </a:lnTo>
                  <a:lnTo>
                    <a:pt x="25390" y="269322"/>
                  </a:lnTo>
                  <a:lnTo>
                    <a:pt x="24251" y="255587"/>
                  </a:lnTo>
                  <a:lnTo>
                    <a:pt x="23166" y="241923"/>
                  </a:lnTo>
                  <a:lnTo>
                    <a:pt x="21833" y="228669"/>
                  </a:lnTo>
                  <a:lnTo>
                    <a:pt x="20092" y="215970"/>
                  </a:lnTo>
                  <a:lnTo>
                    <a:pt x="18262" y="203646"/>
                  </a:lnTo>
                  <a:lnTo>
                    <a:pt x="17020" y="191297"/>
                  </a:lnTo>
                  <a:lnTo>
                    <a:pt x="16704" y="178694"/>
                  </a:lnTo>
                  <a:lnTo>
                    <a:pt x="17324" y="165939"/>
                  </a:lnTo>
                  <a:lnTo>
                    <a:pt x="18735" y="153370"/>
                  </a:lnTo>
                  <a:lnTo>
                    <a:pt x="20762" y="141167"/>
                  </a:lnTo>
                  <a:lnTo>
                    <a:pt x="23240" y="129192"/>
                  </a:lnTo>
                  <a:lnTo>
                    <a:pt x="26042" y="117085"/>
                  </a:lnTo>
                  <a:lnTo>
                    <a:pt x="29074" y="104653"/>
                  </a:lnTo>
                  <a:lnTo>
                    <a:pt x="32430" y="92185"/>
                  </a:lnTo>
                  <a:lnTo>
                    <a:pt x="36368" y="80340"/>
                  </a:lnTo>
                  <a:lnTo>
                    <a:pt x="40978" y="69442"/>
                  </a:lnTo>
                  <a:lnTo>
                    <a:pt x="46041" y="59327"/>
                  </a:lnTo>
                  <a:lnTo>
                    <a:pt x="51132" y="49540"/>
                  </a:lnTo>
                  <a:lnTo>
                    <a:pt x="55995" y="39784"/>
                  </a:lnTo>
                  <a:lnTo>
                    <a:pt x="60410" y="30382"/>
                  </a:lnTo>
                  <a:lnTo>
                    <a:pt x="64540" y="21277"/>
                  </a:lnTo>
                  <a:lnTo>
                    <a:pt x="68743" y="1166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66629" y="347440"/>
              <a:ext cx="105084" cy="250913"/>
            </a:xfrm>
            <a:custGeom>
              <a:avLst/>
              <a:gdLst/>
              <a:ahLst/>
              <a:cxnLst/>
              <a:rect l="0" t="0" r="0" b="0"/>
              <a:pathLst>
                <a:path w="105084" h="250913">
                  <a:moveTo>
                    <a:pt x="39153" y="0"/>
                  </a:moveTo>
                  <a:lnTo>
                    <a:pt x="33352" y="6069"/>
                  </a:lnTo>
                  <a:lnTo>
                    <a:pt x="28428" y="13554"/>
                  </a:lnTo>
                  <a:lnTo>
                    <a:pt x="23930" y="23242"/>
                  </a:lnTo>
                  <a:lnTo>
                    <a:pt x="19882" y="34902"/>
                  </a:lnTo>
                  <a:lnTo>
                    <a:pt x="16517" y="48182"/>
                  </a:lnTo>
                  <a:lnTo>
                    <a:pt x="13904" y="62700"/>
                  </a:lnTo>
                  <a:lnTo>
                    <a:pt x="11804" y="77801"/>
                  </a:lnTo>
                  <a:lnTo>
                    <a:pt x="9777" y="92609"/>
                  </a:lnTo>
                  <a:lnTo>
                    <a:pt x="7562" y="106670"/>
                  </a:lnTo>
                  <a:lnTo>
                    <a:pt x="5242" y="120073"/>
                  </a:lnTo>
                  <a:lnTo>
                    <a:pt x="3138" y="133227"/>
                  </a:lnTo>
                  <a:lnTo>
                    <a:pt x="1430" y="146409"/>
                  </a:lnTo>
                  <a:lnTo>
                    <a:pt x="301" y="159570"/>
                  </a:lnTo>
                  <a:lnTo>
                    <a:pt x="0" y="172421"/>
                  </a:lnTo>
                  <a:lnTo>
                    <a:pt x="585" y="184807"/>
                  </a:lnTo>
                  <a:lnTo>
                    <a:pt x="2115" y="196568"/>
                  </a:lnTo>
                  <a:lnTo>
                    <a:pt x="4738" y="207466"/>
                  </a:lnTo>
                  <a:lnTo>
                    <a:pt x="8432" y="217457"/>
                  </a:lnTo>
                  <a:lnTo>
                    <a:pt x="13200" y="226487"/>
                  </a:lnTo>
                  <a:lnTo>
                    <a:pt x="19149" y="234413"/>
                  </a:lnTo>
                  <a:lnTo>
                    <a:pt x="26225" y="241253"/>
                  </a:lnTo>
                  <a:lnTo>
                    <a:pt x="34247" y="246677"/>
                  </a:lnTo>
                  <a:lnTo>
                    <a:pt x="43002" y="249966"/>
                  </a:lnTo>
                  <a:lnTo>
                    <a:pt x="52292" y="250912"/>
                  </a:lnTo>
                  <a:lnTo>
                    <a:pt x="61801" y="249598"/>
                  </a:lnTo>
                  <a:lnTo>
                    <a:pt x="71103" y="246132"/>
                  </a:lnTo>
                  <a:lnTo>
                    <a:pt x="79979" y="240797"/>
                  </a:lnTo>
                  <a:lnTo>
                    <a:pt x="88072" y="233810"/>
                  </a:lnTo>
                  <a:lnTo>
                    <a:pt x="94830" y="225234"/>
                  </a:lnTo>
                  <a:lnTo>
                    <a:pt x="100068" y="215257"/>
                  </a:lnTo>
                  <a:lnTo>
                    <a:pt x="103602" y="204476"/>
                  </a:lnTo>
                  <a:lnTo>
                    <a:pt x="105083" y="193781"/>
                  </a:lnTo>
                  <a:lnTo>
                    <a:pt x="104514" y="183680"/>
                  </a:lnTo>
                  <a:lnTo>
                    <a:pt x="101863" y="174782"/>
                  </a:lnTo>
                  <a:lnTo>
                    <a:pt x="96892" y="167941"/>
                  </a:lnTo>
                  <a:lnTo>
                    <a:pt x="89708" y="163425"/>
                  </a:lnTo>
                  <a:lnTo>
                    <a:pt x="80987" y="161174"/>
                  </a:lnTo>
                  <a:lnTo>
                    <a:pt x="71766" y="161084"/>
                  </a:lnTo>
                  <a:lnTo>
                    <a:pt x="62692" y="162862"/>
                  </a:lnTo>
                  <a:lnTo>
                    <a:pt x="54305" y="165813"/>
                  </a:lnTo>
                  <a:lnTo>
                    <a:pt x="46391" y="169233"/>
                  </a:lnTo>
                  <a:lnTo>
                    <a:pt x="38265" y="173415"/>
                  </a:lnTo>
                  <a:lnTo>
                    <a:pt x="2862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27016" y="325661"/>
              <a:ext cx="158351" cy="204418"/>
            </a:xfrm>
            <a:custGeom>
              <a:avLst/>
              <a:gdLst/>
              <a:ahLst/>
              <a:cxnLst/>
              <a:rect l="0" t="0" r="0" b="0"/>
              <a:pathLst>
                <a:path w="158351" h="204418">
                  <a:moveTo>
                    <a:pt x="36693" y="11250"/>
                  </a:moveTo>
                  <a:lnTo>
                    <a:pt x="30826" y="17185"/>
                  </a:lnTo>
                  <a:lnTo>
                    <a:pt x="25262" y="23390"/>
                  </a:lnTo>
                  <a:lnTo>
                    <a:pt x="19471" y="30490"/>
                  </a:lnTo>
                  <a:lnTo>
                    <a:pt x="13736" y="38603"/>
                  </a:lnTo>
                  <a:lnTo>
                    <a:pt x="8703" y="47898"/>
                  </a:lnTo>
                  <a:lnTo>
                    <a:pt x="4686" y="58346"/>
                  </a:lnTo>
                  <a:lnTo>
                    <a:pt x="1834" y="69771"/>
                  </a:lnTo>
                  <a:lnTo>
                    <a:pt x="293" y="81957"/>
                  </a:lnTo>
                  <a:lnTo>
                    <a:pt x="0" y="94706"/>
                  </a:lnTo>
                  <a:lnTo>
                    <a:pt x="753" y="107858"/>
                  </a:lnTo>
                  <a:lnTo>
                    <a:pt x="2314" y="121292"/>
                  </a:lnTo>
                  <a:lnTo>
                    <a:pt x="4478" y="134911"/>
                  </a:lnTo>
                  <a:lnTo>
                    <a:pt x="7402" y="148328"/>
                  </a:lnTo>
                  <a:lnTo>
                    <a:pt x="11575" y="160883"/>
                  </a:lnTo>
                  <a:lnTo>
                    <a:pt x="17167" y="172281"/>
                  </a:lnTo>
                  <a:lnTo>
                    <a:pt x="24211" y="182239"/>
                  </a:lnTo>
                  <a:lnTo>
                    <a:pt x="32767" y="190332"/>
                  </a:lnTo>
                  <a:lnTo>
                    <a:pt x="42707" y="196509"/>
                  </a:lnTo>
                  <a:lnTo>
                    <a:pt x="53619" y="200862"/>
                  </a:lnTo>
                  <a:lnTo>
                    <a:pt x="64927" y="203433"/>
                  </a:lnTo>
                  <a:lnTo>
                    <a:pt x="76263" y="204417"/>
                  </a:lnTo>
                  <a:lnTo>
                    <a:pt x="87313" y="203793"/>
                  </a:lnTo>
                  <a:lnTo>
                    <a:pt x="97733" y="201256"/>
                  </a:lnTo>
                  <a:lnTo>
                    <a:pt x="107402" y="196810"/>
                  </a:lnTo>
                  <a:lnTo>
                    <a:pt x="116216" y="190724"/>
                  </a:lnTo>
                  <a:lnTo>
                    <a:pt x="123999" y="183351"/>
                  </a:lnTo>
                  <a:lnTo>
                    <a:pt x="130755" y="175023"/>
                  </a:lnTo>
                  <a:lnTo>
                    <a:pt x="136633" y="166010"/>
                  </a:lnTo>
                  <a:lnTo>
                    <a:pt x="141824" y="156514"/>
                  </a:lnTo>
                  <a:lnTo>
                    <a:pt x="146501" y="146677"/>
                  </a:lnTo>
                  <a:lnTo>
                    <a:pt x="150644" y="136276"/>
                  </a:lnTo>
                  <a:lnTo>
                    <a:pt x="154055" y="124769"/>
                  </a:lnTo>
                  <a:lnTo>
                    <a:pt x="156675" y="111956"/>
                  </a:lnTo>
                  <a:lnTo>
                    <a:pt x="158265" y="98265"/>
                  </a:lnTo>
                  <a:lnTo>
                    <a:pt x="158350" y="84536"/>
                  </a:lnTo>
                  <a:lnTo>
                    <a:pt x="156810" y="71270"/>
                  </a:lnTo>
                  <a:lnTo>
                    <a:pt x="153827" y="58772"/>
                  </a:lnTo>
                  <a:lnTo>
                    <a:pt x="149690" y="47304"/>
                  </a:lnTo>
                  <a:lnTo>
                    <a:pt x="144682" y="36896"/>
                  </a:lnTo>
                  <a:lnTo>
                    <a:pt x="138882" y="27569"/>
                  </a:lnTo>
                  <a:lnTo>
                    <a:pt x="132165" y="19434"/>
                  </a:lnTo>
                  <a:lnTo>
                    <a:pt x="124547" y="12448"/>
                  </a:lnTo>
                  <a:lnTo>
                    <a:pt x="116423" y="6765"/>
                  </a:lnTo>
                  <a:lnTo>
                    <a:pt x="107586" y="2372"/>
                  </a:lnTo>
                  <a:lnTo>
                    <a:pt x="96143" y="0"/>
                  </a:lnTo>
                  <a:lnTo>
                    <a:pt x="78807" y="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10093" y="178984"/>
              <a:ext cx="62095" cy="71518"/>
            </a:xfrm>
            <a:custGeom>
              <a:avLst/>
              <a:gdLst/>
              <a:ahLst/>
              <a:cxnLst/>
              <a:rect l="0" t="0" r="0" b="0"/>
              <a:pathLst>
                <a:path w="62095" h="71518">
                  <a:moveTo>
                    <a:pt x="11544" y="10528"/>
                  </a:moveTo>
                  <a:lnTo>
                    <a:pt x="5877" y="16463"/>
                  </a:lnTo>
                  <a:lnTo>
                    <a:pt x="2233" y="22668"/>
                  </a:lnTo>
                  <a:lnTo>
                    <a:pt x="329" y="29759"/>
                  </a:lnTo>
                  <a:lnTo>
                    <a:pt x="0" y="37526"/>
                  </a:lnTo>
                  <a:lnTo>
                    <a:pt x="1268" y="45524"/>
                  </a:lnTo>
                  <a:lnTo>
                    <a:pt x="3997" y="53452"/>
                  </a:lnTo>
                  <a:lnTo>
                    <a:pt x="8090" y="60708"/>
                  </a:lnTo>
                  <a:lnTo>
                    <a:pt x="13574" y="66356"/>
                  </a:lnTo>
                  <a:lnTo>
                    <a:pt x="20327" y="70024"/>
                  </a:lnTo>
                  <a:lnTo>
                    <a:pt x="27960" y="71517"/>
                  </a:lnTo>
                  <a:lnTo>
                    <a:pt x="35921" y="70556"/>
                  </a:lnTo>
                  <a:lnTo>
                    <a:pt x="43851" y="67242"/>
                  </a:lnTo>
                  <a:lnTo>
                    <a:pt x="51122" y="61951"/>
                  </a:lnTo>
                  <a:lnTo>
                    <a:pt x="56788" y="55129"/>
                  </a:lnTo>
                  <a:lnTo>
                    <a:pt x="60475" y="47187"/>
                  </a:lnTo>
                  <a:lnTo>
                    <a:pt x="62094" y="38712"/>
                  </a:lnTo>
                  <a:lnTo>
                    <a:pt x="61509" y="29537"/>
                  </a:lnTo>
                  <a:lnTo>
                    <a:pt x="56429" y="17746"/>
                  </a:lnTo>
                  <a:lnTo>
                    <a:pt x="431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926922" y="2126756"/>
            <a:ext cx="811701" cy="375702"/>
            <a:chOff x="2926922" y="2126756"/>
            <a:chExt cx="811701" cy="375702"/>
          </a:xfrm>
        </p:grpSpPr>
        <p:sp>
          <p:nvSpPr>
            <p:cNvPr id="71" name="Freeform 70"/>
            <p:cNvSpPr/>
            <p:nvPr/>
          </p:nvSpPr>
          <p:spPr>
            <a:xfrm>
              <a:off x="2926922" y="2126756"/>
              <a:ext cx="263213" cy="157928"/>
            </a:xfrm>
            <a:custGeom>
              <a:avLst/>
              <a:gdLst/>
              <a:ahLst/>
              <a:cxnLst/>
              <a:rect l="0" t="0" r="0" b="0"/>
              <a:pathLst>
                <a:path w="263213" h="157928">
                  <a:moveTo>
                    <a:pt x="0" y="0"/>
                  </a:moveTo>
                  <a:lnTo>
                    <a:pt x="6001" y="5801"/>
                  </a:lnTo>
                  <a:lnTo>
                    <a:pt x="12846" y="10725"/>
                  </a:lnTo>
                  <a:lnTo>
                    <a:pt x="21238" y="15223"/>
                  </a:lnTo>
                  <a:lnTo>
                    <a:pt x="31039" y="19271"/>
                  </a:lnTo>
                  <a:lnTo>
                    <a:pt x="42002" y="22636"/>
                  </a:lnTo>
                  <a:lnTo>
                    <a:pt x="53858" y="25249"/>
                  </a:lnTo>
                  <a:lnTo>
                    <a:pt x="66209" y="27349"/>
                  </a:lnTo>
                  <a:lnTo>
                    <a:pt x="78557" y="29376"/>
                  </a:lnTo>
                  <a:lnTo>
                    <a:pt x="90632" y="31595"/>
                  </a:lnTo>
                  <a:lnTo>
                    <a:pt x="102364" y="34088"/>
                  </a:lnTo>
                  <a:lnTo>
                    <a:pt x="113781" y="36841"/>
                  </a:lnTo>
                  <a:lnTo>
                    <a:pt x="124945" y="39811"/>
                  </a:lnTo>
                  <a:lnTo>
                    <a:pt x="135918" y="43112"/>
                  </a:lnTo>
                  <a:lnTo>
                    <a:pt x="146754" y="47005"/>
                  </a:lnTo>
                  <a:lnTo>
                    <a:pt x="157492" y="51587"/>
                  </a:lnTo>
                  <a:lnTo>
                    <a:pt x="168163" y="56800"/>
                  </a:lnTo>
                  <a:lnTo>
                    <a:pt x="178788" y="62522"/>
                  </a:lnTo>
                  <a:lnTo>
                    <a:pt x="189377" y="68636"/>
                  </a:lnTo>
                  <a:lnTo>
                    <a:pt x="199776" y="75200"/>
                  </a:lnTo>
                  <a:lnTo>
                    <a:pt x="209685" y="82437"/>
                  </a:lnTo>
                  <a:lnTo>
                    <a:pt x="218976" y="90417"/>
                  </a:lnTo>
                  <a:lnTo>
                    <a:pt x="227519" y="99064"/>
                  </a:lnTo>
                  <a:lnTo>
                    <a:pt x="235111" y="108246"/>
                  </a:lnTo>
                  <a:lnTo>
                    <a:pt x="241732" y="117819"/>
                  </a:lnTo>
                  <a:lnTo>
                    <a:pt x="247365" y="127213"/>
                  </a:lnTo>
                  <a:lnTo>
                    <a:pt x="252460" y="136371"/>
                  </a:lnTo>
                  <a:lnTo>
                    <a:pt x="257469" y="146094"/>
                  </a:lnTo>
                  <a:lnTo>
                    <a:pt x="26321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27005" y="2210984"/>
              <a:ext cx="115814" cy="291474"/>
            </a:xfrm>
            <a:custGeom>
              <a:avLst/>
              <a:gdLst/>
              <a:ahLst/>
              <a:cxnLst/>
              <a:rect l="0" t="0" r="0" b="0"/>
              <a:pathLst>
                <a:path w="115814" h="291474">
                  <a:moveTo>
                    <a:pt x="115813" y="0"/>
                  </a:moveTo>
                  <a:lnTo>
                    <a:pt x="107146" y="5934"/>
                  </a:lnTo>
                  <a:lnTo>
                    <a:pt x="100080" y="12139"/>
                  </a:lnTo>
                  <a:lnTo>
                    <a:pt x="93969" y="19235"/>
                  </a:lnTo>
                  <a:lnTo>
                    <a:pt x="88395" y="27175"/>
                  </a:lnTo>
                  <a:lnTo>
                    <a:pt x="82885" y="35822"/>
                  </a:lnTo>
                  <a:lnTo>
                    <a:pt x="77172" y="45016"/>
                  </a:lnTo>
                  <a:lnTo>
                    <a:pt x="71180" y="54616"/>
                  </a:lnTo>
                  <a:lnTo>
                    <a:pt x="64924" y="64506"/>
                  </a:lnTo>
                  <a:lnTo>
                    <a:pt x="58457" y="74599"/>
                  </a:lnTo>
                  <a:lnTo>
                    <a:pt x="51995" y="84832"/>
                  </a:lnTo>
                  <a:lnTo>
                    <a:pt x="45890" y="95162"/>
                  </a:lnTo>
                  <a:lnTo>
                    <a:pt x="40306" y="105561"/>
                  </a:lnTo>
                  <a:lnTo>
                    <a:pt x="35236" y="116172"/>
                  </a:lnTo>
                  <a:lnTo>
                    <a:pt x="30597" y="127289"/>
                  </a:lnTo>
                  <a:lnTo>
                    <a:pt x="26290" y="139026"/>
                  </a:lnTo>
                  <a:lnTo>
                    <a:pt x="22227" y="151180"/>
                  </a:lnTo>
                  <a:lnTo>
                    <a:pt x="18338" y="163339"/>
                  </a:lnTo>
                  <a:lnTo>
                    <a:pt x="14574" y="175262"/>
                  </a:lnTo>
                  <a:lnTo>
                    <a:pt x="11063" y="187049"/>
                  </a:lnTo>
                  <a:lnTo>
                    <a:pt x="8084" y="199028"/>
                  </a:lnTo>
                  <a:lnTo>
                    <a:pt x="5753" y="211380"/>
                  </a:lnTo>
                  <a:lnTo>
                    <a:pt x="4189" y="223963"/>
                  </a:lnTo>
                  <a:lnTo>
                    <a:pt x="3589" y="236418"/>
                  </a:lnTo>
                  <a:lnTo>
                    <a:pt x="3974" y="248530"/>
                  </a:lnTo>
                  <a:lnTo>
                    <a:pt x="5538" y="259935"/>
                  </a:lnTo>
                  <a:lnTo>
                    <a:pt x="8715" y="270062"/>
                  </a:lnTo>
                  <a:lnTo>
                    <a:pt x="13591" y="278707"/>
                  </a:lnTo>
                  <a:lnTo>
                    <a:pt x="19796" y="285510"/>
                  </a:lnTo>
                  <a:lnTo>
                    <a:pt x="26717" y="289807"/>
                  </a:lnTo>
                  <a:lnTo>
                    <a:pt x="33923" y="291473"/>
                  </a:lnTo>
                  <a:lnTo>
                    <a:pt x="41200" y="290829"/>
                  </a:lnTo>
                  <a:lnTo>
                    <a:pt x="48458" y="288355"/>
                  </a:lnTo>
                  <a:lnTo>
                    <a:pt x="55669" y="284511"/>
                  </a:lnTo>
                  <a:lnTo>
                    <a:pt x="62833" y="279681"/>
                  </a:lnTo>
                  <a:lnTo>
                    <a:pt x="69957" y="274157"/>
                  </a:lnTo>
                  <a:lnTo>
                    <a:pt x="77041" y="268143"/>
                  </a:lnTo>
                  <a:lnTo>
                    <a:pt x="83765" y="261463"/>
                  </a:lnTo>
                  <a:lnTo>
                    <a:pt x="89522" y="253608"/>
                  </a:lnTo>
                  <a:lnTo>
                    <a:pt x="94054" y="244397"/>
                  </a:lnTo>
                  <a:lnTo>
                    <a:pt x="97265" y="234107"/>
                  </a:lnTo>
                  <a:lnTo>
                    <a:pt x="99054" y="223282"/>
                  </a:lnTo>
                  <a:lnTo>
                    <a:pt x="99501" y="212310"/>
                  </a:lnTo>
                  <a:lnTo>
                    <a:pt x="98344" y="201860"/>
                  </a:lnTo>
                  <a:lnTo>
                    <a:pt x="94916" y="192915"/>
                  </a:lnTo>
                  <a:lnTo>
                    <a:pt x="89058" y="185880"/>
                  </a:lnTo>
                  <a:lnTo>
                    <a:pt x="81210" y="180974"/>
                  </a:lnTo>
                  <a:lnTo>
                    <a:pt x="72116" y="178490"/>
                  </a:lnTo>
                  <a:lnTo>
                    <a:pt x="62341" y="178337"/>
                  </a:lnTo>
                  <a:lnTo>
                    <a:pt x="52375" y="180147"/>
                  </a:lnTo>
                  <a:lnTo>
                    <a:pt x="42698" y="183479"/>
                  </a:lnTo>
                  <a:lnTo>
                    <a:pt x="33539" y="187924"/>
                  </a:lnTo>
                  <a:lnTo>
                    <a:pt x="25212" y="192857"/>
                  </a:lnTo>
                  <a:lnTo>
                    <a:pt x="17403" y="197912"/>
                  </a:lnTo>
                  <a:lnTo>
                    <a:pt x="9428" y="20352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48103" y="223204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11802"/>
                  </a:lnTo>
                  <a:lnTo>
                    <a:pt x="10529" y="23572"/>
                  </a:lnTo>
                  <a:lnTo>
                    <a:pt x="10529" y="36466"/>
                  </a:lnTo>
                  <a:lnTo>
                    <a:pt x="10529" y="50487"/>
                  </a:lnTo>
                  <a:lnTo>
                    <a:pt x="10529" y="65464"/>
                  </a:lnTo>
                  <a:lnTo>
                    <a:pt x="10529" y="81181"/>
                  </a:lnTo>
                  <a:lnTo>
                    <a:pt x="10529" y="97285"/>
                  </a:lnTo>
                  <a:lnTo>
                    <a:pt x="10529" y="113308"/>
                  </a:lnTo>
                  <a:lnTo>
                    <a:pt x="10529" y="129005"/>
                  </a:lnTo>
                  <a:lnTo>
                    <a:pt x="10529" y="144323"/>
                  </a:lnTo>
                  <a:lnTo>
                    <a:pt x="10529" y="159301"/>
                  </a:lnTo>
                  <a:lnTo>
                    <a:pt x="10524" y="174000"/>
                  </a:lnTo>
                  <a:lnTo>
                    <a:pt x="10323" y="188268"/>
                  </a:lnTo>
                  <a:lnTo>
                    <a:pt x="9421" y="203344"/>
                  </a:lnTo>
                  <a:lnTo>
                    <a:pt x="6623" y="22279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52409" y="2147813"/>
              <a:ext cx="86214" cy="104649"/>
            </a:xfrm>
            <a:custGeom>
              <a:avLst/>
              <a:gdLst/>
              <a:ahLst/>
              <a:cxnLst/>
              <a:rect l="0" t="0" r="0" b="0"/>
              <a:pathLst>
                <a:path w="86214" h="104649">
                  <a:moveTo>
                    <a:pt x="32565" y="10529"/>
                  </a:moveTo>
                  <a:lnTo>
                    <a:pt x="23897" y="16463"/>
                  </a:lnTo>
                  <a:lnTo>
                    <a:pt x="16831" y="22668"/>
                  </a:lnTo>
                  <a:lnTo>
                    <a:pt x="10735" y="29768"/>
                  </a:lnTo>
                  <a:lnTo>
                    <a:pt x="5679" y="37881"/>
                  </a:lnTo>
                  <a:lnTo>
                    <a:pt x="2114" y="47176"/>
                  </a:lnTo>
                  <a:lnTo>
                    <a:pt x="170" y="57610"/>
                  </a:lnTo>
                  <a:lnTo>
                    <a:pt x="0" y="68517"/>
                  </a:lnTo>
                  <a:lnTo>
                    <a:pt x="1930" y="78758"/>
                  </a:lnTo>
                  <a:lnTo>
                    <a:pt x="5933" y="87738"/>
                  </a:lnTo>
                  <a:lnTo>
                    <a:pt x="11704" y="95067"/>
                  </a:lnTo>
                  <a:lnTo>
                    <a:pt x="18857" y="100315"/>
                  </a:lnTo>
                  <a:lnTo>
                    <a:pt x="27030" y="103465"/>
                  </a:lnTo>
                  <a:lnTo>
                    <a:pt x="35768" y="104648"/>
                  </a:lnTo>
                  <a:lnTo>
                    <a:pt x="44545" y="103946"/>
                  </a:lnTo>
                  <a:lnTo>
                    <a:pt x="53069" y="101587"/>
                  </a:lnTo>
                  <a:lnTo>
                    <a:pt x="61094" y="97737"/>
                  </a:lnTo>
                  <a:lnTo>
                    <a:pt x="68339" y="92413"/>
                  </a:lnTo>
                  <a:lnTo>
                    <a:pt x="74722" y="85761"/>
                  </a:lnTo>
                  <a:lnTo>
                    <a:pt x="80008" y="78025"/>
                  </a:lnTo>
                  <a:lnTo>
                    <a:pt x="83737" y="69462"/>
                  </a:lnTo>
                  <a:lnTo>
                    <a:pt x="85796" y="60300"/>
                  </a:lnTo>
                  <a:lnTo>
                    <a:pt x="86213" y="50878"/>
                  </a:lnTo>
                  <a:lnTo>
                    <a:pt x="84982" y="41633"/>
                  </a:lnTo>
                  <a:lnTo>
                    <a:pt x="82261" y="32796"/>
                  </a:lnTo>
                  <a:lnTo>
                    <a:pt x="78059" y="24701"/>
                  </a:lnTo>
                  <a:lnTo>
                    <a:pt x="71423" y="17080"/>
                  </a:lnTo>
                  <a:lnTo>
                    <a:pt x="58419" y="9265"/>
                  </a:lnTo>
                  <a:lnTo>
                    <a:pt x="325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98224" y="1520935"/>
            <a:ext cx="3900619" cy="879563"/>
            <a:chOff x="4598224" y="1520935"/>
            <a:chExt cx="3900619" cy="879563"/>
          </a:xfrm>
        </p:grpSpPr>
        <p:sp>
          <p:nvSpPr>
            <p:cNvPr id="76" name="Freeform 75"/>
            <p:cNvSpPr/>
            <p:nvPr/>
          </p:nvSpPr>
          <p:spPr>
            <a:xfrm>
              <a:off x="4724980" y="1932635"/>
              <a:ext cx="276880" cy="327293"/>
            </a:xfrm>
            <a:custGeom>
              <a:avLst/>
              <a:gdLst/>
              <a:ahLst/>
              <a:cxnLst/>
              <a:rect l="0" t="0" r="0" b="0"/>
              <a:pathLst>
                <a:path w="276880" h="327293">
                  <a:moveTo>
                    <a:pt x="160243" y="4608"/>
                  </a:moveTo>
                  <a:lnTo>
                    <a:pt x="151442" y="1808"/>
                  </a:lnTo>
                  <a:lnTo>
                    <a:pt x="143095" y="306"/>
                  </a:lnTo>
                  <a:lnTo>
                    <a:pt x="134387" y="0"/>
                  </a:lnTo>
                  <a:lnTo>
                    <a:pt x="124920" y="679"/>
                  </a:lnTo>
                  <a:lnTo>
                    <a:pt x="114129" y="2147"/>
                  </a:lnTo>
                  <a:lnTo>
                    <a:pt x="101839" y="4216"/>
                  </a:lnTo>
                  <a:lnTo>
                    <a:pt x="88519" y="6726"/>
                  </a:lnTo>
                  <a:lnTo>
                    <a:pt x="75049" y="9548"/>
                  </a:lnTo>
                  <a:lnTo>
                    <a:pt x="61962" y="12599"/>
                  </a:lnTo>
                  <a:lnTo>
                    <a:pt x="49585" y="16138"/>
                  </a:lnTo>
                  <a:lnTo>
                    <a:pt x="38200" y="20731"/>
                  </a:lnTo>
                  <a:lnTo>
                    <a:pt x="27852" y="26608"/>
                  </a:lnTo>
                  <a:lnTo>
                    <a:pt x="18735" y="33845"/>
                  </a:lnTo>
                  <a:lnTo>
                    <a:pt x="11275" y="42532"/>
                  </a:lnTo>
                  <a:lnTo>
                    <a:pt x="5557" y="52554"/>
                  </a:lnTo>
                  <a:lnTo>
                    <a:pt x="1700" y="63352"/>
                  </a:lnTo>
                  <a:lnTo>
                    <a:pt x="0" y="74051"/>
                  </a:lnTo>
                  <a:lnTo>
                    <a:pt x="422" y="84161"/>
                  </a:lnTo>
                  <a:lnTo>
                    <a:pt x="2975" y="93403"/>
                  </a:lnTo>
                  <a:lnTo>
                    <a:pt x="7880" y="101537"/>
                  </a:lnTo>
                  <a:lnTo>
                    <a:pt x="15034" y="108558"/>
                  </a:lnTo>
                  <a:lnTo>
                    <a:pt x="24243" y="114459"/>
                  </a:lnTo>
                  <a:lnTo>
                    <a:pt x="35389" y="119141"/>
                  </a:lnTo>
                  <a:lnTo>
                    <a:pt x="48214" y="122670"/>
                  </a:lnTo>
                  <a:lnTo>
                    <a:pt x="62213" y="125399"/>
                  </a:lnTo>
                  <a:lnTo>
                    <a:pt x="76747" y="127856"/>
                  </a:lnTo>
                  <a:lnTo>
                    <a:pt x="91403" y="130365"/>
                  </a:lnTo>
                  <a:lnTo>
                    <a:pt x="105835" y="133054"/>
                  </a:lnTo>
                  <a:lnTo>
                    <a:pt x="119679" y="135939"/>
                  </a:lnTo>
                  <a:lnTo>
                    <a:pt x="132809" y="138998"/>
                  </a:lnTo>
                  <a:lnTo>
                    <a:pt x="145440" y="142357"/>
                  </a:lnTo>
                  <a:lnTo>
                    <a:pt x="158004" y="146290"/>
                  </a:lnTo>
                  <a:lnTo>
                    <a:pt x="170754" y="150899"/>
                  </a:lnTo>
                  <a:lnTo>
                    <a:pt x="183609" y="156128"/>
                  </a:lnTo>
                  <a:lnTo>
                    <a:pt x="196247" y="161863"/>
                  </a:lnTo>
                  <a:lnTo>
                    <a:pt x="208486" y="167981"/>
                  </a:lnTo>
                  <a:lnTo>
                    <a:pt x="220146" y="174376"/>
                  </a:lnTo>
                  <a:lnTo>
                    <a:pt x="230977" y="180968"/>
                  </a:lnTo>
                  <a:lnTo>
                    <a:pt x="240921" y="187702"/>
                  </a:lnTo>
                  <a:lnTo>
                    <a:pt x="249921" y="194698"/>
                  </a:lnTo>
                  <a:lnTo>
                    <a:pt x="257827" y="202233"/>
                  </a:lnTo>
                  <a:lnTo>
                    <a:pt x="264657" y="210417"/>
                  </a:lnTo>
                  <a:lnTo>
                    <a:pt x="270245" y="219202"/>
                  </a:lnTo>
                  <a:lnTo>
                    <a:pt x="274176" y="228478"/>
                  </a:lnTo>
                  <a:lnTo>
                    <a:pt x="276371" y="238122"/>
                  </a:lnTo>
                  <a:lnTo>
                    <a:pt x="276879" y="247869"/>
                  </a:lnTo>
                  <a:lnTo>
                    <a:pt x="275709" y="257332"/>
                  </a:lnTo>
                  <a:lnTo>
                    <a:pt x="273028" y="266319"/>
                  </a:lnTo>
                  <a:lnTo>
                    <a:pt x="268959" y="274658"/>
                  </a:lnTo>
                  <a:lnTo>
                    <a:pt x="263487" y="282113"/>
                  </a:lnTo>
                  <a:lnTo>
                    <a:pt x="256734" y="288645"/>
                  </a:lnTo>
                  <a:lnTo>
                    <a:pt x="248931" y="294372"/>
                  </a:lnTo>
                  <a:lnTo>
                    <a:pt x="240323" y="299460"/>
                  </a:lnTo>
                  <a:lnTo>
                    <a:pt x="231122" y="304073"/>
                  </a:lnTo>
                  <a:lnTo>
                    <a:pt x="221335" y="308342"/>
                  </a:lnTo>
                  <a:lnTo>
                    <a:pt x="210779" y="312371"/>
                  </a:lnTo>
                  <a:lnTo>
                    <a:pt x="199418" y="316227"/>
                  </a:lnTo>
                  <a:lnTo>
                    <a:pt x="187348" y="319802"/>
                  </a:lnTo>
                  <a:lnTo>
                    <a:pt x="174713" y="322823"/>
                  </a:lnTo>
                  <a:lnTo>
                    <a:pt x="161666" y="325182"/>
                  </a:lnTo>
                  <a:lnTo>
                    <a:pt x="148545" y="326740"/>
                  </a:lnTo>
                  <a:lnTo>
                    <a:pt x="134379" y="327292"/>
                  </a:lnTo>
                  <a:lnTo>
                    <a:pt x="115690" y="325769"/>
                  </a:lnTo>
                  <a:lnTo>
                    <a:pt x="86543" y="320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44751" y="2107971"/>
              <a:ext cx="187913" cy="105199"/>
            </a:xfrm>
            <a:custGeom>
              <a:avLst/>
              <a:gdLst/>
              <a:ahLst/>
              <a:cxnLst/>
              <a:rect l="0" t="0" r="0" b="0"/>
              <a:pathLst>
                <a:path w="187913" h="105199">
                  <a:moveTo>
                    <a:pt x="93155" y="71428"/>
                  </a:moveTo>
                  <a:lnTo>
                    <a:pt x="95889" y="62626"/>
                  </a:lnTo>
                  <a:lnTo>
                    <a:pt x="96750" y="54279"/>
                  </a:lnTo>
                  <a:lnTo>
                    <a:pt x="95760" y="45585"/>
                  </a:lnTo>
                  <a:lnTo>
                    <a:pt x="93221" y="36637"/>
                  </a:lnTo>
                  <a:lnTo>
                    <a:pt x="89436" y="27790"/>
                  </a:lnTo>
                  <a:lnTo>
                    <a:pt x="84696" y="19266"/>
                  </a:lnTo>
                  <a:lnTo>
                    <a:pt x="79090" y="11595"/>
                  </a:lnTo>
                  <a:lnTo>
                    <a:pt x="72512" y="5663"/>
                  </a:lnTo>
                  <a:lnTo>
                    <a:pt x="64987" y="1797"/>
                  </a:lnTo>
                  <a:lnTo>
                    <a:pt x="56817" y="0"/>
                  </a:lnTo>
                  <a:lnTo>
                    <a:pt x="48488" y="225"/>
                  </a:lnTo>
                  <a:lnTo>
                    <a:pt x="40294" y="2231"/>
                  </a:lnTo>
                  <a:lnTo>
                    <a:pt x="32334" y="5830"/>
                  </a:lnTo>
                  <a:lnTo>
                    <a:pt x="24609" y="10977"/>
                  </a:lnTo>
                  <a:lnTo>
                    <a:pt x="17094" y="17512"/>
                  </a:lnTo>
                  <a:lnTo>
                    <a:pt x="10235" y="25338"/>
                  </a:lnTo>
                  <a:lnTo>
                    <a:pt x="4912" y="34493"/>
                  </a:lnTo>
                  <a:lnTo>
                    <a:pt x="1486" y="44865"/>
                  </a:lnTo>
                  <a:lnTo>
                    <a:pt x="0" y="55914"/>
                  </a:lnTo>
                  <a:lnTo>
                    <a:pt x="440" y="66790"/>
                  </a:lnTo>
                  <a:lnTo>
                    <a:pt x="2599" y="77018"/>
                  </a:lnTo>
                  <a:lnTo>
                    <a:pt x="6471" y="86171"/>
                  </a:lnTo>
                  <a:lnTo>
                    <a:pt x="12335" y="93714"/>
                  </a:lnTo>
                  <a:lnTo>
                    <a:pt x="20160" y="99516"/>
                  </a:lnTo>
                  <a:lnTo>
                    <a:pt x="29497" y="103444"/>
                  </a:lnTo>
                  <a:lnTo>
                    <a:pt x="39671" y="105198"/>
                  </a:lnTo>
                  <a:lnTo>
                    <a:pt x="50207" y="104821"/>
                  </a:lnTo>
                  <a:lnTo>
                    <a:pt x="60533" y="102469"/>
                  </a:lnTo>
                  <a:lnTo>
                    <a:pt x="69927" y="98233"/>
                  </a:lnTo>
                  <a:lnTo>
                    <a:pt x="78099" y="92372"/>
                  </a:lnTo>
                  <a:lnTo>
                    <a:pt x="85432" y="86035"/>
                  </a:lnTo>
                  <a:lnTo>
                    <a:pt x="92747" y="81081"/>
                  </a:lnTo>
                  <a:lnTo>
                    <a:pt x="100528" y="78426"/>
                  </a:lnTo>
                  <a:lnTo>
                    <a:pt x="108911" y="77956"/>
                  </a:lnTo>
                  <a:lnTo>
                    <a:pt x="117853" y="79011"/>
                  </a:lnTo>
                  <a:lnTo>
                    <a:pt x="127240" y="81011"/>
                  </a:lnTo>
                  <a:lnTo>
                    <a:pt x="136892" y="83428"/>
                  </a:lnTo>
                  <a:lnTo>
                    <a:pt x="147731" y="85967"/>
                  </a:lnTo>
                  <a:lnTo>
                    <a:pt x="162945" y="88840"/>
                  </a:lnTo>
                  <a:lnTo>
                    <a:pt x="187912" y="92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53720" y="2081478"/>
              <a:ext cx="312577" cy="150564"/>
            </a:xfrm>
            <a:custGeom>
              <a:avLst/>
              <a:gdLst/>
              <a:ahLst/>
              <a:cxnLst/>
              <a:rect l="0" t="0" r="0" b="0"/>
              <a:pathLst>
                <a:path w="312577" h="150564">
                  <a:moveTo>
                    <a:pt x="0" y="45278"/>
                  </a:moveTo>
                  <a:lnTo>
                    <a:pt x="2934" y="56946"/>
                  </a:lnTo>
                  <a:lnTo>
                    <a:pt x="5716" y="67435"/>
                  </a:lnTo>
                  <a:lnTo>
                    <a:pt x="8576" y="77687"/>
                  </a:lnTo>
                  <a:lnTo>
                    <a:pt x="10184" y="86136"/>
                  </a:lnTo>
                  <a:lnTo>
                    <a:pt x="9378" y="89936"/>
                  </a:lnTo>
                  <a:lnTo>
                    <a:pt x="7562" y="88685"/>
                  </a:lnTo>
                  <a:lnTo>
                    <a:pt x="5700" y="83443"/>
                  </a:lnTo>
                  <a:lnTo>
                    <a:pt x="4469" y="75693"/>
                  </a:lnTo>
                  <a:lnTo>
                    <a:pt x="4552" y="66945"/>
                  </a:lnTo>
                  <a:lnTo>
                    <a:pt x="6174" y="58103"/>
                  </a:lnTo>
                  <a:lnTo>
                    <a:pt x="9366" y="50024"/>
                  </a:lnTo>
                  <a:lnTo>
                    <a:pt x="14166" y="43720"/>
                  </a:lnTo>
                  <a:lnTo>
                    <a:pt x="20418" y="39561"/>
                  </a:lnTo>
                  <a:lnTo>
                    <a:pt x="27528" y="37715"/>
                  </a:lnTo>
                  <a:lnTo>
                    <a:pt x="34597" y="38428"/>
                  </a:lnTo>
                  <a:lnTo>
                    <a:pt x="41120" y="41570"/>
                  </a:lnTo>
                  <a:lnTo>
                    <a:pt x="46970" y="46743"/>
                  </a:lnTo>
                  <a:lnTo>
                    <a:pt x="52207" y="53485"/>
                  </a:lnTo>
                  <a:lnTo>
                    <a:pt x="56958" y="61309"/>
                  </a:lnTo>
                  <a:lnTo>
                    <a:pt x="61575" y="67310"/>
                  </a:lnTo>
                  <a:lnTo>
                    <a:pt x="65978" y="68123"/>
                  </a:lnTo>
                  <a:lnTo>
                    <a:pt x="69615" y="64721"/>
                  </a:lnTo>
                  <a:lnTo>
                    <a:pt x="72755" y="58627"/>
                  </a:lnTo>
                  <a:lnTo>
                    <a:pt x="76072" y="51209"/>
                  </a:lnTo>
                  <a:lnTo>
                    <a:pt x="80363" y="43724"/>
                  </a:lnTo>
                  <a:lnTo>
                    <a:pt x="85957" y="36837"/>
                  </a:lnTo>
                  <a:lnTo>
                    <a:pt x="92796" y="31371"/>
                  </a:lnTo>
                  <a:lnTo>
                    <a:pt x="100665" y="28496"/>
                  </a:lnTo>
                  <a:lnTo>
                    <a:pt x="109316" y="28594"/>
                  </a:lnTo>
                  <a:lnTo>
                    <a:pt x="118374" y="31233"/>
                  </a:lnTo>
                  <a:lnTo>
                    <a:pt x="127365" y="35584"/>
                  </a:lnTo>
                  <a:lnTo>
                    <a:pt x="136031" y="40987"/>
                  </a:lnTo>
                  <a:lnTo>
                    <a:pt x="144153" y="47183"/>
                  </a:lnTo>
                  <a:lnTo>
                    <a:pt x="151460" y="54231"/>
                  </a:lnTo>
                  <a:lnTo>
                    <a:pt x="157904" y="62090"/>
                  </a:lnTo>
                  <a:lnTo>
                    <a:pt x="163910" y="69820"/>
                  </a:lnTo>
                  <a:lnTo>
                    <a:pt x="170251" y="75733"/>
                  </a:lnTo>
                  <a:lnTo>
                    <a:pt x="177341" y="79042"/>
                  </a:lnTo>
                  <a:lnTo>
                    <a:pt x="185241" y="79956"/>
                  </a:lnTo>
                  <a:lnTo>
                    <a:pt x="193849" y="79200"/>
                  </a:lnTo>
                  <a:lnTo>
                    <a:pt x="203019" y="77397"/>
                  </a:lnTo>
                  <a:lnTo>
                    <a:pt x="212769" y="74953"/>
                  </a:lnTo>
                  <a:lnTo>
                    <a:pt x="223291" y="72117"/>
                  </a:lnTo>
                  <a:lnTo>
                    <a:pt x="234622" y="69038"/>
                  </a:lnTo>
                  <a:lnTo>
                    <a:pt x="246501" y="65806"/>
                  </a:lnTo>
                  <a:lnTo>
                    <a:pt x="258474" y="62477"/>
                  </a:lnTo>
                  <a:lnTo>
                    <a:pt x="270259" y="59077"/>
                  </a:lnTo>
                  <a:lnTo>
                    <a:pt x="281442" y="55300"/>
                  </a:lnTo>
                  <a:lnTo>
                    <a:pt x="291420" y="50545"/>
                  </a:lnTo>
                  <a:lnTo>
                    <a:pt x="299966" y="44567"/>
                  </a:lnTo>
                  <a:lnTo>
                    <a:pt x="306703" y="37602"/>
                  </a:lnTo>
                  <a:lnTo>
                    <a:pt x="310954" y="30163"/>
                  </a:lnTo>
                  <a:lnTo>
                    <a:pt x="312576" y="22613"/>
                  </a:lnTo>
                  <a:lnTo>
                    <a:pt x="311394" y="15445"/>
                  </a:lnTo>
                  <a:lnTo>
                    <a:pt x="306961" y="9324"/>
                  </a:lnTo>
                  <a:lnTo>
                    <a:pt x="299363" y="4521"/>
                  </a:lnTo>
                  <a:lnTo>
                    <a:pt x="289569" y="1282"/>
                  </a:lnTo>
                  <a:lnTo>
                    <a:pt x="279096" y="0"/>
                  </a:lnTo>
                  <a:lnTo>
                    <a:pt x="268881" y="693"/>
                  </a:lnTo>
                  <a:lnTo>
                    <a:pt x="259266" y="3089"/>
                  </a:lnTo>
                  <a:lnTo>
                    <a:pt x="250283" y="6823"/>
                  </a:lnTo>
                  <a:lnTo>
                    <a:pt x="241842" y="11555"/>
                  </a:lnTo>
                  <a:lnTo>
                    <a:pt x="233988" y="17170"/>
                  </a:lnTo>
                  <a:lnTo>
                    <a:pt x="226917" y="23761"/>
                  </a:lnTo>
                  <a:lnTo>
                    <a:pt x="220679" y="31308"/>
                  </a:lnTo>
                  <a:lnTo>
                    <a:pt x="215504" y="39833"/>
                  </a:lnTo>
                  <a:lnTo>
                    <a:pt x="211857" y="49466"/>
                  </a:lnTo>
                  <a:lnTo>
                    <a:pt x="209855" y="60168"/>
                  </a:lnTo>
                  <a:lnTo>
                    <a:pt x="209478" y="71609"/>
                  </a:lnTo>
                  <a:lnTo>
                    <a:pt x="210737" y="83281"/>
                  </a:lnTo>
                  <a:lnTo>
                    <a:pt x="213477" y="94861"/>
                  </a:lnTo>
                  <a:lnTo>
                    <a:pt x="217587" y="105906"/>
                  </a:lnTo>
                  <a:lnTo>
                    <a:pt x="223085" y="115791"/>
                  </a:lnTo>
                  <a:lnTo>
                    <a:pt x="229855" y="124282"/>
                  </a:lnTo>
                  <a:lnTo>
                    <a:pt x="237788" y="131342"/>
                  </a:lnTo>
                  <a:lnTo>
                    <a:pt x="247956" y="137633"/>
                  </a:lnTo>
                  <a:lnTo>
                    <a:pt x="264603" y="143706"/>
                  </a:lnTo>
                  <a:lnTo>
                    <a:pt x="294798" y="150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80145" y="2126756"/>
              <a:ext cx="242156" cy="105137"/>
            </a:xfrm>
            <a:custGeom>
              <a:avLst/>
              <a:gdLst/>
              <a:ahLst/>
              <a:cxnLst/>
              <a:rect l="0" t="0" r="0" b="0"/>
              <a:pathLst>
                <a:path w="242156" h="105137">
                  <a:moveTo>
                    <a:pt x="0" y="21057"/>
                  </a:moveTo>
                  <a:lnTo>
                    <a:pt x="133" y="35592"/>
                  </a:lnTo>
                  <a:lnTo>
                    <a:pt x="1414" y="48223"/>
                  </a:lnTo>
                  <a:lnTo>
                    <a:pt x="4012" y="60118"/>
                  </a:lnTo>
                  <a:lnTo>
                    <a:pt x="7904" y="71254"/>
                  </a:lnTo>
                  <a:lnTo>
                    <a:pt x="13185" y="81150"/>
                  </a:lnTo>
                  <a:lnTo>
                    <a:pt x="19772" y="89621"/>
                  </a:lnTo>
                  <a:lnTo>
                    <a:pt x="27445" y="96468"/>
                  </a:lnTo>
                  <a:lnTo>
                    <a:pt x="35955" y="101320"/>
                  </a:lnTo>
                  <a:lnTo>
                    <a:pt x="45078" y="104170"/>
                  </a:lnTo>
                  <a:lnTo>
                    <a:pt x="54471" y="105136"/>
                  </a:lnTo>
                  <a:lnTo>
                    <a:pt x="63695" y="104279"/>
                  </a:lnTo>
                  <a:lnTo>
                    <a:pt x="72522" y="101814"/>
                  </a:lnTo>
                  <a:lnTo>
                    <a:pt x="80753" y="97890"/>
                  </a:lnTo>
                  <a:lnTo>
                    <a:pt x="88136" y="92517"/>
                  </a:lnTo>
                  <a:lnTo>
                    <a:pt x="94625" y="85853"/>
                  </a:lnTo>
                  <a:lnTo>
                    <a:pt x="100517" y="78967"/>
                  </a:lnTo>
                  <a:lnTo>
                    <a:pt x="107132" y="73960"/>
                  </a:lnTo>
                  <a:lnTo>
                    <a:pt x="114992" y="71988"/>
                  </a:lnTo>
                  <a:lnTo>
                    <a:pt x="122733" y="72718"/>
                  </a:lnTo>
                  <a:lnTo>
                    <a:pt x="130093" y="75439"/>
                  </a:lnTo>
                  <a:lnTo>
                    <a:pt x="137545" y="79218"/>
                  </a:lnTo>
                  <a:lnTo>
                    <a:pt x="145840" y="82995"/>
                  </a:lnTo>
                  <a:lnTo>
                    <a:pt x="155304" y="86196"/>
                  </a:lnTo>
                  <a:lnTo>
                    <a:pt x="165742" y="88346"/>
                  </a:lnTo>
                  <a:lnTo>
                    <a:pt x="176655" y="88892"/>
                  </a:lnTo>
                  <a:lnTo>
                    <a:pt x="187685" y="87699"/>
                  </a:lnTo>
                  <a:lnTo>
                    <a:pt x="198341" y="84797"/>
                  </a:lnTo>
                  <a:lnTo>
                    <a:pt x="207955" y="80193"/>
                  </a:lnTo>
                  <a:lnTo>
                    <a:pt x="216261" y="74058"/>
                  </a:lnTo>
                  <a:lnTo>
                    <a:pt x="223174" y="66518"/>
                  </a:lnTo>
                  <a:lnTo>
                    <a:pt x="228609" y="57564"/>
                  </a:lnTo>
                  <a:lnTo>
                    <a:pt x="232674" y="47339"/>
                  </a:lnTo>
                  <a:lnTo>
                    <a:pt x="235616" y="36687"/>
                  </a:lnTo>
                  <a:lnTo>
                    <a:pt x="238010" y="26018"/>
                  </a:lnTo>
                  <a:lnTo>
                    <a:pt x="240070" y="1439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38114" y="2189927"/>
              <a:ext cx="4613" cy="73700"/>
            </a:xfrm>
            <a:custGeom>
              <a:avLst/>
              <a:gdLst/>
              <a:ahLst/>
              <a:cxnLst/>
              <a:rect l="0" t="0" r="0" b="0"/>
              <a:pathLst>
                <a:path w="4613" h="73700">
                  <a:moveTo>
                    <a:pt x="0" y="0"/>
                  </a:moveTo>
                  <a:lnTo>
                    <a:pt x="2799" y="8801"/>
                  </a:lnTo>
                  <a:lnTo>
                    <a:pt x="4301" y="17148"/>
                  </a:lnTo>
                  <a:lnTo>
                    <a:pt x="4612" y="25838"/>
                  </a:lnTo>
                  <a:lnTo>
                    <a:pt x="4100" y="34675"/>
                  </a:lnTo>
                  <a:lnTo>
                    <a:pt x="3228" y="44063"/>
                  </a:lnTo>
                  <a:lnTo>
                    <a:pt x="1922" y="5594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38114" y="2021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98755" y="2000414"/>
              <a:ext cx="18344" cy="231628"/>
            </a:xfrm>
            <a:custGeom>
              <a:avLst/>
              <a:gdLst/>
              <a:ahLst/>
              <a:cxnLst/>
              <a:rect l="0" t="0" r="0" b="0"/>
              <a:pathLst>
                <a:path w="18344" h="23162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36"/>
                  </a:lnTo>
                  <a:lnTo>
                    <a:pt x="1889" y="72667"/>
                  </a:lnTo>
                  <a:lnTo>
                    <a:pt x="3253" y="85596"/>
                  </a:lnTo>
                  <a:lnTo>
                    <a:pt x="4466" y="100208"/>
                  </a:lnTo>
                  <a:lnTo>
                    <a:pt x="5602" y="115936"/>
                  </a:lnTo>
                  <a:lnTo>
                    <a:pt x="6970" y="131577"/>
                  </a:lnTo>
                  <a:lnTo>
                    <a:pt x="8737" y="146431"/>
                  </a:lnTo>
                  <a:lnTo>
                    <a:pt x="10764" y="160449"/>
                  </a:lnTo>
                  <a:lnTo>
                    <a:pt x="12884" y="175675"/>
                  </a:lnTo>
                  <a:lnTo>
                    <a:pt x="15286" y="196791"/>
                  </a:lnTo>
                  <a:lnTo>
                    <a:pt x="1834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22342" y="211622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5597" y="7662"/>
                  </a:lnTo>
                  <a:lnTo>
                    <a:pt x="123828" y="5520"/>
                  </a:lnTo>
                  <a:lnTo>
                    <a:pt x="110937" y="3917"/>
                  </a:lnTo>
                  <a:lnTo>
                    <a:pt x="97089" y="2737"/>
                  </a:lnTo>
                  <a:lnTo>
                    <a:pt x="82761" y="1888"/>
                  </a:lnTo>
                  <a:lnTo>
                    <a:pt x="68305" y="1291"/>
                  </a:lnTo>
                  <a:lnTo>
                    <a:pt x="54295" y="876"/>
                  </a:lnTo>
                  <a:lnTo>
                    <a:pt x="40111" y="545"/>
                  </a:lnTo>
                  <a:lnTo>
                    <a:pt x="23395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90798" y="1937243"/>
              <a:ext cx="157928" cy="284271"/>
            </a:xfrm>
            <a:custGeom>
              <a:avLst/>
              <a:gdLst/>
              <a:ahLst/>
              <a:cxnLst/>
              <a:rect l="0" t="0" r="0" b="0"/>
              <a:pathLst>
                <a:path w="157928" h="284271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0"/>
                  </a:lnTo>
                  <a:lnTo>
                    <a:pt x="7969" y="54239"/>
                  </a:lnTo>
                  <a:lnTo>
                    <a:pt x="9466" y="67099"/>
                  </a:lnTo>
                  <a:lnTo>
                    <a:pt x="11312" y="79504"/>
                  </a:lnTo>
                  <a:lnTo>
                    <a:pt x="13379" y="91617"/>
                  </a:lnTo>
                  <a:lnTo>
                    <a:pt x="15312" y="103819"/>
                  </a:lnTo>
                  <a:lnTo>
                    <a:pt x="16908" y="116324"/>
                  </a:lnTo>
                  <a:lnTo>
                    <a:pt x="18132" y="129181"/>
                  </a:lnTo>
                  <a:lnTo>
                    <a:pt x="19028" y="142352"/>
                  </a:lnTo>
                  <a:lnTo>
                    <a:pt x="19670" y="155771"/>
                  </a:lnTo>
                  <a:lnTo>
                    <a:pt x="20288" y="169378"/>
                  </a:lnTo>
                  <a:lnTo>
                    <a:pt x="21242" y="183118"/>
                  </a:lnTo>
                  <a:lnTo>
                    <a:pt x="22713" y="196859"/>
                  </a:lnTo>
                  <a:lnTo>
                    <a:pt x="25014" y="207279"/>
                  </a:lnTo>
                  <a:lnTo>
                    <a:pt x="28031" y="210507"/>
                  </a:lnTo>
                  <a:lnTo>
                    <a:pt x="31020" y="208257"/>
                  </a:lnTo>
                  <a:lnTo>
                    <a:pt x="34088" y="202830"/>
                  </a:lnTo>
                  <a:lnTo>
                    <a:pt x="37663" y="195915"/>
                  </a:lnTo>
                  <a:lnTo>
                    <a:pt x="41947" y="188467"/>
                  </a:lnTo>
                  <a:lnTo>
                    <a:pt x="47085" y="181410"/>
                  </a:lnTo>
                  <a:lnTo>
                    <a:pt x="53267" y="175833"/>
                  </a:lnTo>
                  <a:lnTo>
                    <a:pt x="60487" y="172178"/>
                  </a:lnTo>
                  <a:lnTo>
                    <a:pt x="68433" y="170509"/>
                  </a:lnTo>
                  <a:lnTo>
                    <a:pt x="76601" y="170813"/>
                  </a:lnTo>
                  <a:lnTo>
                    <a:pt x="84685" y="172869"/>
                  </a:lnTo>
                  <a:lnTo>
                    <a:pt x="92567" y="176499"/>
                  </a:lnTo>
                  <a:lnTo>
                    <a:pt x="100239" y="181667"/>
                  </a:lnTo>
                  <a:lnTo>
                    <a:pt x="107728" y="188215"/>
                  </a:lnTo>
                  <a:lnTo>
                    <a:pt x="114910" y="196049"/>
                  </a:lnTo>
                  <a:lnTo>
                    <a:pt x="121513" y="205210"/>
                  </a:lnTo>
                  <a:lnTo>
                    <a:pt x="127439" y="215586"/>
                  </a:lnTo>
                  <a:lnTo>
                    <a:pt x="132787" y="226738"/>
                  </a:lnTo>
                  <a:lnTo>
                    <a:pt x="138397" y="239287"/>
                  </a:lnTo>
                  <a:lnTo>
                    <a:pt x="145880" y="256567"/>
                  </a:lnTo>
                  <a:lnTo>
                    <a:pt x="15792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12991" y="1989886"/>
              <a:ext cx="20005" cy="231628"/>
            </a:xfrm>
            <a:custGeom>
              <a:avLst/>
              <a:gdLst/>
              <a:ahLst/>
              <a:cxnLst/>
              <a:rect l="0" t="0" r="0" b="0"/>
              <a:pathLst>
                <a:path w="20005" h="231628">
                  <a:moveTo>
                    <a:pt x="9475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4" y="29854"/>
                  </a:lnTo>
                  <a:lnTo>
                    <a:pt x="1683" y="42694"/>
                  </a:lnTo>
                  <a:lnTo>
                    <a:pt x="834" y="56822"/>
                  </a:lnTo>
                  <a:lnTo>
                    <a:pt x="241" y="71942"/>
                  </a:lnTo>
                  <a:lnTo>
                    <a:pt x="0" y="87631"/>
                  </a:lnTo>
                  <a:lnTo>
                    <a:pt x="365" y="103371"/>
                  </a:lnTo>
                  <a:lnTo>
                    <a:pt x="1424" y="118870"/>
                  </a:lnTo>
                  <a:lnTo>
                    <a:pt x="3119" y="133884"/>
                  </a:lnTo>
                  <a:lnTo>
                    <a:pt x="5327" y="148125"/>
                  </a:lnTo>
                  <a:lnTo>
                    <a:pt x="7920" y="161516"/>
                  </a:lnTo>
                  <a:lnTo>
                    <a:pt x="10637" y="174083"/>
                  </a:lnTo>
                  <a:lnTo>
                    <a:pt x="13360" y="187302"/>
                  </a:lnTo>
                  <a:lnTo>
                    <a:pt x="16327" y="204570"/>
                  </a:lnTo>
                  <a:lnTo>
                    <a:pt x="2000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38238" y="209517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31585"/>
                  </a:moveTo>
                  <a:lnTo>
                    <a:pt x="162456" y="25852"/>
                  </a:lnTo>
                  <a:lnTo>
                    <a:pt x="155610" y="21568"/>
                  </a:lnTo>
                  <a:lnTo>
                    <a:pt x="147217" y="18357"/>
                  </a:lnTo>
                  <a:lnTo>
                    <a:pt x="137417" y="15823"/>
                  </a:lnTo>
                  <a:lnTo>
                    <a:pt x="126455" y="13477"/>
                  </a:lnTo>
                  <a:lnTo>
                    <a:pt x="114594" y="11034"/>
                  </a:lnTo>
                  <a:lnTo>
                    <a:pt x="102070" y="8552"/>
                  </a:lnTo>
                  <a:lnTo>
                    <a:pt x="89073" y="6336"/>
                  </a:lnTo>
                  <a:lnTo>
                    <a:pt x="75754" y="4546"/>
                  </a:lnTo>
                  <a:lnTo>
                    <a:pt x="62436" y="3189"/>
                  </a:lnTo>
                  <a:lnTo>
                    <a:pt x="48112" y="2056"/>
                  </a:lnTo>
                  <a:lnTo>
                    <a:pt x="29286" y="1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96165" y="1916186"/>
              <a:ext cx="252685" cy="294799"/>
            </a:xfrm>
            <a:custGeom>
              <a:avLst/>
              <a:gdLst/>
              <a:ahLst/>
              <a:cxnLst/>
              <a:rect l="0" t="0" r="0" b="0"/>
              <a:pathLst>
                <a:path w="252685" h="294799">
                  <a:moveTo>
                    <a:pt x="0" y="0"/>
                  </a:moveTo>
                  <a:lnTo>
                    <a:pt x="2867" y="11869"/>
                  </a:lnTo>
                  <a:lnTo>
                    <a:pt x="5009" y="24279"/>
                  </a:lnTo>
                  <a:lnTo>
                    <a:pt x="6616" y="38461"/>
                  </a:lnTo>
                  <a:lnTo>
                    <a:pt x="7970" y="53996"/>
                  </a:lnTo>
                  <a:lnTo>
                    <a:pt x="9466" y="69992"/>
                  </a:lnTo>
                  <a:lnTo>
                    <a:pt x="11317" y="85879"/>
                  </a:lnTo>
                  <a:lnTo>
                    <a:pt x="13556" y="101600"/>
                  </a:lnTo>
                  <a:lnTo>
                    <a:pt x="16138" y="117435"/>
                  </a:lnTo>
                  <a:lnTo>
                    <a:pt x="18988" y="133562"/>
                  </a:lnTo>
                  <a:lnTo>
                    <a:pt x="22037" y="150018"/>
                  </a:lnTo>
                  <a:lnTo>
                    <a:pt x="25230" y="166764"/>
                  </a:lnTo>
                  <a:lnTo>
                    <a:pt x="28523" y="183737"/>
                  </a:lnTo>
                  <a:lnTo>
                    <a:pt x="31886" y="200713"/>
                  </a:lnTo>
                  <a:lnTo>
                    <a:pt x="35297" y="217338"/>
                  </a:lnTo>
                  <a:lnTo>
                    <a:pt x="38754" y="233351"/>
                  </a:lnTo>
                  <a:lnTo>
                    <a:pt x="42676" y="245430"/>
                  </a:lnTo>
                  <a:lnTo>
                    <a:pt x="47015" y="249488"/>
                  </a:lnTo>
                  <a:lnTo>
                    <a:pt x="50870" y="246956"/>
                  </a:lnTo>
                  <a:lnTo>
                    <a:pt x="54448" y="240443"/>
                  </a:lnTo>
                  <a:lnTo>
                    <a:pt x="58314" y="232203"/>
                  </a:lnTo>
                  <a:lnTo>
                    <a:pt x="62759" y="223540"/>
                  </a:lnTo>
                  <a:lnTo>
                    <a:pt x="67817" y="215668"/>
                  </a:lnTo>
                  <a:lnTo>
                    <a:pt x="73408" y="209994"/>
                  </a:lnTo>
                  <a:lnTo>
                    <a:pt x="79413" y="207047"/>
                  </a:lnTo>
                  <a:lnTo>
                    <a:pt x="85727" y="206649"/>
                  </a:lnTo>
                  <a:lnTo>
                    <a:pt x="92261" y="208336"/>
                  </a:lnTo>
                  <a:lnTo>
                    <a:pt x="98949" y="211612"/>
                  </a:lnTo>
                  <a:lnTo>
                    <a:pt x="105744" y="216211"/>
                  </a:lnTo>
                  <a:lnTo>
                    <a:pt x="112612" y="222102"/>
                  </a:lnTo>
                  <a:lnTo>
                    <a:pt x="119525" y="229172"/>
                  </a:lnTo>
                  <a:lnTo>
                    <a:pt x="126304" y="237374"/>
                  </a:lnTo>
                  <a:lnTo>
                    <a:pt x="132628" y="246788"/>
                  </a:lnTo>
                  <a:lnTo>
                    <a:pt x="138367" y="257315"/>
                  </a:lnTo>
                  <a:lnTo>
                    <a:pt x="143738" y="267607"/>
                  </a:lnTo>
                  <a:lnTo>
                    <a:pt x="149983" y="274798"/>
                  </a:lnTo>
                  <a:lnTo>
                    <a:pt x="157578" y="277524"/>
                  </a:lnTo>
                  <a:lnTo>
                    <a:pt x="165145" y="276746"/>
                  </a:lnTo>
                  <a:lnTo>
                    <a:pt x="172386" y="273670"/>
                  </a:lnTo>
                  <a:lnTo>
                    <a:pt x="179424" y="269151"/>
                  </a:lnTo>
                  <a:lnTo>
                    <a:pt x="186379" y="263731"/>
                  </a:lnTo>
                  <a:lnTo>
                    <a:pt x="193319" y="257743"/>
                  </a:lnTo>
                  <a:lnTo>
                    <a:pt x="200435" y="251394"/>
                  </a:lnTo>
                  <a:lnTo>
                    <a:pt x="208040" y="244814"/>
                  </a:lnTo>
                  <a:lnTo>
                    <a:pt x="216257" y="238078"/>
                  </a:lnTo>
                  <a:lnTo>
                    <a:pt x="224723" y="231076"/>
                  </a:lnTo>
                  <a:lnTo>
                    <a:pt x="232718" y="223534"/>
                  </a:lnTo>
                  <a:lnTo>
                    <a:pt x="239856" y="215345"/>
                  </a:lnTo>
                  <a:lnTo>
                    <a:pt x="245613" y="206556"/>
                  </a:lnTo>
                  <a:lnTo>
                    <a:pt x="249191" y="197277"/>
                  </a:lnTo>
                  <a:lnTo>
                    <a:pt x="250363" y="187636"/>
                  </a:lnTo>
                  <a:lnTo>
                    <a:pt x="249215" y="178060"/>
                  </a:lnTo>
                  <a:lnTo>
                    <a:pt x="245869" y="169244"/>
                  </a:lnTo>
                  <a:lnTo>
                    <a:pt x="240623" y="161518"/>
                  </a:lnTo>
                  <a:lnTo>
                    <a:pt x="233866" y="155350"/>
                  </a:lnTo>
                  <a:lnTo>
                    <a:pt x="225979" y="151488"/>
                  </a:lnTo>
                  <a:lnTo>
                    <a:pt x="217277" y="150123"/>
                  </a:lnTo>
                  <a:lnTo>
                    <a:pt x="208167" y="151138"/>
                  </a:lnTo>
                  <a:lnTo>
                    <a:pt x="199132" y="154395"/>
                  </a:lnTo>
                  <a:lnTo>
                    <a:pt x="190437" y="159587"/>
                  </a:lnTo>
                  <a:lnTo>
                    <a:pt x="182464" y="166476"/>
                  </a:lnTo>
                  <a:lnTo>
                    <a:pt x="175787" y="174985"/>
                  </a:lnTo>
                  <a:lnTo>
                    <a:pt x="170599" y="184921"/>
                  </a:lnTo>
                  <a:lnTo>
                    <a:pt x="166928" y="195845"/>
                  </a:lnTo>
                  <a:lnTo>
                    <a:pt x="164822" y="207168"/>
                  </a:lnTo>
                  <a:lnTo>
                    <a:pt x="164149" y="218518"/>
                  </a:lnTo>
                  <a:lnTo>
                    <a:pt x="164814" y="229579"/>
                  </a:lnTo>
                  <a:lnTo>
                    <a:pt x="166847" y="240006"/>
                  </a:lnTo>
                  <a:lnTo>
                    <a:pt x="170141" y="249681"/>
                  </a:lnTo>
                  <a:lnTo>
                    <a:pt x="174639" y="258499"/>
                  </a:lnTo>
                  <a:lnTo>
                    <a:pt x="180406" y="266284"/>
                  </a:lnTo>
                  <a:lnTo>
                    <a:pt x="187361" y="273038"/>
                  </a:lnTo>
                  <a:lnTo>
                    <a:pt x="195420" y="278761"/>
                  </a:lnTo>
                  <a:lnTo>
                    <a:pt x="205686" y="283929"/>
                  </a:lnTo>
                  <a:lnTo>
                    <a:pt x="222412" y="288997"/>
                  </a:lnTo>
                  <a:lnTo>
                    <a:pt x="25268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31423" y="2108258"/>
              <a:ext cx="180681" cy="110012"/>
            </a:xfrm>
            <a:custGeom>
              <a:avLst/>
              <a:gdLst/>
              <a:ahLst/>
              <a:cxnLst/>
              <a:rect l="0" t="0" r="0" b="0"/>
              <a:pathLst>
                <a:path w="180681" h="110012">
                  <a:moveTo>
                    <a:pt x="75396" y="50084"/>
                  </a:moveTo>
                  <a:lnTo>
                    <a:pt x="75262" y="38482"/>
                  </a:lnTo>
                  <a:lnTo>
                    <a:pt x="73980" y="28634"/>
                  </a:lnTo>
                  <a:lnTo>
                    <a:pt x="71379" y="19642"/>
                  </a:lnTo>
                  <a:lnTo>
                    <a:pt x="67315" y="11719"/>
                  </a:lnTo>
                  <a:lnTo>
                    <a:pt x="61385" y="5637"/>
                  </a:lnTo>
                  <a:lnTo>
                    <a:pt x="53558" y="1683"/>
                  </a:lnTo>
                  <a:lnTo>
                    <a:pt x="44578" y="0"/>
                  </a:lnTo>
                  <a:lnTo>
                    <a:pt x="35716" y="836"/>
                  </a:lnTo>
                  <a:lnTo>
                    <a:pt x="27693" y="4066"/>
                  </a:lnTo>
                  <a:lnTo>
                    <a:pt x="20685" y="9301"/>
                  </a:lnTo>
                  <a:lnTo>
                    <a:pt x="14597" y="16086"/>
                  </a:lnTo>
                  <a:lnTo>
                    <a:pt x="9255" y="24017"/>
                  </a:lnTo>
                  <a:lnTo>
                    <a:pt x="4802" y="32931"/>
                  </a:lnTo>
                  <a:lnTo>
                    <a:pt x="1701" y="42890"/>
                  </a:lnTo>
                  <a:lnTo>
                    <a:pt x="97" y="53839"/>
                  </a:lnTo>
                  <a:lnTo>
                    <a:pt x="0" y="65291"/>
                  </a:lnTo>
                  <a:lnTo>
                    <a:pt x="1452" y="76446"/>
                  </a:lnTo>
                  <a:lnTo>
                    <a:pt x="4325" y="86860"/>
                  </a:lnTo>
                  <a:lnTo>
                    <a:pt x="8525" y="95970"/>
                  </a:lnTo>
                  <a:lnTo>
                    <a:pt x="14086" y="102952"/>
                  </a:lnTo>
                  <a:lnTo>
                    <a:pt x="20898" y="107564"/>
                  </a:lnTo>
                  <a:lnTo>
                    <a:pt x="28740" y="109879"/>
                  </a:lnTo>
                  <a:lnTo>
                    <a:pt x="37375" y="110011"/>
                  </a:lnTo>
                  <a:lnTo>
                    <a:pt x="46584" y="108249"/>
                  </a:lnTo>
                  <a:lnTo>
                    <a:pt x="56039" y="104816"/>
                  </a:lnTo>
                  <a:lnTo>
                    <a:pt x="65305" y="99779"/>
                  </a:lnTo>
                  <a:lnTo>
                    <a:pt x="74159" y="93324"/>
                  </a:lnTo>
                  <a:lnTo>
                    <a:pt x="82411" y="85721"/>
                  </a:lnTo>
                  <a:lnTo>
                    <a:pt x="89807" y="77248"/>
                  </a:lnTo>
                  <a:lnTo>
                    <a:pt x="96309" y="68214"/>
                  </a:lnTo>
                  <a:lnTo>
                    <a:pt x="102345" y="61331"/>
                  </a:lnTo>
                  <a:lnTo>
                    <a:pt x="108051" y="59694"/>
                  </a:lnTo>
                  <a:lnTo>
                    <a:pt x="113090" y="62026"/>
                  </a:lnTo>
                  <a:lnTo>
                    <a:pt x="117933" y="66625"/>
                  </a:lnTo>
                  <a:lnTo>
                    <a:pt x="123001" y="72415"/>
                  </a:lnTo>
                  <a:lnTo>
                    <a:pt x="128455" y="78813"/>
                  </a:lnTo>
                  <a:lnTo>
                    <a:pt x="134298" y="85503"/>
                  </a:lnTo>
                  <a:lnTo>
                    <a:pt x="140545" y="91838"/>
                  </a:lnTo>
                  <a:lnTo>
                    <a:pt x="148103" y="97286"/>
                  </a:lnTo>
                  <a:lnTo>
                    <a:pt x="159872" y="101202"/>
                  </a:lnTo>
                  <a:lnTo>
                    <a:pt x="180680" y="10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34212" y="2102702"/>
              <a:ext cx="307937" cy="297796"/>
            </a:xfrm>
            <a:custGeom>
              <a:avLst/>
              <a:gdLst/>
              <a:ahLst/>
              <a:cxnLst/>
              <a:rect l="0" t="0" r="0" b="0"/>
              <a:pathLst>
                <a:path w="307937" h="297796">
                  <a:moveTo>
                    <a:pt x="9477" y="55640"/>
                  </a:moveTo>
                  <a:lnTo>
                    <a:pt x="6678" y="67308"/>
                  </a:lnTo>
                  <a:lnTo>
                    <a:pt x="5175" y="77797"/>
                  </a:lnTo>
                  <a:lnTo>
                    <a:pt x="4842" y="88015"/>
                  </a:lnTo>
                  <a:lnTo>
                    <a:pt x="4550" y="95212"/>
                  </a:lnTo>
                  <a:lnTo>
                    <a:pt x="3393" y="95701"/>
                  </a:lnTo>
                  <a:lnTo>
                    <a:pt x="2162" y="90461"/>
                  </a:lnTo>
                  <a:lnTo>
                    <a:pt x="1188" y="81348"/>
                  </a:lnTo>
                  <a:lnTo>
                    <a:pt x="483" y="69972"/>
                  </a:lnTo>
                  <a:lnTo>
                    <a:pt x="0" y="57372"/>
                  </a:lnTo>
                  <a:lnTo>
                    <a:pt x="7" y="44453"/>
                  </a:lnTo>
                  <a:lnTo>
                    <a:pt x="1073" y="32138"/>
                  </a:lnTo>
                  <a:lnTo>
                    <a:pt x="3428" y="20864"/>
                  </a:lnTo>
                  <a:lnTo>
                    <a:pt x="7147" y="11305"/>
                  </a:lnTo>
                  <a:lnTo>
                    <a:pt x="12318" y="4534"/>
                  </a:lnTo>
                  <a:lnTo>
                    <a:pt x="18832" y="869"/>
                  </a:lnTo>
                  <a:lnTo>
                    <a:pt x="26290" y="0"/>
                  </a:lnTo>
                  <a:lnTo>
                    <a:pt x="34126" y="1375"/>
                  </a:lnTo>
                  <a:lnTo>
                    <a:pt x="41983" y="4446"/>
                  </a:lnTo>
                  <a:lnTo>
                    <a:pt x="49713" y="8908"/>
                  </a:lnTo>
                  <a:lnTo>
                    <a:pt x="57282" y="14709"/>
                  </a:lnTo>
                  <a:lnTo>
                    <a:pt x="64701" y="21715"/>
                  </a:lnTo>
                  <a:lnTo>
                    <a:pt x="71837" y="29703"/>
                  </a:lnTo>
                  <a:lnTo>
                    <a:pt x="78411" y="38442"/>
                  </a:lnTo>
                  <a:lnTo>
                    <a:pt x="84320" y="47726"/>
                  </a:lnTo>
                  <a:lnTo>
                    <a:pt x="89782" y="57232"/>
                  </a:lnTo>
                  <a:lnTo>
                    <a:pt x="95216" y="66533"/>
                  </a:lnTo>
                  <a:lnTo>
                    <a:pt x="100876" y="75417"/>
                  </a:lnTo>
                  <a:lnTo>
                    <a:pt x="106830" y="83856"/>
                  </a:lnTo>
                  <a:lnTo>
                    <a:pt x="113063" y="91911"/>
                  </a:lnTo>
                  <a:lnTo>
                    <a:pt x="119521" y="99660"/>
                  </a:lnTo>
                  <a:lnTo>
                    <a:pt x="126317" y="107018"/>
                  </a:lnTo>
                  <a:lnTo>
                    <a:pt x="133711" y="113741"/>
                  </a:lnTo>
                  <a:lnTo>
                    <a:pt x="141801" y="119741"/>
                  </a:lnTo>
                  <a:lnTo>
                    <a:pt x="150691" y="124925"/>
                  </a:lnTo>
                  <a:lnTo>
                    <a:pt x="160568" y="129108"/>
                  </a:lnTo>
                  <a:lnTo>
                    <a:pt x="171434" y="132287"/>
                  </a:lnTo>
                  <a:lnTo>
                    <a:pt x="182986" y="134439"/>
                  </a:lnTo>
                  <a:lnTo>
                    <a:pt x="194731" y="135442"/>
                  </a:lnTo>
                  <a:lnTo>
                    <a:pt x="206365" y="135330"/>
                  </a:lnTo>
                  <a:lnTo>
                    <a:pt x="217616" y="133952"/>
                  </a:lnTo>
                  <a:lnTo>
                    <a:pt x="228171" y="130899"/>
                  </a:lnTo>
                  <a:lnTo>
                    <a:pt x="237925" y="126098"/>
                  </a:lnTo>
                  <a:lnTo>
                    <a:pt x="246627" y="119603"/>
                  </a:lnTo>
                  <a:lnTo>
                    <a:pt x="253801" y="111424"/>
                  </a:lnTo>
                  <a:lnTo>
                    <a:pt x="259324" y="101740"/>
                  </a:lnTo>
                  <a:lnTo>
                    <a:pt x="263049" y="91002"/>
                  </a:lnTo>
                  <a:lnTo>
                    <a:pt x="264659" y="79811"/>
                  </a:lnTo>
                  <a:lnTo>
                    <a:pt x="264181" y="68557"/>
                  </a:lnTo>
                  <a:lnTo>
                    <a:pt x="261760" y="57733"/>
                  </a:lnTo>
                  <a:lnTo>
                    <a:pt x="257477" y="47997"/>
                  </a:lnTo>
                  <a:lnTo>
                    <a:pt x="251562" y="39614"/>
                  </a:lnTo>
                  <a:lnTo>
                    <a:pt x="244339" y="32987"/>
                  </a:lnTo>
                  <a:lnTo>
                    <a:pt x="236130" y="28808"/>
                  </a:lnTo>
                  <a:lnTo>
                    <a:pt x="227218" y="27235"/>
                  </a:lnTo>
                  <a:lnTo>
                    <a:pt x="218304" y="28449"/>
                  </a:lnTo>
                  <a:lnTo>
                    <a:pt x="210465" y="32904"/>
                  </a:lnTo>
                  <a:lnTo>
                    <a:pt x="204209" y="40517"/>
                  </a:lnTo>
                  <a:lnTo>
                    <a:pt x="199842" y="50321"/>
                  </a:lnTo>
                  <a:lnTo>
                    <a:pt x="197727" y="60800"/>
                  </a:lnTo>
                  <a:lnTo>
                    <a:pt x="197830" y="71015"/>
                  </a:lnTo>
                  <a:lnTo>
                    <a:pt x="199982" y="80460"/>
                  </a:lnTo>
                  <a:lnTo>
                    <a:pt x="204077" y="88797"/>
                  </a:lnTo>
                  <a:lnTo>
                    <a:pt x="209858" y="95971"/>
                  </a:lnTo>
                  <a:lnTo>
                    <a:pt x="216818" y="101483"/>
                  </a:lnTo>
                  <a:lnTo>
                    <a:pt x="224319" y="104313"/>
                  </a:lnTo>
                  <a:lnTo>
                    <a:pt x="231967" y="104184"/>
                  </a:lnTo>
                  <a:lnTo>
                    <a:pt x="240117" y="102813"/>
                  </a:lnTo>
                  <a:lnTo>
                    <a:pt x="248497" y="103015"/>
                  </a:lnTo>
                  <a:lnTo>
                    <a:pt x="255832" y="105974"/>
                  </a:lnTo>
                  <a:lnTo>
                    <a:pt x="262375" y="112071"/>
                  </a:lnTo>
                  <a:lnTo>
                    <a:pt x="268638" y="121074"/>
                  </a:lnTo>
                  <a:lnTo>
                    <a:pt x="274913" y="132296"/>
                  </a:lnTo>
                  <a:lnTo>
                    <a:pt x="281313" y="144865"/>
                  </a:lnTo>
                  <a:lnTo>
                    <a:pt x="287848" y="158158"/>
                  </a:lnTo>
                  <a:lnTo>
                    <a:pt x="294175" y="171824"/>
                  </a:lnTo>
                  <a:lnTo>
                    <a:pt x="299651" y="185676"/>
                  </a:lnTo>
                  <a:lnTo>
                    <a:pt x="303983" y="199618"/>
                  </a:lnTo>
                  <a:lnTo>
                    <a:pt x="306887" y="213437"/>
                  </a:lnTo>
                  <a:lnTo>
                    <a:pt x="307936" y="226803"/>
                  </a:lnTo>
                  <a:lnTo>
                    <a:pt x="307073" y="239563"/>
                  </a:lnTo>
                  <a:lnTo>
                    <a:pt x="304220" y="251251"/>
                  </a:lnTo>
                  <a:lnTo>
                    <a:pt x="299116" y="261044"/>
                  </a:lnTo>
                  <a:lnTo>
                    <a:pt x="291832" y="268665"/>
                  </a:lnTo>
                  <a:lnTo>
                    <a:pt x="282705" y="274307"/>
                  </a:lnTo>
                  <a:lnTo>
                    <a:pt x="272147" y="278351"/>
                  </a:lnTo>
                  <a:lnTo>
                    <a:pt x="260530" y="281186"/>
                  </a:lnTo>
                  <a:lnTo>
                    <a:pt x="248158" y="283146"/>
                  </a:lnTo>
                  <a:lnTo>
                    <a:pt x="235254" y="284487"/>
                  </a:lnTo>
                  <a:lnTo>
                    <a:pt x="221993" y="285401"/>
                  </a:lnTo>
                  <a:lnTo>
                    <a:pt x="208713" y="286219"/>
                  </a:lnTo>
                  <a:lnTo>
                    <a:pt x="194417" y="287603"/>
                  </a:lnTo>
                  <a:lnTo>
                    <a:pt x="175613" y="290795"/>
                  </a:lnTo>
                  <a:lnTo>
                    <a:pt x="146347" y="297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70073" y="1874072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8" y="53819"/>
                  </a:lnTo>
                  <a:lnTo>
                    <a:pt x="825" y="69167"/>
                  </a:lnTo>
                  <a:lnTo>
                    <a:pt x="2075" y="83810"/>
                  </a:lnTo>
                  <a:lnTo>
                    <a:pt x="3727" y="98051"/>
                  </a:lnTo>
                  <a:lnTo>
                    <a:pt x="5375" y="112885"/>
                  </a:lnTo>
                  <a:lnTo>
                    <a:pt x="6781" y="128850"/>
                  </a:lnTo>
                  <a:lnTo>
                    <a:pt x="8048" y="145519"/>
                  </a:lnTo>
                  <a:lnTo>
                    <a:pt x="9504" y="161809"/>
                  </a:lnTo>
                  <a:lnTo>
                    <a:pt x="11335" y="177114"/>
                  </a:lnTo>
                  <a:lnTo>
                    <a:pt x="13566" y="191646"/>
                  </a:lnTo>
                  <a:lnTo>
                    <a:pt x="16141" y="206151"/>
                  </a:lnTo>
                  <a:lnTo>
                    <a:pt x="18984" y="221078"/>
                  </a:lnTo>
                  <a:lnTo>
                    <a:pt x="21870" y="236184"/>
                  </a:lnTo>
                  <a:lnTo>
                    <a:pt x="24728" y="252378"/>
                  </a:lnTo>
                  <a:lnTo>
                    <a:pt x="27804" y="273327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22715" y="2051763"/>
              <a:ext cx="136871" cy="127637"/>
            </a:xfrm>
            <a:custGeom>
              <a:avLst/>
              <a:gdLst/>
              <a:ahLst/>
              <a:cxnLst/>
              <a:rect l="0" t="0" r="0" b="0"/>
              <a:pathLst>
                <a:path w="136871" h="127637">
                  <a:moveTo>
                    <a:pt x="0" y="117107"/>
                  </a:moveTo>
                  <a:lnTo>
                    <a:pt x="5936" y="111239"/>
                  </a:lnTo>
                  <a:lnTo>
                    <a:pt x="12140" y="105675"/>
                  </a:lnTo>
                  <a:lnTo>
                    <a:pt x="19235" y="99881"/>
                  </a:lnTo>
                  <a:lnTo>
                    <a:pt x="27175" y="93973"/>
                  </a:lnTo>
                  <a:lnTo>
                    <a:pt x="35822" y="88291"/>
                  </a:lnTo>
                  <a:lnTo>
                    <a:pt x="45016" y="83016"/>
                  </a:lnTo>
                  <a:lnTo>
                    <a:pt x="54616" y="78166"/>
                  </a:lnTo>
                  <a:lnTo>
                    <a:pt x="64505" y="73679"/>
                  </a:lnTo>
                  <a:lnTo>
                    <a:pt x="74589" y="69469"/>
                  </a:lnTo>
                  <a:lnTo>
                    <a:pt x="84477" y="65132"/>
                  </a:lnTo>
                  <a:lnTo>
                    <a:pt x="93509" y="59995"/>
                  </a:lnTo>
                  <a:lnTo>
                    <a:pt x="101389" y="53753"/>
                  </a:lnTo>
                  <a:lnTo>
                    <a:pt x="107831" y="46440"/>
                  </a:lnTo>
                  <a:lnTo>
                    <a:pt x="112410" y="38234"/>
                  </a:lnTo>
                  <a:lnTo>
                    <a:pt x="115066" y="29357"/>
                  </a:lnTo>
                  <a:lnTo>
                    <a:pt x="115561" y="20483"/>
                  </a:lnTo>
                  <a:lnTo>
                    <a:pt x="113325" y="12678"/>
                  </a:lnTo>
                  <a:lnTo>
                    <a:pt x="108305" y="6449"/>
                  </a:lnTo>
                  <a:lnTo>
                    <a:pt x="101039" y="2101"/>
                  </a:lnTo>
                  <a:lnTo>
                    <a:pt x="92344" y="0"/>
                  </a:lnTo>
                  <a:lnTo>
                    <a:pt x="82846" y="118"/>
                  </a:lnTo>
                  <a:lnTo>
                    <a:pt x="73235" y="2449"/>
                  </a:lnTo>
                  <a:lnTo>
                    <a:pt x="64330" y="7197"/>
                  </a:lnTo>
                  <a:lnTo>
                    <a:pt x="56508" y="14238"/>
                  </a:lnTo>
                  <a:lnTo>
                    <a:pt x="50090" y="23200"/>
                  </a:lnTo>
                  <a:lnTo>
                    <a:pt x="45519" y="33647"/>
                  </a:lnTo>
                  <a:lnTo>
                    <a:pt x="42857" y="45180"/>
                  </a:lnTo>
                  <a:lnTo>
                    <a:pt x="42015" y="57158"/>
                  </a:lnTo>
                  <a:lnTo>
                    <a:pt x="42955" y="68731"/>
                  </a:lnTo>
                  <a:lnTo>
                    <a:pt x="45476" y="79467"/>
                  </a:lnTo>
                  <a:lnTo>
                    <a:pt x="49437" y="89148"/>
                  </a:lnTo>
                  <a:lnTo>
                    <a:pt x="54835" y="97586"/>
                  </a:lnTo>
                  <a:lnTo>
                    <a:pt x="61541" y="104814"/>
                  </a:lnTo>
                  <a:lnTo>
                    <a:pt x="69484" y="110856"/>
                  </a:lnTo>
                  <a:lnTo>
                    <a:pt x="78717" y="115632"/>
                  </a:lnTo>
                  <a:lnTo>
                    <a:pt x="89134" y="119221"/>
                  </a:lnTo>
                  <a:lnTo>
                    <a:pt x="99917" y="121825"/>
                  </a:lnTo>
                  <a:lnTo>
                    <a:pt x="110688" y="123948"/>
                  </a:lnTo>
                  <a:lnTo>
                    <a:pt x="122391" y="125778"/>
                  </a:lnTo>
                  <a:lnTo>
                    <a:pt x="136870" y="127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35312" y="2032000"/>
              <a:ext cx="97316" cy="148784"/>
            </a:xfrm>
            <a:custGeom>
              <a:avLst/>
              <a:gdLst/>
              <a:ahLst/>
              <a:cxnLst/>
              <a:rect l="0" t="0" r="0" b="0"/>
              <a:pathLst>
                <a:path w="97316" h="148784">
                  <a:moveTo>
                    <a:pt x="71672" y="0"/>
                  </a:moveTo>
                  <a:lnTo>
                    <a:pt x="60071" y="5867"/>
                  </a:lnTo>
                  <a:lnTo>
                    <a:pt x="50223" y="11432"/>
                  </a:lnTo>
                  <a:lnTo>
                    <a:pt x="41218" y="17231"/>
                  </a:lnTo>
                  <a:lnTo>
                    <a:pt x="32775" y="23311"/>
                  </a:lnTo>
                  <a:lnTo>
                    <a:pt x="24748" y="29641"/>
                  </a:lnTo>
                  <a:lnTo>
                    <a:pt x="17039" y="36174"/>
                  </a:lnTo>
                  <a:lnTo>
                    <a:pt x="10052" y="43023"/>
                  </a:lnTo>
                  <a:lnTo>
                    <a:pt x="4647" y="50454"/>
                  </a:lnTo>
                  <a:lnTo>
                    <a:pt x="1176" y="58551"/>
                  </a:lnTo>
                  <a:lnTo>
                    <a:pt x="0" y="66767"/>
                  </a:lnTo>
                  <a:lnTo>
                    <a:pt x="1712" y="74064"/>
                  </a:lnTo>
                  <a:lnTo>
                    <a:pt x="6353" y="79934"/>
                  </a:lnTo>
                  <a:lnTo>
                    <a:pt x="13520" y="84534"/>
                  </a:lnTo>
                  <a:lnTo>
                    <a:pt x="22673" y="88394"/>
                  </a:lnTo>
                  <a:lnTo>
                    <a:pt x="33298" y="91918"/>
                  </a:lnTo>
                  <a:lnTo>
                    <a:pt x="44819" y="95320"/>
                  </a:lnTo>
                  <a:lnTo>
                    <a:pt x="56606" y="98700"/>
                  </a:lnTo>
                  <a:lnTo>
                    <a:pt x="68288" y="102103"/>
                  </a:lnTo>
                  <a:lnTo>
                    <a:pt x="79077" y="105866"/>
                  </a:lnTo>
                  <a:lnTo>
                    <a:pt x="87733" y="110603"/>
                  </a:lnTo>
                  <a:lnTo>
                    <a:pt x="93763" y="116561"/>
                  </a:lnTo>
                  <a:lnTo>
                    <a:pt x="97013" y="123341"/>
                  </a:lnTo>
                  <a:lnTo>
                    <a:pt x="97315" y="130123"/>
                  </a:lnTo>
                  <a:lnTo>
                    <a:pt x="94884" y="136413"/>
                  </a:lnTo>
                  <a:lnTo>
                    <a:pt x="90037" y="141751"/>
                  </a:lnTo>
                  <a:lnTo>
                    <a:pt x="82987" y="145572"/>
                  </a:lnTo>
                  <a:lnTo>
                    <a:pt x="74086" y="147731"/>
                  </a:lnTo>
                  <a:lnTo>
                    <a:pt x="64345" y="148566"/>
                  </a:lnTo>
                  <a:lnTo>
                    <a:pt x="54398" y="148783"/>
                  </a:lnTo>
                  <a:lnTo>
                    <a:pt x="43374" y="148401"/>
                  </a:lnTo>
                  <a:lnTo>
                    <a:pt x="2955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70155" y="1863544"/>
              <a:ext cx="128688" cy="421140"/>
            </a:xfrm>
            <a:custGeom>
              <a:avLst/>
              <a:gdLst/>
              <a:ahLst/>
              <a:cxnLst/>
              <a:rect l="0" t="0" r="0" b="0"/>
              <a:pathLst>
                <a:path w="128688" h="421140">
                  <a:moveTo>
                    <a:pt x="31586" y="0"/>
                  </a:moveTo>
                  <a:lnTo>
                    <a:pt x="37453" y="6001"/>
                  </a:lnTo>
                  <a:lnTo>
                    <a:pt x="43018" y="12846"/>
                  </a:lnTo>
                  <a:lnTo>
                    <a:pt x="48817" y="21229"/>
                  </a:lnTo>
                  <a:lnTo>
                    <a:pt x="54898" y="30684"/>
                  </a:lnTo>
                  <a:lnTo>
                    <a:pt x="61228" y="40350"/>
                  </a:lnTo>
                  <a:lnTo>
                    <a:pt x="67757" y="49723"/>
                  </a:lnTo>
                  <a:lnTo>
                    <a:pt x="74432" y="59286"/>
                  </a:lnTo>
                  <a:lnTo>
                    <a:pt x="81215" y="70283"/>
                  </a:lnTo>
                  <a:lnTo>
                    <a:pt x="88068" y="83299"/>
                  </a:lnTo>
                  <a:lnTo>
                    <a:pt x="94803" y="97803"/>
                  </a:lnTo>
                  <a:lnTo>
                    <a:pt x="101100" y="112549"/>
                  </a:lnTo>
                  <a:lnTo>
                    <a:pt x="106816" y="126774"/>
                  </a:lnTo>
                  <a:lnTo>
                    <a:pt x="111976" y="140562"/>
                  </a:lnTo>
                  <a:lnTo>
                    <a:pt x="116678" y="154559"/>
                  </a:lnTo>
                  <a:lnTo>
                    <a:pt x="121017" y="169160"/>
                  </a:lnTo>
                  <a:lnTo>
                    <a:pt x="124761" y="184611"/>
                  </a:lnTo>
                  <a:lnTo>
                    <a:pt x="127372" y="201140"/>
                  </a:lnTo>
                  <a:lnTo>
                    <a:pt x="128646" y="218745"/>
                  </a:lnTo>
                  <a:lnTo>
                    <a:pt x="128687" y="236944"/>
                  </a:lnTo>
                  <a:lnTo>
                    <a:pt x="127727" y="254920"/>
                  </a:lnTo>
                  <a:lnTo>
                    <a:pt x="125999" y="272223"/>
                  </a:lnTo>
                  <a:lnTo>
                    <a:pt x="123381" y="288600"/>
                  </a:lnTo>
                  <a:lnTo>
                    <a:pt x="119422" y="303832"/>
                  </a:lnTo>
                  <a:lnTo>
                    <a:pt x="113978" y="317924"/>
                  </a:lnTo>
                  <a:lnTo>
                    <a:pt x="107034" y="330879"/>
                  </a:lnTo>
                  <a:lnTo>
                    <a:pt x="98545" y="342603"/>
                  </a:lnTo>
                  <a:lnTo>
                    <a:pt x="88646" y="353167"/>
                  </a:lnTo>
                  <a:lnTo>
                    <a:pt x="77592" y="362925"/>
                  </a:lnTo>
                  <a:lnTo>
                    <a:pt x="65656" y="372407"/>
                  </a:lnTo>
                  <a:lnTo>
                    <a:pt x="53093" y="381927"/>
                  </a:lnTo>
                  <a:lnTo>
                    <a:pt x="40699" y="391154"/>
                  </a:lnTo>
                  <a:lnTo>
                    <a:pt x="28588" y="400116"/>
                  </a:lnTo>
                  <a:lnTo>
                    <a:pt x="15704" y="409606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98224" y="1821430"/>
              <a:ext cx="308056" cy="547482"/>
            </a:xfrm>
            <a:custGeom>
              <a:avLst/>
              <a:gdLst/>
              <a:ahLst/>
              <a:cxnLst/>
              <a:rect l="0" t="0" r="0" b="0"/>
              <a:pathLst>
                <a:path w="308056" h="547482">
                  <a:moveTo>
                    <a:pt x="97485" y="0"/>
                  </a:moveTo>
                  <a:lnTo>
                    <a:pt x="91618" y="5867"/>
                  </a:lnTo>
                  <a:lnTo>
                    <a:pt x="86054" y="11432"/>
                  </a:lnTo>
                  <a:lnTo>
                    <a:pt x="80259" y="17236"/>
                  </a:lnTo>
                  <a:lnTo>
                    <a:pt x="74351" y="23489"/>
                  </a:lnTo>
                  <a:lnTo>
                    <a:pt x="68670" y="30467"/>
                  </a:lnTo>
                  <a:lnTo>
                    <a:pt x="63390" y="38244"/>
                  </a:lnTo>
                  <a:lnTo>
                    <a:pt x="58367" y="46572"/>
                  </a:lnTo>
                  <a:lnTo>
                    <a:pt x="53233" y="55003"/>
                  </a:lnTo>
                  <a:lnTo>
                    <a:pt x="47782" y="63268"/>
                  </a:lnTo>
                  <a:lnTo>
                    <a:pt x="42138" y="71443"/>
                  </a:lnTo>
                  <a:lnTo>
                    <a:pt x="36650" y="79845"/>
                  </a:lnTo>
                  <a:lnTo>
                    <a:pt x="31512" y="88659"/>
                  </a:lnTo>
                  <a:lnTo>
                    <a:pt x="26757" y="98394"/>
                  </a:lnTo>
                  <a:lnTo>
                    <a:pt x="22336" y="109911"/>
                  </a:lnTo>
                  <a:lnTo>
                    <a:pt x="18179" y="123517"/>
                  </a:lnTo>
                  <a:lnTo>
                    <a:pt x="14218" y="138878"/>
                  </a:lnTo>
                  <a:lnTo>
                    <a:pt x="10398" y="155324"/>
                  </a:lnTo>
                  <a:lnTo>
                    <a:pt x="6686" y="172337"/>
                  </a:lnTo>
                  <a:lnTo>
                    <a:pt x="3378" y="189300"/>
                  </a:lnTo>
                  <a:lnTo>
                    <a:pt x="1068" y="205448"/>
                  </a:lnTo>
                  <a:lnTo>
                    <a:pt x="0" y="220462"/>
                  </a:lnTo>
                  <a:lnTo>
                    <a:pt x="98" y="234864"/>
                  </a:lnTo>
                  <a:lnTo>
                    <a:pt x="1153" y="249762"/>
                  </a:lnTo>
                  <a:lnTo>
                    <a:pt x="2940" y="265754"/>
                  </a:lnTo>
                  <a:lnTo>
                    <a:pt x="5427" y="282772"/>
                  </a:lnTo>
                  <a:lnTo>
                    <a:pt x="8765" y="300355"/>
                  </a:lnTo>
                  <a:lnTo>
                    <a:pt x="12976" y="318151"/>
                  </a:lnTo>
                  <a:lnTo>
                    <a:pt x="18108" y="335983"/>
                  </a:lnTo>
                  <a:lnTo>
                    <a:pt x="24309" y="353781"/>
                  </a:lnTo>
                  <a:lnTo>
                    <a:pt x="31553" y="371511"/>
                  </a:lnTo>
                  <a:lnTo>
                    <a:pt x="39519" y="388686"/>
                  </a:lnTo>
                  <a:lnTo>
                    <a:pt x="47704" y="404394"/>
                  </a:lnTo>
                  <a:lnTo>
                    <a:pt x="55804" y="418255"/>
                  </a:lnTo>
                  <a:lnTo>
                    <a:pt x="63868" y="430376"/>
                  </a:lnTo>
                  <a:lnTo>
                    <a:pt x="72195" y="441069"/>
                  </a:lnTo>
                  <a:lnTo>
                    <a:pt x="80942" y="450672"/>
                  </a:lnTo>
                  <a:lnTo>
                    <a:pt x="89952" y="459481"/>
                  </a:lnTo>
                  <a:lnTo>
                    <a:pt x="98854" y="467726"/>
                  </a:lnTo>
                  <a:lnTo>
                    <a:pt x="107446" y="475573"/>
                  </a:lnTo>
                  <a:lnTo>
                    <a:pt x="116013" y="482983"/>
                  </a:lnTo>
                  <a:lnTo>
                    <a:pt x="125212" y="489733"/>
                  </a:lnTo>
                  <a:lnTo>
                    <a:pt x="135361" y="495758"/>
                  </a:lnTo>
                  <a:lnTo>
                    <a:pt x="146297" y="501296"/>
                  </a:lnTo>
                  <a:lnTo>
                    <a:pt x="157563" y="506781"/>
                  </a:lnTo>
                  <a:lnTo>
                    <a:pt x="168851" y="512464"/>
                  </a:lnTo>
                  <a:lnTo>
                    <a:pt x="180194" y="518096"/>
                  </a:lnTo>
                  <a:lnTo>
                    <a:pt x="191868" y="523045"/>
                  </a:lnTo>
                  <a:lnTo>
                    <a:pt x="204011" y="527007"/>
                  </a:lnTo>
                  <a:lnTo>
                    <a:pt x="216453" y="530158"/>
                  </a:lnTo>
                  <a:lnTo>
                    <a:pt x="228812" y="532962"/>
                  </a:lnTo>
                  <a:lnTo>
                    <a:pt x="240866" y="535734"/>
                  </a:lnTo>
                  <a:lnTo>
                    <a:pt x="252497" y="538454"/>
                  </a:lnTo>
                  <a:lnTo>
                    <a:pt x="264971" y="541123"/>
                  </a:lnTo>
                  <a:lnTo>
                    <a:pt x="281615" y="543979"/>
                  </a:lnTo>
                  <a:lnTo>
                    <a:pt x="308055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20986" y="1520935"/>
              <a:ext cx="153916" cy="289967"/>
            </a:xfrm>
            <a:custGeom>
              <a:avLst/>
              <a:gdLst/>
              <a:ahLst/>
              <a:cxnLst/>
              <a:rect l="0" t="0" r="0" b="0"/>
              <a:pathLst>
                <a:path w="153916" h="289967">
                  <a:moveTo>
                    <a:pt x="122330" y="289966"/>
                  </a:moveTo>
                  <a:lnTo>
                    <a:pt x="119463" y="281098"/>
                  </a:lnTo>
                  <a:lnTo>
                    <a:pt x="117321" y="272111"/>
                  </a:lnTo>
                  <a:lnTo>
                    <a:pt x="115713" y="262116"/>
                  </a:lnTo>
                  <a:lnTo>
                    <a:pt x="114360" y="251135"/>
                  </a:lnTo>
                  <a:lnTo>
                    <a:pt x="112863" y="239324"/>
                  </a:lnTo>
                  <a:lnTo>
                    <a:pt x="111012" y="226870"/>
                  </a:lnTo>
                  <a:lnTo>
                    <a:pt x="108773" y="214105"/>
                  </a:lnTo>
                  <a:lnTo>
                    <a:pt x="106193" y="201472"/>
                  </a:lnTo>
                  <a:lnTo>
                    <a:pt x="103343" y="189199"/>
                  </a:lnTo>
                  <a:lnTo>
                    <a:pt x="100293" y="177164"/>
                  </a:lnTo>
                  <a:lnTo>
                    <a:pt x="97101" y="165010"/>
                  </a:lnTo>
                  <a:lnTo>
                    <a:pt x="93803" y="152533"/>
                  </a:lnTo>
                  <a:lnTo>
                    <a:pt x="90267" y="139695"/>
                  </a:lnTo>
                  <a:lnTo>
                    <a:pt x="86209" y="126536"/>
                  </a:lnTo>
                  <a:lnTo>
                    <a:pt x="81517" y="113128"/>
                  </a:lnTo>
                  <a:lnTo>
                    <a:pt x="76399" y="99700"/>
                  </a:lnTo>
                  <a:lnTo>
                    <a:pt x="71271" y="86611"/>
                  </a:lnTo>
                  <a:lnTo>
                    <a:pt x="66379" y="74032"/>
                  </a:lnTo>
                  <a:lnTo>
                    <a:pt x="61789" y="61958"/>
                  </a:lnTo>
                  <a:lnTo>
                    <a:pt x="57481" y="50311"/>
                  </a:lnTo>
                  <a:lnTo>
                    <a:pt x="53373" y="39024"/>
                  </a:lnTo>
                  <a:lnTo>
                    <a:pt x="48503" y="29143"/>
                  </a:lnTo>
                  <a:lnTo>
                    <a:pt x="42282" y="22915"/>
                  </a:lnTo>
                  <a:lnTo>
                    <a:pt x="36110" y="21537"/>
                  </a:lnTo>
                  <a:lnTo>
                    <a:pt x="30888" y="24870"/>
                  </a:lnTo>
                  <a:lnTo>
                    <a:pt x="26834" y="32128"/>
                  </a:lnTo>
                  <a:lnTo>
                    <a:pt x="23676" y="42076"/>
                  </a:lnTo>
                  <a:lnTo>
                    <a:pt x="20896" y="53293"/>
                  </a:lnTo>
                  <a:lnTo>
                    <a:pt x="18156" y="64886"/>
                  </a:lnTo>
                  <a:lnTo>
                    <a:pt x="15475" y="76605"/>
                  </a:lnTo>
                  <a:lnTo>
                    <a:pt x="13124" y="88617"/>
                  </a:lnTo>
                  <a:lnTo>
                    <a:pt x="11240" y="101029"/>
                  </a:lnTo>
                  <a:lnTo>
                    <a:pt x="9652" y="113672"/>
                  </a:lnTo>
                  <a:lnTo>
                    <a:pt x="7980" y="126176"/>
                  </a:lnTo>
                  <a:lnTo>
                    <a:pt x="6000" y="138267"/>
                  </a:lnTo>
                  <a:lnTo>
                    <a:pt x="3566" y="147495"/>
                  </a:lnTo>
                  <a:lnTo>
                    <a:pt x="1214" y="150444"/>
                  </a:lnTo>
                  <a:lnTo>
                    <a:pt x="0" y="147372"/>
                  </a:lnTo>
                  <a:lnTo>
                    <a:pt x="54" y="139745"/>
                  </a:lnTo>
                  <a:lnTo>
                    <a:pt x="967" y="129083"/>
                  </a:lnTo>
                  <a:lnTo>
                    <a:pt x="2158" y="116701"/>
                  </a:lnTo>
                  <a:lnTo>
                    <a:pt x="3280" y="103441"/>
                  </a:lnTo>
                  <a:lnTo>
                    <a:pt x="4366" y="89922"/>
                  </a:lnTo>
                  <a:lnTo>
                    <a:pt x="5707" y="76676"/>
                  </a:lnTo>
                  <a:lnTo>
                    <a:pt x="7465" y="63945"/>
                  </a:lnTo>
                  <a:lnTo>
                    <a:pt x="9647" y="51747"/>
                  </a:lnTo>
                  <a:lnTo>
                    <a:pt x="12191" y="40005"/>
                  </a:lnTo>
                  <a:lnTo>
                    <a:pt x="15032" y="28636"/>
                  </a:lnTo>
                  <a:lnTo>
                    <a:pt x="18584" y="18201"/>
                  </a:lnTo>
                  <a:lnTo>
                    <a:pt x="23712" y="9856"/>
                  </a:lnTo>
                  <a:lnTo>
                    <a:pt x="30750" y="4065"/>
                  </a:lnTo>
                  <a:lnTo>
                    <a:pt x="39240" y="822"/>
                  </a:lnTo>
                  <a:lnTo>
                    <a:pt x="48241" y="0"/>
                  </a:lnTo>
                  <a:lnTo>
                    <a:pt x="57148" y="1263"/>
                  </a:lnTo>
                  <a:lnTo>
                    <a:pt x="65889" y="4176"/>
                  </a:lnTo>
                  <a:lnTo>
                    <a:pt x="74736" y="8324"/>
                  </a:lnTo>
                  <a:lnTo>
                    <a:pt x="83864" y="13366"/>
                  </a:lnTo>
                  <a:lnTo>
                    <a:pt x="93145" y="19205"/>
                  </a:lnTo>
                  <a:lnTo>
                    <a:pt x="102237" y="25954"/>
                  </a:lnTo>
                  <a:lnTo>
                    <a:pt x="110946" y="33592"/>
                  </a:lnTo>
                  <a:lnTo>
                    <a:pt x="119141" y="41533"/>
                  </a:lnTo>
                  <a:lnTo>
                    <a:pt x="127577" y="49483"/>
                  </a:lnTo>
                  <a:lnTo>
                    <a:pt x="138111" y="58141"/>
                  </a:lnTo>
                  <a:lnTo>
                    <a:pt x="153915" y="68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480117" y="2497556"/>
            <a:ext cx="394163" cy="134569"/>
            <a:chOff x="2480117" y="2497556"/>
            <a:chExt cx="394163" cy="134569"/>
          </a:xfrm>
        </p:grpSpPr>
        <p:sp>
          <p:nvSpPr>
            <p:cNvPr id="97" name="Freeform 96"/>
            <p:cNvSpPr/>
            <p:nvPr/>
          </p:nvSpPr>
          <p:spPr>
            <a:xfrm>
              <a:off x="2480117" y="2518198"/>
              <a:ext cx="162537" cy="113927"/>
            </a:xfrm>
            <a:custGeom>
              <a:avLst/>
              <a:gdLst/>
              <a:ahLst/>
              <a:cxnLst/>
              <a:rect l="0" t="0" r="0" b="0"/>
              <a:pathLst>
                <a:path w="162537" h="113927">
                  <a:moveTo>
                    <a:pt x="4608" y="29698"/>
                  </a:moveTo>
                  <a:lnTo>
                    <a:pt x="1808" y="38500"/>
                  </a:lnTo>
                  <a:lnTo>
                    <a:pt x="307" y="46846"/>
                  </a:lnTo>
                  <a:lnTo>
                    <a:pt x="0" y="55545"/>
                  </a:lnTo>
                  <a:lnTo>
                    <a:pt x="680" y="64665"/>
                  </a:lnTo>
                  <a:lnTo>
                    <a:pt x="2147" y="74160"/>
                  </a:lnTo>
                  <a:lnTo>
                    <a:pt x="4194" y="83873"/>
                  </a:lnTo>
                  <a:lnTo>
                    <a:pt x="5896" y="90946"/>
                  </a:lnTo>
                  <a:lnTo>
                    <a:pt x="6402" y="91893"/>
                  </a:lnTo>
                  <a:lnTo>
                    <a:pt x="6273" y="87790"/>
                  </a:lnTo>
                  <a:lnTo>
                    <a:pt x="5950" y="80269"/>
                  </a:lnTo>
                  <a:lnTo>
                    <a:pt x="5616" y="70506"/>
                  </a:lnTo>
                  <a:lnTo>
                    <a:pt x="5346" y="59290"/>
                  </a:lnTo>
                  <a:lnTo>
                    <a:pt x="5476" y="47454"/>
                  </a:lnTo>
                  <a:lnTo>
                    <a:pt x="6615" y="35941"/>
                  </a:lnTo>
                  <a:lnTo>
                    <a:pt x="9014" y="25237"/>
                  </a:lnTo>
                  <a:lnTo>
                    <a:pt x="12760" y="15908"/>
                  </a:lnTo>
                  <a:lnTo>
                    <a:pt x="17948" y="8768"/>
                  </a:lnTo>
                  <a:lnTo>
                    <a:pt x="24467" y="4049"/>
                  </a:lnTo>
                  <a:lnTo>
                    <a:pt x="31759" y="1829"/>
                  </a:lnTo>
                  <a:lnTo>
                    <a:pt x="38951" y="2292"/>
                  </a:lnTo>
                  <a:lnTo>
                    <a:pt x="45558" y="5267"/>
                  </a:lnTo>
                  <a:lnTo>
                    <a:pt x="51464" y="10329"/>
                  </a:lnTo>
                  <a:lnTo>
                    <a:pt x="56738" y="16996"/>
                  </a:lnTo>
                  <a:lnTo>
                    <a:pt x="61494" y="24767"/>
                  </a:lnTo>
                  <a:lnTo>
                    <a:pt x="65380" y="30599"/>
                  </a:lnTo>
                  <a:lnTo>
                    <a:pt x="68073" y="31133"/>
                  </a:lnTo>
                  <a:lnTo>
                    <a:pt x="70193" y="27618"/>
                  </a:lnTo>
                  <a:lnTo>
                    <a:pt x="72612" y="21877"/>
                  </a:lnTo>
                  <a:lnTo>
                    <a:pt x="76195" y="15489"/>
                  </a:lnTo>
                  <a:lnTo>
                    <a:pt x="81255" y="9316"/>
                  </a:lnTo>
                  <a:lnTo>
                    <a:pt x="87541" y="4151"/>
                  </a:lnTo>
                  <a:lnTo>
                    <a:pt x="94494" y="943"/>
                  </a:lnTo>
                  <a:lnTo>
                    <a:pt x="101711" y="0"/>
                  </a:lnTo>
                  <a:lnTo>
                    <a:pt x="108990" y="1123"/>
                  </a:lnTo>
                  <a:lnTo>
                    <a:pt x="116246" y="3918"/>
                  </a:lnTo>
                  <a:lnTo>
                    <a:pt x="123451" y="7979"/>
                  </a:lnTo>
                  <a:lnTo>
                    <a:pt x="130441" y="13123"/>
                  </a:lnTo>
                  <a:lnTo>
                    <a:pt x="136914" y="19390"/>
                  </a:lnTo>
                  <a:lnTo>
                    <a:pt x="142748" y="26716"/>
                  </a:lnTo>
                  <a:lnTo>
                    <a:pt x="147819" y="35090"/>
                  </a:lnTo>
                  <a:lnTo>
                    <a:pt x="151928" y="44621"/>
                  </a:lnTo>
                  <a:lnTo>
                    <a:pt x="155061" y="55245"/>
                  </a:lnTo>
                  <a:lnTo>
                    <a:pt x="157356" y="66368"/>
                  </a:lnTo>
                  <a:lnTo>
                    <a:pt x="159237" y="78149"/>
                  </a:lnTo>
                  <a:lnTo>
                    <a:pt x="160869" y="92740"/>
                  </a:lnTo>
                  <a:lnTo>
                    <a:pt x="162536" y="113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77466" y="2497556"/>
              <a:ext cx="196814" cy="134569"/>
            </a:xfrm>
            <a:custGeom>
              <a:avLst/>
              <a:gdLst/>
              <a:ahLst/>
              <a:cxnLst/>
              <a:rect l="0" t="0" r="0" b="0"/>
              <a:pathLst>
                <a:path w="196814" h="134569">
                  <a:moveTo>
                    <a:pt x="7300" y="50340"/>
                  </a:moveTo>
                  <a:lnTo>
                    <a:pt x="7367" y="62008"/>
                  </a:lnTo>
                  <a:lnTo>
                    <a:pt x="8008" y="72497"/>
                  </a:lnTo>
                  <a:lnTo>
                    <a:pt x="9300" y="82803"/>
                  </a:lnTo>
                  <a:lnTo>
                    <a:pt x="10986" y="93277"/>
                  </a:lnTo>
                  <a:lnTo>
                    <a:pt x="12655" y="104269"/>
                  </a:lnTo>
                  <a:lnTo>
                    <a:pt x="14038" y="115838"/>
                  </a:lnTo>
                  <a:lnTo>
                    <a:pt x="14033" y="125330"/>
                  </a:lnTo>
                  <a:lnTo>
                    <a:pt x="11970" y="128872"/>
                  </a:lnTo>
                  <a:lnTo>
                    <a:pt x="9150" y="126644"/>
                  </a:lnTo>
                  <a:lnTo>
                    <a:pt x="6271" y="120276"/>
                  </a:lnTo>
                  <a:lnTo>
                    <a:pt x="3753" y="111191"/>
                  </a:lnTo>
                  <a:lnTo>
                    <a:pt x="1757" y="100368"/>
                  </a:lnTo>
                  <a:lnTo>
                    <a:pt x="433" y="88594"/>
                  </a:lnTo>
                  <a:lnTo>
                    <a:pt x="0" y="76575"/>
                  </a:lnTo>
                  <a:lnTo>
                    <a:pt x="506" y="64709"/>
                  </a:lnTo>
                  <a:lnTo>
                    <a:pt x="2322" y="53783"/>
                  </a:lnTo>
                  <a:lnTo>
                    <a:pt x="6202" y="45028"/>
                  </a:lnTo>
                  <a:lnTo>
                    <a:pt x="12358" y="38929"/>
                  </a:lnTo>
                  <a:lnTo>
                    <a:pt x="20068" y="35630"/>
                  </a:lnTo>
                  <a:lnTo>
                    <a:pt x="28005" y="35294"/>
                  </a:lnTo>
                  <a:lnTo>
                    <a:pt x="35377" y="37693"/>
                  </a:lnTo>
                  <a:lnTo>
                    <a:pt x="42101" y="42181"/>
                  </a:lnTo>
                  <a:lnTo>
                    <a:pt x="48524" y="47923"/>
                  </a:lnTo>
                  <a:lnTo>
                    <a:pt x="54916" y="54283"/>
                  </a:lnTo>
                  <a:lnTo>
                    <a:pt x="61459" y="59309"/>
                  </a:lnTo>
                  <a:lnTo>
                    <a:pt x="67533" y="60419"/>
                  </a:lnTo>
                  <a:lnTo>
                    <a:pt x="72231" y="57620"/>
                  </a:lnTo>
                  <a:lnTo>
                    <a:pt x="75942" y="52025"/>
                  </a:lnTo>
                  <a:lnTo>
                    <a:pt x="79216" y="44631"/>
                  </a:lnTo>
                  <a:lnTo>
                    <a:pt x="82533" y="36273"/>
                  </a:lnTo>
                  <a:lnTo>
                    <a:pt x="86343" y="27678"/>
                  </a:lnTo>
                  <a:lnTo>
                    <a:pt x="90826" y="19250"/>
                  </a:lnTo>
                  <a:lnTo>
                    <a:pt x="96118" y="11609"/>
                  </a:lnTo>
                  <a:lnTo>
                    <a:pt x="102416" y="5679"/>
                  </a:lnTo>
                  <a:lnTo>
                    <a:pt x="109719" y="1805"/>
                  </a:lnTo>
                  <a:lnTo>
                    <a:pt x="117723" y="0"/>
                  </a:lnTo>
                  <a:lnTo>
                    <a:pt x="125932" y="217"/>
                  </a:lnTo>
                  <a:lnTo>
                    <a:pt x="134038" y="2216"/>
                  </a:lnTo>
                  <a:lnTo>
                    <a:pt x="141766" y="5810"/>
                  </a:lnTo>
                  <a:lnTo>
                    <a:pt x="148803" y="10954"/>
                  </a:lnTo>
                  <a:lnTo>
                    <a:pt x="155051" y="17482"/>
                  </a:lnTo>
                  <a:lnTo>
                    <a:pt x="160586" y="25134"/>
                  </a:lnTo>
                  <a:lnTo>
                    <a:pt x="165545" y="33639"/>
                  </a:lnTo>
                  <a:lnTo>
                    <a:pt x="170071" y="42775"/>
                  </a:lnTo>
                  <a:lnTo>
                    <a:pt x="174282" y="52689"/>
                  </a:lnTo>
                  <a:lnTo>
                    <a:pt x="178271" y="63862"/>
                  </a:lnTo>
                  <a:lnTo>
                    <a:pt x="182102" y="76433"/>
                  </a:lnTo>
                  <a:lnTo>
                    <a:pt x="185671" y="89504"/>
                  </a:lnTo>
                  <a:lnTo>
                    <a:pt x="189069" y="102600"/>
                  </a:lnTo>
                  <a:lnTo>
                    <a:pt x="192594" y="116872"/>
                  </a:lnTo>
                  <a:lnTo>
                    <a:pt x="196813" y="134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612193" y="3464508"/>
            <a:ext cx="1936110" cy="757420"/>
            <a:chOff x="2612193" y="3464508"/>
            <a:chExt cx="1936110" cy="757420"/>
          </a:xfrm>
        </p:grpSpPr>
        <p:sp>
          <p:nvSpPr>
            <p:cNvPr id="100" name="Freeform 99"/>
            <p:cNvSpPr/>
            <p:nvPr/>
          </p:nvSpPr>
          <p:spPr>
            <a:xfrm>
              <a:off x="2612193" y="3464508"/>
              <a:ext cx="173135" cy="533513"/>
            </a:xfrm>
            <a:custGeom>
              <a:avLst/>
              <a:gdLst/>
              <a:ahLst/>
              <a:cxnLst/>
              <a:rect l="0" t="0" r="0" b="0"/>
              <a:pathLst>
                <a:path w="173135" h="533513">
                  <a:moveTo>
                    <a:pt x="19931" y="157295"/>
                  </a:moveTo>
                  <a:lnTo>
                    <a:pt x="17131" y="166096"/>
                  </a:lnTo>
                  <a:lnTo>
                    <a:pt x="15629" y="174443"/>
                  </a:lnTo>
                  <a:lnTo>
                    <a:pt x="15318" y="183146"/>
                  </a:lnTo>
                  <a:lnTo>
                    <a:pt x="15825" y="192440"/>
                  </a:lnTo>
                  <a:lnTo>
                    <a:pt x="16644" y="202583"/>
                  </a:lnTo>
                  <a:lnTo>
                    <a:pt x="17460" y="213629"/>
                  </a:lnTo>
                  <a:lnTo>
                    <a:pt x="18144" y="225468"/>
                  </a:lnTo>
                  <a:lnTo>
                    <a:pt x="18670" y="237938"/>
                  </a:lnTo>
                  <a:lnTo>
                    <a:pt x="19061" y="250876"/>
                  </a:lnTo>
                  <a:lnTo>
                    <a:pt x="19508" y="263986"/>
                  </a:lnTo>
                  <a:lnTo>
                    <a:pt x="20349" y="276859"/>
                  </a:lnTo>
                  <a:lnTo>
                    <a:pt x="21729" y="289303"/>
                  </a:lnTo>
                  <a:lnTo>
                    <a:pt x="23472" y="301626"/>
                  </a:lnTo>
                  <a:lnTo>
                    <a:pt x="25181" y="314505"/>
                  </a:lnTo>
                  <a:lnTo>
                    <a:pt x="26625" y="328286"/>
                  </a:lnTo>
                  <a:lnTo>
                    <a:pt x="27746" y="342986"/>
                  </a:lnTo>
                  <a:lnTo>
                    <a:pt x="28572" y="358464"/>
                  </a:lnTo>
                  <a:lnTo>
                    <a:pt x="29163" y="374544"/>
                  </a:lnTo>
                  <a:lnTo>
                    <a:pt x="29576" y="390901"/>
                  </a:lnTo>
                  <a:lnTo>
                    <a:pt x="29861" y="407101"/>
                  </a:lnTo>
                  <a:lnTo>
                    <a:pt x="30056" y="422923"/>
                  </a:lnTo>
                  <a:lnTo>
                    <a:pt x="30188" y="438496"/>
                  </a:lnTo>
                  <a:lnTo>
                    <a:pt x="30278" y="454178"/>
                  </a:lnTo>
                  <a:lnTo>
                    <a:pt x="30338" y="470172"/>
                  </a:lnTo>
                  <a:lnTo>
                    <a:pt x="30378" y="486356"/>
                  </a:lnTo>
                  <a:lnTo>
                    <a:pt x="30405" y="502382"/>
                  </a:lnTo>
                  <a:lnTo>
                    <a:pt x="30423" y="517958"/>
                  </a:lnTo>
                  <a:lnTo>
                    <a:pt x="30436" y="529709"/>
                  </a:lnTo>
                  <a:lnTo>
                    <a:pt x="30445" y="533512"/>
                  </a:lnTo>
                  <a:lnTo>
                    <a:pt x="30447" y="530802"/>
                  </a:lnTo>
                  <a:lnTo>
                    <a:pt x="30277" y="523676"/>
                  </a:lnTo>
                  <a:lnTo>
                    <a:pt x="29631" y="513437"/>
                  </a:lnTo>
                  <a:lnTo>
                    <a:pt x="28384" y="500965"/>
                  </a:lnTo>
                  <a:lnTo>
                    <a:pt x="26731" y="486908"/>
                  </a:lnTo>
                  <a:lnTo>
                    <a:pt x="25084" y="471741"/>
                  </a:lnTo>
                  <a:lnTo>
                    <a:pt x="23681" y="455802"/>
                  </a:lnTo>
                  <a:lnTo>
                    <a:pt x="22589" y="439171"/>
                  </a:lnTo>
                  <a:lnTo>
                    <a:pt x="21781" y="421707"/>
                  </a:lnTo>
                  <a:lnTo>
                    <a:pt x="21198" y="403412"/>
                  </a:lnTo>
                  <a:lnTo>
                    <a:pt x="20620" y="384887"/>
                  </a:lnTo>
                  <a:lnTo>
                    <a:pt x="19692" y="367208"/>
                  </a:lnTo>
                  <a:lnTo>
                    <a:pt x="18253" y="350898"/>
                  </a:lnTo>
                  <a:lnTo>
                    <a:pt x="16470" y="335488"/>
                  </a:lnTo>
                  <a:lnTo>
                    <a:pt x="14734" y="319846"/>
                  </a:lnTo>
                  <a:lnTo>
                    <a:pt x="13268" y="303321"/>
                  </a:lnTo>
                  <a:lnTo>
                    <a:pt x="11963" y="285931"/>
                  </a:lnTo>
                  <a:lnTo>
                    <a:pt x="10480" y="268091"/>
                  </a:lnTo>
                  <a:lnTo>
                    <a:pt x="8635" y="250119"/>
                  </a:lnTo>
                  <a:lnTo>
                    <a:pt x="6566" y="232167"/>
                  </a:lnTo>
                  <a:lnTo>
                    <a:pt x="4630" y="214289"/>
                  </a:lnTo>
                  <a:lnTo>
                    <a:pt x="3031" y="196496"/>
                  </a:lnTo>
                  <a:lnTo>
                    <a:pt x="1805" y="178938"/>
                  </a:lnTo>
                  <a:lnTo>
                    <a:pt x="907" y="161910"/>
                  </a:lnTo>
                  <a:lnTo>
                    <a:pt x="273" y="145522"/>
                  </a:lnTo>
                  <a:lnTo>
                    <a:pt x="0" y="129565"/>
                  </a:lnTo>
                  <a:lnTo>
                    <a:pt x="342" y="113624"/>
                  </a:lnTo>
                  <a:lnTo>
                    <a:pt x="1390" y="97460"/>
                  </a:lnTo>
                  <a:lnTo>
                    <a:pt x="3246" y="81331"/>
                  </a:lnTo>
                  <a:lnTo>
                    <a:pt x="6095" y="65875"/>
                  </a:lnTo>
                  <a:lnTo>
                    <a:pt x="9945" y="51413"/>
                  </a:lnTo>
                  <a:lnTo>
                    <a:pt x="14818" y="38261"/>
                  </a:lnTo>
                  <a:lnTo>
                    <a:pt x="20839" y="26879"/>
                  </a:lnTo>
                  <a:lnTo>
                    <a:pt x="27963" y="17348"/>
                  </a:lnTo>
                  <a:lnTo>
                    <a:pt x="36017" y="9762"/>
                  </a:lnTo>
                  <a:lnTo>
                    <a:pt x="44794" y="4399"/>
                  </a:lnTo>
                  <a:lnTo>
                    <a:pt x="54108" y="1201"/>
                  </a:lnTo>
                  <a:lnTo>
                    <a:pt x="63971" y="0"/>
                  </a:lnTo>
                  <a:lnTo>
                    <a:pt x="74577" y="697"/>
                  </a:lnTo>
                  <a:lnTo>
                    <a:pt x="85963" y="3051"/>
                  </a:lnTo>
                  <a:lnTo>
                    <a:pt x="97711" y="6730"/>
                  </a:lnTo>
                  <a:lnTo>
                    <a:pt x="109063" y="11407"/>
                  </a:lnTo>
                  <a:lnTo>
                    <a:pt x="119619" y="16813"/>
                  </a:lnTo>
                  <a:lnTo>
                    <a:pt x="129163" y="22897"/>
                  </a:lnTo>
                  <a:lnTo>
                    <a:pt x="137502" y="29813"/>
                  </a:lnTo>
                  <a:lnTo>
                    <a:pt x="144665" y="37582"/>
                  </a:lnTo>
                  <a:lnTo>
                    <a:pt x="150831" y="46257"/>
                  </a:lnTo>
                  <a:lnTo>
                    <a:pt x="156222" y="55992"/>
                  </a:lnTo>
                  <a:lnTo>
                    <a:pt x="161036" y="66770"/>
                  </a:lnTo>
                  <a:lnTo>
                    <a:pt x="165273" y="78603"/>
                  </a:lnTo>
                  <a:lnTo>
                    <a:pt x="168748" y="91602"/>
                  </a:lnTo>
                  <a:lnTo>
                    <a:pt x="171411" y="105709"/>
                  </a:lnTo>
                  <a:lnTo>
                    <a:pt x="173029" y="120419"/>
                  </a:lnTo>
                  <a:lnTo>
                    <a:pt x="173134" y="134906"/>
                  </a:lnTo>
                  <a:lnTo>
                    <a:pt x="171607" y="148716"/>
                  </a:lnTo>
                  <a:lnTo>
                    <a:pt x="168632" y="161596"/>
                  </a:lnTo>
                  <a:lnTo>
                    <a:pt x="164501" y="173328"/>
                  </a:lnTo>
                  <a:lnTo>
                    <a:pt x="159502" y="183921"/>
                  </a:lnTo>
                  <a:lnTo>
                    <a:pt x="153877" y="193543"/>
                  </a:lnTo>
                  <a:lnTo>
                    <a:pt x="147810" y="202409"/>
                  </a:lnTo>
                  <a:lnTo>
                    <a:pt x="141433" y="210710"/>
                  </a:lnTo>
                  <a:lnTo>
                    <a:pt x="134678" y="218440"/>
                  </a:lnTo>
                  <a:lnTo>
                    <a:pt x="127304" y="225414"/>
                  </a:lnTo>
                  <a:lnTo>
                    <a:pt x="119238" y="231584"/>
                  </a:lnTo>
                  <a:lnTo>
                    <a:pt x="110810" y="236897"/>
                  </a:lnTo>
                  <a:lnTo>
                    <a:pt x="101735" y="241735"/>
                  </a:lnTo>
                  <a:lnTo>
                    <a:pt x="90097" y="246525"/>
                  </a:lnTo>
                  <a:lnTo>
                    <a:pt x="72573" y="252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43298" y="3811316"/>
              <a:ext cx="126367" cy="168288"/>
            </a:xfrm>
            <a:custGeom>
              <a:avLst/>
              <a:gdLst/>
              <a:ahLst/>
              <a:cxnLst/>
              <a:rect l="0" t="0" r="0" b="0"/>
              <a:pathLst>
                <a:path w="126367" h="168288">
                  <a:moveTo>
                    <a:pt x="99396" y="42114"/>
                  </a:moveTo>
                  <a:lnTo>
                    <a:pt x="90594" y="39314"/>
                  </a:lnTo>
                  <a:lnTo>
                    <a:pt x="82248" y="37813"/>
                  </a:lnTo>
                  <a:lnTo>
                    <a:pt x="73554" y="37510"/>
                  </a:lnTo>
                  <a:lnTo>
                    <a:pt x="64606" y="38362"/>
                  </a:lnTo>
                  <a:lnTo>
                    <a:pt x="55759" y="40478"/>
                  </a:lnTo>
                  <a:lnTo>
                    <a:pt x="47220" y="43805"/>
                  </a:lnTo>
                  <a:lnTo>
                    <a:pt x="39032" y="48312"/>
                  </a:lnTo>
                  <a:lnTo>
                    <a:pt x="31154" y="54080"/>
                  </a:lnTo>
                  <a:lnTo>
                    <a:pt x="23533" y="61036"/>
                  </a:lnTo>
                  <a:lnTo>
                    <a:pt x="16433" y="69146"/>
                  </a:lnTo>
                  <a:lnTo>
                    <a:pt x="10416" y="78491"/>
                  </a:lnTo>
                  <a:lnTo>
                    <a:pt x="5708" y="88996"/>
                  </a:lnTo>
                  <a:lnTo>
                    <a:pt x="2377" y="100304"/>
                  </a:lnTo>
                  <a:lnTo>
                    <a:pt x="507" y="111886"/>
                  </a:lnTo>
                  <a:lnTo>
                    <a:pt x="0" y="123405"/>
                  </a:lnTo>
                  <a:lnTo>
                    <a:pt x="948" y="134409"/>
                  </a:lnTo>
                  <a:lnTo>
                    <a:pt x="3703" y="144266"/>
                  </a:lnTo>
                  <a:lnTo>
                    <a:pt x="8296" y="152735"/>
                  </a:lnTo>
                  <a:lnTo>
                    <a:pt x="14480" y="159590"/>
                  </a:lnTo>
                  <a:lnTo>
                    <a:pt x="21919" y="164454"/>
                  </a:lnTo>
                  <a:lnTo>
                    <a:pt x="30286" y="167314"/>
                  </a:lnTo>
                  <a:lnTo>
                    <a:pt x="39156" y="168287"/>
                  </a:lnTo>
                  <a:lnTo>
                    <a:pt x="48023" y="167436"/>
                  </a:lnTo>
                  <a:lnTo>
                    <a:pt x="56611" y="164980"/>
                  </a:lnTo>
                  <a:lnTo>
                    <a:pt x="64850" y="161232"/>
                  </a:lnTo>
                  <a:lnTo>
                    <a:pt x="72770" y="156508"/>
                  </a:lnTo>
                  <a:lnTo>
                    <a:pt x="80429" y="151072"/>
                  </a:lnTo>
                  <a:lnTo>
                    <a:pt x="87726" y="144966"/>
                  </a:lnTo>
                  <a:lnTo>
                    <a:pt x="94408" y="138037"/>
                  </a:lnTo>
                  <a:lnTo>
                    <a:pt x="100386" y="130264"/>
                  </a:lnTo>
                  <a:lnTo>
                    <a:pt x="105724" y="121756"/>
                  </a:lnTo>
                  <a:lnTo>
                    <a:pt x="110544" y="112666"/>
                  </a:lnTo>
                  <a:lnTo>
                    <a:pt x="114968" y="103137"/>
                  </a:lnTo>
                  <a:lnTo>
                    <a:pt x="118940" y="93129"/>
                  </a:lnTo>
                  <a:lnTo>
                    <a:pt x="122236" y="82424"/>
                  </a:lnTo>
                  <a:lnTo>
                    <a:pt x="124778" y="70972"/>
                  </a:lnTo>
                  <a:lnTo>
                    <a:pt x="126316" y="59180"/>
                  </a:lnTo>
                  <a:lnTo>
                    <a:pt x="126366" y="47798"/>
                  </a:lnTo>
                  <a:lnTo>
                    <a:pt x="124812" y="37226"/>
                  </a:lnTo>
                  <a:lnTo>
                    <a:pt x="122143" y="27811"/>
                  </a:lnTo>
                  <a:lnTo>
                    <a:pt x="119006" y="19086"/>
                  </a:lnTo>
                  <a:lnTo>
                    <a:pt x="115128" y="10291"/>
                  </a:lnTo>
                  <a:lnTo>
                    <a:pt x="1099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37450" y="3505989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9248" y="11870"/>
                  </a:lnTo>
                  <a:lnTo>
                    <a:pt x="37106" y="24279"/>
                  </a:lnTo>
                  <a:lnTo>
                    <a:pt x="35498" y="38462"/>
                  </a:lnTo>
                  <a:lnTo>
                    <a:pt x="34145" y="53997"/>
                  </a:lnTo>
                  <a:lnTo>
                    <a:pt x="32648" y="69993"/>
                  </a:lnTo>
                  <a:lnTo>
                    <a:pt x="30801" y="85897"/>
                  </a:lnTo>
                  <a:lnTo>
                    <a:pt x="28734" y="102310"/>
                  </a:lnTo>
                  <a:lnTo>
                    <a:pt x="26802" y="120738"/>
                  </a:lnTo>
                  <a:lnTo>
                    <a:pt x="25206" y="141865"/>
                  </a:lnTo>
                  <a:lnTo>
                    <a:pt x="23982" y="165104"/>
                  </a:lnTo>
                  <a:lnTo>
                    <a:pt x="23086" y="189092"/>
                  </a:lnTo>
                  <a:lnTo>
                    <a:pt x="22449" y="212933"/>
                  </a:lnTo>
                  <a:lnTo>
                    <a:pt x="22004" y="236279"/>
                  </a:lnTo>
                  <a:lnTo>
                    <a:pt x="21699" y="259080"/>
                  </a:lnTo>
                  <a:lnTo>
                    <a:pt x="21485" y="281395"/>
                  </a:lnTo>
                  <a:lnTo>
                    <a:pt x="21170" y="302835"/>
                  </a:lnTo>
                  <a:lnTo>
                    <a:pt x="20426" y="322574"/>
                  </a:lnTo>
                  <a:lnTo>
                    <a:pt x="19114" y="340308"/>
                  </a:lnTo>
                  <a:lnTo>
                    <a:pt x="17417" y="356355"/>
                  </a:lnTo>
                  <a:lnTo>
                    <a:pt x="15740" y="371370"/>
                  </a:lnTo>
                  <a:lnTo>
                    <a:pt x="14314" y="385833"/>
                  </a:lnTo>
                  <a:lnTo>
                    <a:pt x="13004" y="399609"/>
                  </a:lnTo>
                  <a:lnTo>
                    <a:pt x="11164" y="413493"/>
                  </a:lnTo>
                  <a:lnTo>
                    <a:pt x="7519" y="42983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00621" y="3832373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1" y="25837"/>
                  </a:lnTo>
                  <a:lnTo>
                    <a:pt x="15185" y="34675"/>
                  </a:lnTo>
                  <a:lnTo>
                    <a:pt x="19864" y="44063"/>
                  </a:lnTo>
                  <a:lnTo>
                    <a:pt x="25060" y="55948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58507" y="3769202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44466" y="8868"/>
                  </a:lnTo>
                  <a:lnTo>
                    <a:pt x="141684" y="17855"/>
                  </a:lnTo>
                  <a:lnTo>
                    <a:pt x="138784" y="27846"/>
                  </a:lnTo>
                  <a:lnTo>
                    <a:pt x="135743" y="38654"/>
                  </a:lnTo>
                  <a:lnTo>
                    <a:pt x="132578" y="49817"/>
                  </a:lnTo>
                  <a:lnTo>
                    <a:pt x="129314" y="61022"/>
                  </a:lnTo>
                  <a:lnTo>
                    <a:pt x="125977" y="72134"/>
                  </a:lnTo>
                  <a:lnTo>
                    <a:pt x="122585" y="83119"/>
                  </a:lnTo>
                  <a:lnTo>
                    <a:pt x="119157" y="93984"/>
                  </a:lnTo>
                  <a:lnTo>
                    <a:pt x="115702" y="104754"/>
                  </a:lnTo>
                  <a:lnTo>
                    <a:pt x="112229" y="115451"/>
                  </a:lnTo>
                  <a:lnTo>
                    <a:pt x="108740" y="126097"/>
                  </a:lnTo>
                  <a:lnTo>
                    <a:pt x="105074" y="136705"/>
                  </a:lnTo>
                  <a:lnTo>
                    <a:pt x="100928" y="147288"/>
                  </a:lnTo>
                  <a:lnTo>
                    <a:pt x="96177" y="157853"/>
                  </a:lnTo>
                  <a:lnTo>
                    <a:pt x="91020" y="168406"/>
                  </a:lnTo>
                  <a:lnTo>
                    <a:pt x="85865" y="178950"/>
                  </a:lnTo>
                  <a:lnTo>
                    <a:pt x="80955" y="189490"/>
                  </a:lnTo>
                  <a:lnTo>
                    <a:pt x="76355" y="200026"/>
                  </a:lnTo>
                  <a:lnTo>
                    <a:pt x="72038" y="210560"/>
                  </a:lnTo>
                  <a:lnTo>
                    <a:pt x="67951" y="221092"/>
                  </a:lnTo>
                  <a:lnTo>
                    <a:pt x="64037" y="231622"/>
                  </a:lnTo>
                  <a:lnTo>
                    <a:pt x="60248" y="242152"/>
                  </a:lnTo>
                  <a:lnTo>
                    <a:pt x="56543" y="252690"/>
                  </a:lnTo>
                  <a:lnTo>
                    <a:pt x="52731" y="263566"/>
                  </a:lnTo>
                  <a:lnTo>
                    <a:pt x="48486" y="275392"/>
                  </a:lnTo>
                  <a:lnTo>
                    <a:pt x="43664" y="288422"/>
                  </a:lnTo>
                  <a:lnTo>
                    <a:pt x="38290" y="302428"/>
                  </a:lnTo>
                  <a:lnTo>
                    <a:pt x="32457" y="316902"/>
                  </a:lnTo>
                  <a:lnTo>
                    <a:pt x="26283" y="331480"/>
                  </a:lnTo>
                  <a:lnTo>
                    <a:pt x="20166" y="345782"/>
                  </a:lnTo>
                  <a:lnTo>
                    <a:pt x="14177" y="360943"/>
                  </a:lnTo>
                  <a:lnTo>
                    <a:pt x="7793" y="38052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95378" y="3790889"/>
              <a:ext cx="154409" cy="431039"/>
            </a:xfrm>
            <a:custGeom>
              <a:avLst/>
              <a:gdLst/>
              <a:ahLst/>
              <a:cxnLst/>
              <a:rect l="0" t="0" r="0" b="0"/>
              <a:pathLst>
                <a:path w="154409" h="431039">
                  <a:moveTo>
                    <a:pt x="126342" y="30955"/>
                  </a:moveTo>
                  <a:lnTo>
                    <a:pt x="120474" y="25088"/>
                  </a:lnTo>
                  <a:lnTo>
                    <a:pt x="114910" y="19523"/>
                  </a:lnTo>
                  <a:lnTo>
                    <a:pt x="109106" y="13738"/>
                  </a:lnTo>
                  <a:lnTo>
                    <a:pt x="102853" y="8176"/>
                  </a:lnTo>
                  <a:lnTo>
                    <a:pt x="95874" y="3791"/>
                  </a:lnTo>
                  <a:lnTo>
                    <a:pt x="88093" y="1027"/>
                  </a:lnTo>
                  <a:lnTo>
                    <a:pt x="79592" y="0"/>
                  </a:lnTo>
                  <a:lnTo>
                    <a:pt x="70513" y="756"/>
                  </a:lnTo>
                  <a:lnTo>
                    <a:pt x="61008" y="3124"/>
                  </a:lnTo>
                  <a:lnTo>
                    <a:pt x="51526" y="6968"/>
                  </a:lnTo>
                  <a:lnTo>
                    <a:pt x="42773" y="12281"/>
                  </a:lnTo>
                  <a:lnTo>
                    <a:pt x="35085" y="18932"/>
                  </a:lnTo>
                  <a:lnTo>
                    <a:pt x="28773" y="27006"/>
                  </a:lnTo>
                  <a:lnTo>
                    <a:pt x="24282" y="36859"/>
                  </a:lnTo>
                  <a:lnTo>
                    <a:pt x="21676" y="48514"/>
                  </a:lnTo>
                  <a:lnTo>
                    <a:pt x="20875" y="61238"/>
                  </a:lnTo>
                  <a:lnTo>
                    <a:pt x="21841" y="73777"/>
                  </a:lnTo>
                  <a:lnTo>
                    <a:pt x="24380" y="85409"/>
                  </a:lnTo>
                  <a:lnTo>
                    <a:pt x="28353" y="95315"/>
                  </a:lnTo>
                  <a:lnTo>
                    <a:pt x="33760" y="102375"/>
                  </a:lnTo>
                  <a:lnTo>
                    <a:pt x="40463" y="106260"/>
                  </a:lnTo>
                  <a:lnTo>
                    <a:pt x="48065" y="107290"/>
                  </a:lnTo>
                  <a:lnTo>
                    <a:pt x="56004" y="106028"/>
                  </a:lnTo>
                  <a:lnTo>
                    <a:pt x="63929" y="103037"/>
                  </a:lnTo>
                  <a:lnTo>
                    <a:pt x="71537" y="98630"/>
                  </a:lnTo>
                  <a:lnTo>
                    <a:pt x="78493" y="92865"/>
                  </a:lnTo>
                  <a:lnTo>
                    <a:pt x="84703" y="85944"/>
                  </a:lnTo>
                  <a:lnTo>
                    <a:pt x="90773" y="80179"/>
                  </a:lnTo>
                  <a:lnTo>
                    <a:pt x="96939" y="78982"/>
                  </a:lnTo>
                  <a:lnTo>
                    <a:pt x="102372" y="82737"/>
                  </a:lnTo>
                  <a:lnTo>
                    <a:pt x="107064" y="90533"/>
                  </a:lnTo>
                  <a:lnTo>
                    <a:pt x="111269" y="101325"/>
                  </a:lnTo>
                  <a:lnTo>
                    <a:pt x="115184" y="114248"/>
                  </a:lnTo>
                  <a:lnTo>
                    <a:pt x="118934" y="128654"/>
                  </a:lnTo>
                  <a:lnTo>
                    <a:pt x="122589" y="144070"/>
                  </a:lnTo>
                  <a:lnTo>
                    <a:pt x="126187" y="159842"/>
                  </a:lnTo>
                  <a:lnTo>
                    <a:pt x="129752" y="175133"/>
                  </a:lnTo>
                  <a:lnTo>
                    <a:pt x="133296" y="189545"/>
                  </a:lnTo>
                  <a:lnTo>
                    <a:pt x="136828" y="203529"/>
                  </a:lnTo>
                  <a:lnTo>
                    <a:pt x="140352" y="218140"/>
                  </a:lnTo>
                  <a:lnTo>
                    <a:pt x="143866" y="233939"/>
                  </a:lnTo>
                  <a:lnTo>
                    <a:pt x="147210" y="250825"/>
                  </a:lnTo>
                  <a:lnTo>
                    <a:pt x="150075" y="268319"/>
                  </a:lnTo>
                  <a:lnTo>
                    <a:pt x="152329" y="286047"/>
                  </a:lnTo>
                  <a:lnTo>
                    <a:pt x="153842" y="303494"/>
                  </a:lnTo>
                  <a:lnTo>
                    <a:pt x="154408" y="319967"/>
                  </a:lnTo>
                  <a:lnTo>
                    <a:pt x="154009" y="335187"/>
                  </a:lnTo>
                  <a:lnTo>
                    <a:pt x="152775" y="349218"/>
                  </a:lnTo>
                  <a:lnTo>
                    <a:pt x="150884" y="362269"/>
                  </a:lnTo>
                  <a:lnTo>
                    <a:pt x="148494" y="374563"/>
                  </a:lnTo>
                  <a:lnTo>
                    <a:pt x="145417" y="385976"/>
                  </a:lnTo>
                  <a:lnTo>
                    <a:pt x="141141" y="396050"/>
                  </a:lnTo>
                  <a:lnTo>
                    <a:pt x="135480" y="404640"/>
                  </a:lnTo>
                  <a:lnTo>
                    <a:pt x="128390" y="411733"/>
                  </a:lnTo>
                  <a:lnTo>
                    <a:pt x="119802" y="417280"/>
                  </a:lnTo>
                  <a:lnTo>
                    <a:pt x="109833" y="421419"/>
                  </a:lnTo>
                  <a:lnTo>
                    <a:pt x="98561" y="424403"/>
                  </a:lnTo>
                  <a:lnTo>
                    <a:pt x="85947" y="426504"/>
                  </a:lnTo>
                  <a:lnTo>
                    <a:pt x="72112" y="427962"/>
                  </a:lnTo>
                  <a:lnTo>
                    <a:pt x="57840" y="428962"/>
                  </a:lnTo>
                  <a:lnTo>
                    <a:pt x="42992" y="429751"/>
                  </a:lnTo>
                  <a:lnTo>
                    <a:pt x="25146" y="430404"/>
                  </a:lnTo>
                  <a:lnTo>
                    <a:pt x="0" y="431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3628" y="3790259"/>
              <a:ext cx="80089" cy="186295"/>
            </a:xfrm>
            <a:custGeom>
              <a:avLst/>
              <a:gdLst/>
              <a:ahLst/>
              <a:cxnLst/>
              <a:rect l="0" t="0" r="0" b="0"/>
              <a:pathLst>
                <a:path w="80089" h="186295">
                  <a:moveTo>
                    <a:pt x="76019" y="0"/>
                  </a:moveTo>
                  <a:lnTo>
                    <a:pt x="70152" y="5868"/>
                  </a:lnTo>
                  <a:lnTo>
                    <a:pt x="64587" y="11432"/>
                  </a:lnTo>
                  <a:lnTo>
                    <a:pt x="58788" y="17236"/>
                  </a:lnTo>
                  <a:lnTo>
                    <a:pt x="52708" y="23489"/>
                  </a:lnTo>
                  <a:lnTo>
                    <a:pt x="46377" y="30467"/>
                  </a:lnTo>
                  <a:lnTo>
                    <a:pt x="39854" y="38248"/>
                  </a:lnTo>
                  <a:lnTo>
                    <a:pt x="33351" y="46750"/>
                  </a:lnTo>
                  <a:lnTo>
                    <a:pt x="27216" y="55829"/>
                  </a:lnTo>
                  <a:lnTo>
                    <a:pt x="21612" y="65347"/>
                  </a:lnTo>
                  <a:lnTo>
                    <a:pt x="16528" y="75348"/>
                  </a:lnTo>
                  <a:lnTo>
                    <a:pt x="11879" y="86046"/>
                  </a:lnTo>
                  <a:lnTo>
                    <a:pt x="7576" y="97498"/>
                  </a:lnTo>
                  <a:lnTo>
                    <a:pt x="3854" y="109459"/>
                  </a:lnTo>
                  <a:lnTo>
                    <a:pt x="1259" y="121488"/>
                  </a:lnTo>
                  <a:lnTo>
                    <a:pt x="0" y="133316"/>
                  </a:lnTo>
                  <a:lnTo>
                    <a:pt x="138" y="144698"/>
                  </a:lnTo>
                  <a:lnTo>
                    <a:pt x="1751" y="155341"/>
                  </a:lnTo>
                  <a:lnTo>
                    <a:pt x="4735" y="165151"/>
                  </a:lnTo>
                  <a:lnTo>
                    <a:pt x="9181" y="173721"/>
                  </a:lnTo>
                  <a:lnTo>
                    <a:pt x="15437" y="180274"/>
                  </a:lnTo>
                  <a:lnTo>
                    <a:pt x="23526" y="184555"/>
                  </a:lnTo>
                  <a:lnTo>
                    <a:pt x="32871" y="186294"/>
                  </a:lnTo>
                  <a:lnTo>
                    <a:pt x="42520" y="184967"/>
                  </a:lnTo>
                  <a:lnTo>
                    <a:pt x="51884" y="180590"/>
                  </a:lnTo>
                  <a:lnTo>
                    <a:pt x="60439" y="173602"/>
                  </a:lnTo>
                  <a:lnTo>
                    <a:pt x="67572" y="164569"/>
                  </a:lnTo>
                  <a:lnTo>
                    <a:pt x="73100" y="154023"/>
                  </a:lnTo>
                  <a:lnTo>
                    <a:pt x="77013" y="142559"/>
                  </a:lnTo>
                  <a:lnTo>
                    <a:pt x="79288" y="130805"/>
                  </a:lnTo>
                  <a:lnTo>
                    <a:pt x="80088" y="119139"/>
                  </a:lnTo>
                  <a:lnTo>
                    <a:pt x="79844" y="107953"/>
                  </a:lnTo>
                  <a:lnTo>
                    <a:pt x="79139" y="96565"/>
                  </a:lnTo>
                  <a:lnTo>
                    <a:pt x="77919" y="82861"/>
                  </a:lnTo>
                  <a:lnTo>
                    <a:pt x="7601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11233" y="3796953"/>
              <a:ext cx="136871" cy="166638"/>
            </a:xfrm>
            <a:custGeom>
              <a:avLst/>
              <a:gdLst/>
              <a:ahLst/>
              <a:cxnLst/>
              <a:rect l="0" t="0" r="0" b="0"/>
              <a:pathLst>
                <a:path w="136871" h="166638">
                  <a:moveTo>
                    <a:pt x="0" y="77534"/>
                  </a:moveTo>
                  <a:lnTo>
                    <a:pt x="2933" y="86402"/>
                  </a:lnTo>
                  <a:lnTo>
                    <a:pt x="5716" y="95389"/>
                  </a:lnTo>
                  <a:lnTo>
                    <a:pt x="8615" y="105384"/>
                  </a:lnTo>
                  <a:lnTo>
                    <a:pt x="11656" y="116365"/>
                  </a:lnTo>
                  <a:lnTo>
                    <a:pt x="14821" y="128176"/>
                  </a:lnTo>
                  <a:lnTo>
                    <a:pt x="18071" y="140607"/>
                  </a:lnTo>
                  <a:lnTo>
                    <a:pt x="20875" y="152504"/>
                  </a:lnTo>
                  <a:lnTo>
                    <a:pt x="21772" y="161739"/>
                  </a:lnTo>
                  <a:lnTo>
                    <a:pt x="20419" y="166637"/>
                  </a:lnTo>
                  <a:lnTo>
                    <a:pt x="18308" y="166370"/>
                  </a:lnTo>
                  <a:lnTo>
                    <a:pt x="16298" y="161450"/>
                  </a:lnTo>
                  <a:lnTo>
                    <a:pt x="14660" y="152855"/>
                  </a:lnTo>
                  <a:lnTo>
                    <a:pt x="13424" y="141535"/>
                  </a:lnTo>
                  <a:lnTo>
                    <a:pt x="12532" y="128277"/>
                  </a:lnTo>
                  <a:lnTo>
                    <a:pt x="12073" y="113990"/>
                  </a:lnTo>
                  <a:lnTo>
                    <a:pt x="12282" y="99714"/>
                  </a:lnTo>
                  <a:lnTo>
                    <a:pt x="13234" y="86004"/>
                  </a:lnTo>
                  <a:lnTo>
                    <a:pt x="14855" y="73003"/>
                  </a:lnTo>
                  <a:lnTo>
                    <a:pt x="17012" y="60648"/>
                  </a:lnTo>
                  <a:lnTo>
                    <a:pt x="19584" y="48820"/>
                  </a:lnTo>
                  <a:lnTo>
                    <a:pt x="22785" y="37550"/>
                  </a:lnTo>
                  <a:lnTo>
                    <a:pt x="27144" y="27040"/>
                  </a:lnTo>
                  <a:lnTo>
                    <a:pt x="32861" y="17352"/>
                  </a:lnTo>
                  <a:lnTo>
                    <a:pt x="39990" y="9048"/>
                  </a:lnTo>
                  <a:lnTo>
                    <a:pt x="48602" y="3212"/>
                  </a:lnTo>
                  <a:lnTo>
                    <a:pt x="58571" y="224"/>
                  </a:lnTo>
                  <a:lnTo>
                    <a:pt x="69162" y="0"/>
                  </a:lnTo>
                  <a:lnTo>
                    <a:pt x="79190" y="2350"/>
                  </a:lnTo>
                  <a:lnTo>
                    <a:pt x="88037" y="6893"/>
                  </a:lnTo>
                  <a:lnTo>
                    <a:pt x="95616" y="13160"/>
                  </a:lnTo>
                  <a:lnTo>
                    <a:pt x="102096" y="20712"/>
                  </a:lnTo>
                  <a:lnTo>
                    <a:pt x="107714" y="29189"/>
                  </a:lnTo>
                  <a:lnTo>
                    <a:pt x="112692" y="38317"/>
                  </a:lnTo>
                  <a:lnTo>
                    <a:pt x="117212" y="47896"/>
                  </a:lnTo>
                  <a:lnTo>
                    <a:pt x="121405" y="57787"/>
                  </a:lnTo>
                  <a:lnTo>
                    <a:pt x="125209" y="68057"/>
                  </a:lnTo>
                  <a:lnTo>
                    <a:pt x="128385" y="78944"/>
                  </a:lnTo>
                  <a:lnTo>
                    <a:pt x="130853" y="90518"/>
                  </a:lnTo>
                  <a:lnTo>
                    <a:pt x="132682" y="102298"/>
                  </a:lnTo>
                  <a:lnTo>
                    <a:pt x="134192" y="114599"/>
                  </a:lnTo>
                  <a:lnTo>
                    <a:pt x="135512" y="129623"/>
                  </a:lnTo>
                  <a:lnTo>
                    <a:pt x="136870" y="151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00787" y="377973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95585" y="3558632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7"/>
                  </a:lnTo>
                  <a:lnTo>
                    <a:pt x="14821" y="44463"/>
                  </a:lnTo>
                  <a:lnTo>
                    <a:pt x="18089" y="54255"/>
                  </a:lnTo>
                  <a:lnTo>
                    <a:pt x="21600" y="64269"/>
                  </a:lnTo>
                  <a:lnTo>
                    <a:pt x="25640" y="74442"/>
                  </a:lnTo>
                  <a:lnTo>
                    <a:pt x="30322" y="84729"/>
                  </a:lnTo>
                  <a:lnTo>
                    <a:pt x="35602" y="95094"/>
                  </a:lnTo>
                  <a:lnTo>
                    <a:pt x="41371" y="105511"/>
                  </a:lnTo>
                  <a:lnTo>
                    <a:pt x="47507" y="115955"/>
                  </a:lnTo>
                  <a:lnTo>
                    <a:pt x="53797" y="126153"/>
                  </a:lnTo>
                  <a:lnTo>
                    <a:pt x="60666" y="136691"/>
                  </a:lnTo>
                  <a:lnTo>
                    <a:pt x="69831" y="149610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42943" y="3558632"/>
              <a:ext cx="221099" cy="494840"/>
            </a:xfrm>
            <a:custGeom>
              <a:avLst/>
              <a:gdLst/>
              <a:ahLst/>
              <a:cxnLst/>
              <a:rect l="0" t="0" r="0" b="0"/>
              <a:pathLst>
                <a:path w="221099" h="494840">
                  <a:moveTo>
                    <a:pt x="221098" y="0"/>
                  </a:moveTo>
                  <a:lnTo>
                    <a:pt x="215231" y="11735"/>
                  </a:lnTo>
                  <a:lnTo>
                    <a:pt x="209666" y="22864"/>
                  </a:lnTo>
                  <a:lnTo>
                    <a:pt x="203871" y="34458"/>
                  </a:lnTo>
                  <a:lnTo>
                    <a:pt x="197964" y="46446"/>
                  </a:lnTo>
                  <a:lnTo>
                    <a:pt x="192282" y="58458"/>
                  </a:lnTo>
                  <a:lnTo>
                    <a:pt x="187007" y="70261"/>
                  </a:lnTo>
                  <a:lnTo>
                    <a:pt x="182157" y="81787"/>
                  </a:lnTo>
                  <a:lnTo>
                    <a:pt x="177671" y="93055"/>
                  </a:lnTo>
                  <a:lnTo>
                    <a:pt x="173465" y="104114"/>
                  </a:lnTo>
                  <a:lnTo>
                    <a:pt x="169301" y="115015"/>
                  </a:lnTo>
                  <a:lnTo>
                    <a:pt x="164812" y="125801"/>
                  </a:lnTo>
                  <a:lnTo>
                    <a:pt x="159829" y="136506"/>
                  </a:lnTo>
                  <a:lnTo>
                    <a:pt x="154513" y="147153"/>
                  </a:lnTo>
                  <a:lnTo>
                    <a:pt x="149253" y="157762"/>
                  </a:lnTo>
                  <a:lnTo>
                    <a:pt x="144266" y="168345"/>
                  </a:lnTo>
                  <a:lnTo>
                    <a:pt x="139444" y="178911"/>
                  </a:lnTo>
                  <a:lnTo>
                    <a:pt x="134447" y="189464"/>
                  </a:lnTo>
                  <a:lnTo>
                    <a:pt x="129090" y="200008"/>
                  </a:lnTo>
                  <a:lnTo>
                    <a:pt x="123509" y="210548"/>
                  </a:lnTo>
                  <a:lnTo>
                    <a:pt x="118063" y="221084"/>
                  </a:lnTo>
                  <a:lnTo>
                    <a:pt x="112949" y="231622"/>
                  </a:lnTo>
                  <a:lnTo>
                    <a:pt x="108040" y="242326"/>
                  </a:lnTo>
                  <a:lnTo>
                    <a:pt x="102984" y="253505"/>
                  </a:lnTo>
                  <a:lnTo>
                    <a:pt x="97586" y="265284"/>
                  </a:lnTo>
                  <a:lnTo>
                    <a:pt x="91979" y="277466"/>
                  </a:lnTo>
                  <a:lnTo>
                    <a:pt x="86514" y="289643"/>
                  </a:lnTo>
                  <a:lnTo>
                    <a:pt x="81387" y="301575"/>
                  </a:lnTo>
                  <a:lnTo>
                    <a:pt x="76470" y="313196"/>
                  </a:lnTo>
                  <a:lnTo>
                    <a:pt x="71408" y="324533"/>
                  </a:lnTo>
                  <a:lnTo>
                    <a:pt x="66008" y="335640"/>
                  </a:lnTo>
                  <a:lnTo>
                    <a:pt x="60398" y="346573"/>
                  </a:lnTo>
                  <a:lnTo>
                    <a:pt x="54932" y="357381"/>
                  </a:lnTo>
                  <a:lnTo>
                    <a:pt x="49809" y="368101"/>
                  </a:lnTo>
                  <a:lnTo>
                    <a:pt x="45064" y="378759"/>
                  </a:lnTo>
                  <a:lnTo>
                    <a:pt x="40650" y="389375"/>
                  </a:lnTo>
                  <a:lnTo>
                    <a:pt x="36493" y="399967"/>
                  </a:lnTo>
                  <a:lnTo>
                    <a:pt x="32362" y="410709"/>
                  </a:lnTo>
                  <a:lnTo>
                    <a:pt x="27896" y="421912"/>
                  </a:lnTo>
                  <a:lnTo>
                    <a:pt x="22932" y="433697"/>
                  </a:lnTo>
                  <a:lnTo>
                    <a:pt x="17778" y="445619"/>
                  </a:lnTo>
                  <a:lnTo>
                    <a:pt x="12614" y="458031"/>
                  </a:lnTo>
                  <a:lnTo>
                    <a:pt x="6984" y="47314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05249" y="3789172"/>
              <a:ext cx="143021" cy="203505"/>
            </a:xfrm>
            <a:custGeom>
              <a:avLst/>
              <a:gdLst/>
              <a:ahLst/>
              <a:cxnLst/>
              <a:rect l="0" t="0" r="0" b="0"/>
              <a:pathLst>
                <a:path w="143021" h="203505">
                  <a:moveTo>
                    <a:pt x="16678" y="106372"/>
                  </a:moveTo>
                  <a:lnTo>
                    <a:pt x="25479" y="103371"/>
                  </a:lnTo>
                  <a:lnTo>
                    <a:pt x="33826" y="99948"/>
                  </a:lnTo>
                  <a:lnTo>
                    <a:pt x="42525" y="95752"/>
                  </a:lnTo>
                  <a:lnTo>
                    <a:pt x="51646" y="90852"/>
                  </a:lnTo>
                  <a:lnTo>
                    <a:pt x="61140" y="85371"/>
                  </a:lnTo>
                  <a:lnTo>
                    <a:pt x="70924" y="79436"/>
                  </a:lnTo>
                  <a:lnTo>
                    <a:pt x="80592" y="73001"/>
                  </a:lnTo>
                  <a:lnTo>
                    <a:pt x="89470" y="65855"/>
                  </a:lnTo>
                  <a:lnTo>
                    <a:pt x="97240" y="57937"/>
                  </a:lnTo>
                  <a:lnTo>
                    <a:pt x="103608" y="49333"/>
                  </a:lnTo>
                  <a:lnTo>
                    <a:pt x="108136" y="40179"/>
                  </a:lnTo>
                  <a:lnTo>
                    <a:pt x="110757" y="30627"/>
                  </a:lnTo>
                  <a:lnTo>
                    <a:pt x="111229" y="21282"/>
                  </a:lnTo>
                  <a:lnTo>
                    <a:pt x="108977" y="13152"/>
                  </a:lnTo>
                  <a:lnTo>
                    <a:pt x="103953" y="6700"/>
                  </a:lnTo>
                  <a:lnTo>
                    <a:pt x="96852" y="2203"/>
                  </a:lnTo>
                  <a:lnTo>
                    <a:pt x="88801" y="0"/>
                  </a:lnTo>
                  <a:lnTo>
                    <a:pt x="80542" y="40"/>
                  </a:lnTo>
                  <a:lnTo>
                    <a:pt x="72410" y="1981"/>
                  </a:lnTo>
                  <a:lnTo>
                    <a:pt x="64504" y="5401"/>
                  </a:lnTo>
                  <a:lnTo>
                    <a:pt x="56821" y="9919"/>
                  </a:lnTo>
                  <a:lnTo>
                    <a:pt x="49324" y="15389"/>
                  </a:lnTo>
                  <a:lnTo>
                    <a:pt x="41968" y="21882"/>
                  </a:lnTo>
                  <a:lnTo>
                    <a:pt x="34721" y="29360"/>
                  </a:lnTo>
                  <a:lnTo>
                    <a:pt x="27715" y="37667"/>
                  </a:lnTo>
                  <a:lnTo>
                    <a:pt x="21236" y="46622"/>
                  </a:lnTo>
                  <a:lnTo>
                    <a:pt x="15402" y="56060"/>
                  </a:lnTo>
                  <a:lnTo>
                    <a:pt x="10332" y="66008"/>
                  </a:lnTo>
                  <a:lnTo>
                    <a:pt x="6224" y="76671"/>
                  </a:lnTo>
                  <a:lnTo>
                    <a:pt x="3097" y="88101"/>
                  </a:lnTo>
                  <a:lnTo>
                    <a:pt x="980" y="100047"/>
                  </a:lnTo>
                  <a:lnTo>
                    <a:pt x="0" y="112067"/>
                  </a:lnTo>
                  <a:lnTo>
                    <a:pt x="122" y="123888"/>
                  </a:lnTo>
                  <a:lnTo>
                    <a:pt x="1339" y="135265"/>
                  </a:lnTo>
                  <a:lnTo>
                    <a:pt x="3751" y="145906"/>
                  </a:lnTo>
                  <a:lnTo>
                    <a:pt x="7307" y="155723"/>
                  </a:lnTo>
                  <a:lnTo>
                    <a:pt x="12153" y="164637"/>
                  </a:lnTo>
                  <a:lnTo>
                    <a:pt x="18686" y="172486"/>
                  </a:lnTo>
                  <a:lnTo>
                    <a:pt x="26968" y="179287"/>
                  </a:lnTo>
                  <a:lnTo>
                    <a:pt x="36614" y="185195"/>
                  </a:lnTo>
                  <a:lnTo>
                    <a:pt x="46998" y="190406"/>
                  </a:lnTo>
                  <a:lnTo>
                    <a:pt x="57687" y="195091"/>
                  </a:lnTo>
                  <a:lnTo>
                    <a:pt x="68625" y="199070"/>
                  </a:lnTo>
                  <a:lnTo>
                    <a:pt x="80027" y="201839"/>
                  </a:lnTo>
                  <a:lnTo>
                    <a:pt x="91974" y="203223"/>
                  </a:lnTo>
                  <a:lnTo>
                    <a:pt x="103821" y="203504"/>
                  </a:lnTo>
                  <a:lnTo>
                    <a:pt x="115438" y="203274"/>
                  </a:lnTo>
                  <a:lnTo>
                    <a:pt x="127848" y="202512"/>
                  </a:lnTo>
                  <a:lnTo>
                    <a:pt x="143020" y="201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07395" y="3832373"/>
              <a:ext cx="140908" cy="273742"/>
            </a:xfrm>
            <a:custGeom>
              <a:avLst/>
              <a:gdLst/>
              <a:ahLst/>
              <a:cxnLst/>
              <a:rect l="0" t="0" r="0" b="0"/>
              <a:pathLst>
                <a:path w="140908" h="273742">
                  <a:moveTo>
                    <a:pt x="130387" y="0"/>
                  </a:moveTo>
                  <a:lnTo>
                    <a:pt x="121586" y="2933"/>
                  </a:lnTo>
                  <a:lnTo>
                    <a:pt x="113239" y="5715"/>
                  </a:lnTo>
                  <a:lnTo>
                    <a:pt x="104540" y="8615"/>
                  </a:lnTo>
                  <a:lnTo>
                    <a:pt x="95420" y="11655"/>
                  </a:lnTo>
                  <a:lnTo>
                    <a:pt x="85924" y="14821"/>
                  </a:lnTo>
                  <a:lnTo>
                    <a:pt x="76133" y="18089"/>
                  </a:lnTo>
                  <a:lnTo>
                    <a:pt x="66119" y="21600"/>
                  </a:lnTo>
                  <a:lnTo>
                    <a:pt x="55945" y="25639"/>
                  </a:lnTo>
                  <a:lnTo>
                    <a:pt x="45663" y="30322"/>
                  </a:lnTo>
                  <a:lnTo>
                    <a:pt x="35471" y="35602"/>
                  </a:lnTo>
                  <a:lnTo>
                    <a:pt x="25702" y="41371"/>
                  </a:lnTo>
                  <a:lnTo>
                    <a:pt x="16520" y="47511"/>
                  </a:lnTo>
                  <a:lnTo>
                    <a:pt x="8558" y="53923"/>
                  </a:lnTo>
                  <a:lnTo>
                    <a:pt x="2952" y="60526"/>
                  </a:lnTo>
                  <a:lnTo>
                    <a:pt x="120" y="67257"/>
                  </a:lnTo>
                  <a:lnTo>
                    <a:pt x="0" y="73912"/>
                  </a:lnTo>
                  <a:lnTo>
                    <a:pt x="2420" y="80154"/>
                  </a:lnTo>
                  <a:lnTo>
                    <a:pt x="7015" y="85833"/>
                  </a:lnTo>
                  <a:lnTo>
                    <a:pt x="13485" y="90969"/>
                  </a:lnTo>
                  <a:lnTo>
                    <a:pt x="21707" y="95653"/>
                  </a:lnTo>
                  <a:lnTo>
                    <a:pt x="31446" y="99990"/>
                  </a:lnTo>
                  <a:lnTo>
                    <a:pt x="42236" y="104073"/>
                  </a:lnTo>
                  <a:lnTo>
                    <a:pt x="53469" y="107976"/>
                  </a:lnTo>
                  <a:lnTo>
                    <a:pt x="64763" y="111757"/>
                  </a:lnTo>
                  <a:lnTo>
                    <a:pt x="75956" y="115621"/>
                  </a:lnTo>
                  <a:lnTo>
                    <a:pt x="87005" y="119901"/>
                  </a:lnTo>
                  <a:lnTo>
                    <a:pt x="97909" y="124750"/>
                  </a:lnTo>
                  <a:lnTo>
                    <a:pt x="108368" y="130313"/>
                  </a:lnTo>
                  <a:lnTo>
                    <a:pt x="117794" y="136804"/>
                  </a:lnTo>
                  <a:lnTo>
                    <a:pt x="125940" y="144252"/>
                  </a:lnTo>
                  <a:lnTo>
                    <a:pt x="132563" y="152694"/>
                  </a:lnTo>
                  <a:lnTo>
                    <a:pt x="137263" y="162264"/>
                  </a:lnTo>
                  <a:lnTo>
                    <a:pt x="140010" y="172915"/>
                  </a:lnTo>
                  <a:lnTo>
                    <a:pt x="140907" y="184151"/>
                  </a:lnTo>
                  <a:lnTo>
                    <a:pt x="140004" y="195152"/>
                  </a:lnTo>
                  <a:lnTo>
                    <a:pt x="137507" y="205473"/>
                  </a:lnTo>
                  <a:lnTo>
                    <a:pt x="133562" y="215027"/>
                  </a:lnTo>
                  <a:lnTo>
                    <a:pt x="128175" y="223905"/>
                  </a:lnTo>
                  <a:lnTo>
                    <a:pt x="121475" y="232242"/>
                  </a:lnTo>
                  <a:lnTo>
                    <a:pt x="113536" y="240012"/>
                  </a:lnTo>
                  <a:lnTo>
                    <a:pt x="104306" y="247018"/>
                  </a:lnTo>
                  <a:lnTo>
                    <a:pt x="93887" y="253213"/>
                  </a:lnTo>
                  <a:lnTo>
                    <a:pt x="82904" y="258543"/>
                  </a:lnTo>
                  <a:lnTo>
                    <a:pt x="71233" y="263398"/>
                  </a:lnTo>
                  <a:lnTo>
                    <a:pt x="56731" y="268201"/>
                  </a:lnTo>
                  <a:lnTo>
                    <a:pt x="3563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758259" y="4557459"/>
            <a:ext cx="3120754" cy="843661"/>
            <a:chOff x="1758259" y="4557459"/>
            <a:chExt cx="3120754" cy="843661"/>
          </a:xfrm>
        </p:grpSpPr>
        <p:sp>
          <p:nvSpPr>
            <p:cNvPr id="114" name="Freeform 113"/>
            <p:cNvSpPr/>
            <p:nvPr/>
          </p:nvSpPr>
          <p:spPr>
            <a:xfrm>
              <a:off x="1895129" y="4674653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20990" y="11869"/>
                  </a:lnTo>
                  <a:lnTo>
                    <a:pt x="20350" y="24278"/>
                  </a:lnTo>
                  <a:lnTo>
                    <a:pt x="19058" y="38474"/>
                  </a:lnTo>
                  <a:lnTo>
                    <a:pt x="17371" y="54528"/>
                  </a:lnTo>
                  <a:lnTo>
                    <a:pt x="15703" y="72468"/>
                  </a:lnTo>
                  <a:lnTo>
                    <a:pt x="14289" y="92097"/>
                  </a:lnTo>
                  <a:lnTo>
                    <a:pt x="13191" y="112604"/>
                  </a:lnTo>
                  <a:lnTo>
                    <a:pt x="12381" y="132734"/>
                  </a:lnTo>
                  <a:lnTo>
                    <a:pt x="11806" y="151817"/>
                  </a:lnTo>
                  <a:lnTo>
                    <a:pt x="11573" y="169726"/>
                  </a:lnTo>
                  <a:lnTo>
                    <a:pt x="11942" y="186599"/>
                  </a:lnTo>
                  <a:lnTo>
                    <a:pt x="12994" y="202655"/>
                  </a:lnTo>
                  <a:lnTo>
                    <a:pt x="14345" y="218100"/>
                  </a:lnTo>
                  <a:lnTo>
                    <a:pt x="15257" y="233107"/>
                  </a:lnTo>
                  <a:lnTo>
                    <a:pt x="15352" y="247807"/>
                  </a:lnTo>
                  <a:lnTo>
                    <a:pt x="14752" y="262294"/>
                  </a:lnTo>
                  <a:lnTo>
                    <a:pt x="13886" y="276634"/>
                  </a:lnTo>
                  <a:lnTo>
                    <a:pt x="13043" y="290885"/>
                  </a:lnTo>
                  <a:lnTo>
                    <a:pt x="12343" y="305405"/>
                  </a:lnTo>
                  <a:lnTo>
                    <a:pt x="11807" y="320831"/>
                  </a:lnTo>
                  <a:lnTo>
                    <a:pt x="11410" y="337424"/>
                  </a:lnTo>
                  <a:lnTo>
                    <a:pt x="10958" y="354635"/>
                  </a:lnTo>
                  <a:lnTo>
                    <a:pt x="10116" y="371349"/>
                  </a:lnTo>
                  <a:lnTo>
                    <a:pt x="8734" y="386957"/>
                  </a:lnTo>
                  <a:lnTo>
                    <a:pt x="6981" y="401499"/>
                  </a:lnTo>
                  <a:lnTo>
                    <a:pt x="5082" y="417142"/>
                  </a:lnTo>
                  <a:lnTo>
                    <a:pt x="2869" y="43860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58259" y="4557459"/>
              <a:ext cx="431669" cy="581403"/>
            </a:xfrm>
            <a:custGeom>
              <a:avLst/>
              <a:gdLst/>
              <a:ahLst/>
              <a:cxnLst/>
              <a:rect l="0" t="0" r="0" b="0"/>
              <a:pathLst>
                <a:path w="431669" h="581403">
                  <a:moveTo>
                    <a:pt x="0" y="85608"/>
                  </a:moveTo>
                  <a:lnTo>
                    <a:pt x="3000" y="74007"/>
                  </a:lnTo>
                  <a:lnTo>
                    <a:pt x="6423" y="64158"/>
                  </a:lnTo>
                  <a:lnTo>
                    <a:pt x="10624" y="55154"/>
                  </a:lnTo>
                  <a:lnTo>
                    <a:pt x="15696" y="46712"/>
                  </a:lnTo>
                  <a:lnTo>
                    <a:pt x="21826" y="38684"/>
                  </a:lnTo>
                  <a:lnTo>
                    <a:pt x="29010" y="30966"/>
                  </a:lnTo>
                  <a:lnTo>
                    <a:pt x="37097" y="23634"/>
                  </a:lnTo>
                  <a:lnTo>
                    <a:pt x="45892" y="16931"/>
                  </a:lnTo>
                  <a:lnTo>
                    <a:pt x="55221" y="10949"/>
                  </a:lnTo>
                  <a:lnTo>
                    <a:pt x="65264" y="5950"/>
                  </a:lnTo>
                  <a:lnTo>
                    <a:pt x="76522" y="2421"/>
                  </a:lnTo>
                  <a:lnTo>
                    <a:pt x="89164" y="496"/>
                  </a:lnTo>
                  <a:lnTo>
                    <a:pt x="102738" y="0"/>
                  </a:lnTo>
                  <a:lnTo>
                    <a:pt x="116388" y="648"/>
                  </a:lnTo>
                  <a:lnTo>
                    <a:pt x="129610" y="2159"/>
                  </a:lnTo>
                  <a:lnTo>
                    <a:pt x="142418" y="4459"/>
                  </a:lnTo>
                  <a:lnTo>
                    <a:pt x="155159" y="7672"/>
                  </a:lnTo>
                  <a:lnTo>
                    <a:pt x="168053" y="11794"/>
                  </a:lnTo>
                  <a:lnTo>
                    <a:pt x="180847" y="16695"/>
                  </a:lnTo>
                  <a:lnTo>
                    <a:pt x="192919" y="22210"/>
                  </a:lnTo>
                  <a:lnTo>
                    <a:pt x="203969" y="28185"/>
                  </a:lnTo>
                  <a:lnTo>
                    <a:pt x="214017" y="34654"/>
                  </a:lnTo>
                  <a:lnTo>
                    <a:pt x="223228" y="41828"/>
                  </a:lnTo>
                  <a:lnTo>
                    <a:pt x="231793" y="49767"/>
                  </a:lnTo>
                  <a:lnTo>
                    <a:pt x="239886" y="58386"/>
                  </a:lnTo>
                  <a:lnTo>
                    <a:pt x="247641" y="67550"/>
                  </a:lnTo>
                  <a:lnTo>
                    <a:pt x="255157" y="77128"/>
                  </a:lnTo>
                  <a:lnTo>
                    <a:pt x="262342" y="87169"/>
                  </a:lnTo>
                  <a:lnTo>
                    <a:pt x="268941" y="97896"/>
                  </a:lnTo>
                  <a:lnTo>
                    <a:pt x="274856" y="109372"/>
                  </a:lnTo>
                  <a:lnTo>
                    <a:pt x="279979" y="121519"/>
                  </a:lnTo>
                  <a:lnTo>
                    <a:pt x="284123" y="134205"/>
                  </a:lnTo>
                  <a:lnTo>
                    <a:pt x="287274" y="147296"/>
                  </a:lnTo>
                  <a:lnTo>
                    <a:pt x="289407" y="160681"/>
                  </a:lnTo>
                  <a:lnTo>
                    <a:pt x="290397" y="174272"/>
                  </a:lnTo>
                  <a:lnTo>
                    <a:pt x="290287" y="188001"/>
                  </a:lnTo>
                  <a:lnTo>
                    <a:pt x="289248" y="201661"/>
                  </a:lnTo>
                  <a:lnTo>
                    <a:pt x="287488" y="214913"/>
                  </a:lnTo>
                  <a:lnTo>
                    <a:pt x="285191" y="227601"/>
                  </a:lnTo>
                  <a:lnTo>
                    <a:pt x="282345" y="239579"/>
                  </a:lnTo>
                  <a:lnTo>
                    <a:pt x="278757" y="250630"/>
                  </a:lnTo>
                  <a:lnTo>
                    <a:pt x="274381" y="260731"/>
                  </a:lnTo>
                  <a:lnTo>
                    <a:pt x="269307" y="270007"/>
                  </a:lnTo>
                  <a:lnTo>
                    <a:pt x="263676" y="278632"/>
                  </a:lnTo>
                  <a:lnTo>
                    <a:pt x="257628" y="286772"/>
                  </a:lnTo>
                  <a:lnTo>
                    <a:pt x="251278" y="294562"/>
                  </a:lnTo>
                  <a:lnTo>
                    <a:pt x="244717" y="302108"/>
                  </a:lnTo>
                  <a:lnTo>
                    <a:pt x="237999" y="309470"/>
                  </a:lnTo>
                  <a:lnTo>
                    <a:pt x="230844" y="316212"/>
                  </a:lnTo>
                  <a:lnTo>
                    <a:pt x="222670" y="321448"/>
                  </a:lnTo>
                  <a:lnTo>
                    <a:pt x="213253" y="324807"/>
                  </a:lnTo>
                  <a:lnTo>
                    <a:pt x="203165" y="326077"/>
                  </a:lnTo>
                  <a:lnTo>
                    <a:pt x="193541" y="324958"/>
                  </a:lnTo>
                  <a:lnTo>
                    <a:pt x="185050" y="321571"/>
                  </a:lnTo>
                  <a:lnTo>
                    <a:pt x="179637" y="317546"/>
                  </a:lnTo>
                  <a:lnTo>
                    <a:pt x="179055" y="315447"/>
                  </a:lnTo>
                  <a:lnTo>
                    <a:pt x="181737" y="315992"/>
                  </a:lnTo>
                  <a:lnTo>
                    <a:pt x="186264" y="318672"/>
                  </a:lnTo>
                  <a:lnTo>
                    <a:pt x="191826" y="322995"/>
                  </a:lnTo>
                  <a:lnTo>
                    <a:pt x="197975" y="328774"/>
                  </a:lnTo>
                  <a:lnTo>
                    <a:pt x="204464" y="335805"/>
                  </a:lnTo>
                  <a:lnTo>
                    <a:pt x="211155" y="343998"/>
                  </a:lnTo>
                  <a:lnTo>
                    <a:pt x="217967" y="353417"/>
                  </a:lnTo>
                  <a:lnTo>
                    <a:pt x="224854" y="363979"/>
                  </a:lnTo>
                  <a:lnTo>
                    <a:pt x="231788" y="375329"/>
                  </a:lnTo>
                  <a:lnTo>
                    <a:pt x="238752" y="386941"/>
                  </a:lnTo>
                  <a:lnTo>
                    <a:pt x="245735" y="398495"/>
                  </a:lnTo>
                  <a:lnTo>
                    <a:pt x="252730" y="410033"/>
                  </a:lnTo>
                  <a:lnTo>
                    <a:pt x="259733" y="421845"/>
                  </a:lnTo>
                  <a:lnTo>
                    <a:pt x="266742" y="434089"/>
                  </a:lnTo>
                  <a:lnTo>
                    <a:pt x="273754" y="446770"/>
                  </a:lnTo>
                  <a:lnTo>
                    <a:pt x="280769" y="459823"/>
                  </a:lnTo>
                  <a:lnTo>
                    <a:pt x="287785" y="473160"/>
                  </a:lnTo>
                  <a:lnTo>
                    <a:pt x="294801" y="486540"/>
                  </a:lnTo>
                  <a:lnTo>
                    <a:pt x="301819" y="499597"/>
                  </a:lnTo>
                  <a:lnTo>
                    <a:pt x="308837" y="512151"/>
                  </a:lnTo>
                  <a:lnTo>
                    <a:pt x="315856" y="524037"/>
                  </a:lnTo>
                  <a:lnTo>
                    <a:pt x="322875" y="535027"/>
                  </a:lnTo>
                  <a:lnTo>
                    <a:pt x="329898" y="545081"/>
                  </a:lnTo>
                  <a:lnTo>
                    <a:pt x="337089" y="554155"/>
                  </a:lnTo>
                  <a:lnTo>
                    <a:pt x="344756" y="562113"/>
                  </a:lnTo>
                  <a:lnTo>
                    <a:pt x="353029" y="568978"/>
                  </a:lnTo>
                  <a:lnTo>
                    <a:pt x="361873" y="574589"/>
                  </a:lnTo>
                  <a:lnTo>
                    <a:pt x="371188" y="578536"/>
                  </a:lnTo>
                  <a:lnTo>
                    <a:pt x="380855" y="580746"/>
                  </a:lnTo>
                  <a:lnTo>
                    <a:pt x="390511" y="581402"/>
                  </a:lnTo>
                  <a:lnTo>
                    <a:pt x="400617" y="580728"/>
                  </a:lnTo>
                  <a:lnTo>
                    <a:pt x="413176" y="577550"/>
                  </a:lnTo>
                  <a:lnTo>
                    <a:pt x="431668" y="56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078687" y="4906285"/>
              <a:ext cx="255753" cy="494835"/>
            </a:xfrm>
            <a:custGeom>
              <a:avLst/>
              <a:gdLst/>
              <a:ahLst/>
              <a:cxnLst/>
              <a:rect l="0" t="0" r="0" b="0"/>
              <a:pathLst>
                <a:path w="255753" h="494835">
                  <a:moveTo>
                    <a:pt x="27012" y="73694"/>
                  </a:moveTo>
                  <a:lnTo>
                    <a:pt x="35813" y="76628"/>
                  </a:lnTo>
                  <a:lnTo>
                    <a:pt x="44160" y="79410"/>
                  </a:lnTo>
                  <a:lnTo>
                    <a:pt x="52854" y="82296"/>
                  </a:lnTo>
                  <a:lnTo>
                    <a:pt x="61802" y="84818"/>
                  </a:lnTo>
                  <a:lnTo>
                    <a:pt x="70649" y="86037"/>
                  </a:lnTo>
                  <a:lnTo>
                    <a:pt x="79179" y="85532"/>
                  </a:lnTo>
                  <a:lnTo>
                    <a:pt x="87022" y="83049"/>
                  </a:lnTo>
                  <a:lnTo>
                    <a:pt x="93602" y="78253"/>
                  </a:lnTo>
                  <a:lnTo>
                    <a:pt x="98717" y="71212"/>
                  </a:lnTo>
                  <a:lnTo>
                    <a:pt x="102166" y="62434"/>
                  </a:lnTo>
                  <a:lnTo>
                    <a:pt x="103590" y="52649"/>
                  </a:lnTo>
                  <a:lnTo>
                    <a:pt x="102986" y="42381"/>
                  </a:lnTo>
                  <a:lnTo>
                    <a:pt x="100481" y="32239"/>
                  </a:lnTo>
                  <a:lnTo>
                    <a:pt x="96142" y="22969"/>
                  </a:lnTo>
                  <a:lnTo>
                    <a:pt x="90189" y="14899"/>
                  </a:lnTo>
                  <a:lnTo>
                    <a:pt x="82941" y="8313"/>
                  </a:lnTo>
                  <a:lnTo>
                    <a:pt x="74714" y="3630"/>
                  </a:lnTo>
                  <a:lnTo>
                    <a:pt x="65782" y="892"/>
                  </a:lnTo>
                  <a:lnTo>
                    <a:pt x="56515" y="0"/>
                  </a:lnTo>
                  <a:lnTo>
                    <a:pt x="47375" y="905"/>
                  </a:lnTo>
                  <a:lnTo>
                    <a:pt x="38604" y="3407"/>
                  </a:lnTo>
                  <a:lnTo>
                    <a:pt x="30411" y="7524"/>
                  </a:lnTo>
                  <a:lnTo>
                    <a:pt x="23053" y="13561"/>
                  </a:lnTo>
                  <a:lnTo>
                    <a:pt x="16590" y="21510"/>
                  </a:lnTo>
                  <a:lnTo>
                    <a:pt x="11080" y="31101"/>
                  </a:lnTo>
                  <a:lnTo>
                    <a:pt x="6668" y="41980"/>
                  </a:lnTo>
                  <a:lnTo>
                    <a:pt x="3333" y="53815"/>
                  </a:lnTo>
                  <a:lnTo>
                    <a:pt x="1075" y="66337"/>
                  </a:lnTo>
                  <a:lnTo>
                    <a:pt x="0" y="79341"/>
                  </a:lnTo>
                  <a:lnTo>
                    <a:pt x="53" y="92678"/>
                  </a:lnTo>
                  <a:lnTo>
                    <a:pt x="1054" y="106242"/>
                  </a:lnTo>
                  <a:lnTo>
                    <a:pt x="2788" y="119962"/>
                  </a:lnTo>
                  <a:lnTo>
                    <a:pt x="5068" y="133782"/>
                  </a:lnTo>
                  <a:lnTo>
                    <a:pt x="7902" y="147504"/>
                  </a:lnTo>
                  <a:lnTo>
                    <a:pt x="11482" y="160798"/>
                  </a:lnTo>
                  <a:lnTo>
                    <a:pt x="15858" y="173510"/>
                  </a:lnTo>
                  <a:lnTo>
                    <a:pt x="21102" y="185334"/>
                  </a:lnTo>
                  <a:lnTo>
                    <a:pt x="27379" y="195750"/>
                  </a:lnTo>
                  <a:lnTo>
                    <a:pt x="34683" y="204602"/>
                  </a:lnTo>
                  <a:lnTo>
                    <a:pt x="43030" y="211885"/>
                  </a:lnTo>
                  <a:lnTo>
                    <a:pt x="52535" y="217568"/>
                  </a:lnTo>
                  <a:lnTo>
                    <a:pt x="63143" y="221793"/>
                  </a:lnTo>
                  <a:lnTo>
                    <a:pt x="74350" y="224496"/>
                  </a:lnTo>
                  <a:lnTo>
                    <a:pt x="85332" y="225345"/>
                  </a:lnTo>
                  <a:lnTo>
                    <a:pt x="95645" y="224330"/>
                  </a:lnTo>
                  <a:lnTo>
                    <a:pt x="105363" y="221871"/>
                  </a:lnTo>
                  <a:lnTo>
                    <a:pt x="114884" y="218619"/>
                  </a:lnTo>
                  <a:lnTo>
                    <a:pt x="124475" y="215024"/>
                  </a:lnTo>
                  <a:lnTo>
                    <a:pt x="134240" y="211156"/>
                  </a:lnTo>
                  <a:lnTo>
                    <a:pt x="144190" y="206808"/>
                  </a:lnTo>
                  <a:lnTo>
                    <a:pt x="154297" y="201889"/>
                  </a:lnTo>
                  <a:lnTo>
                    <a:pt x="164528" y="196604"/>
                  </a:lnTo>
                  <a:lnTo>
                    <a:pt x="174850" y="191356"/>
                  </a:lnTo>
                  <a:lnTo>
                    <a:pt x="185231" y="186375"/>
                  </a:lnTo>
                  <a:lnTo>
                    <a:pt x="195490" y="181554"/>
                  </a:lnTo>
                  <a:lnTo>
                    <a:pt x="205305" y="176558"/>
                  </a:lnTo>
                  <a:lnTo>
                    <a:pt x="214531" y="171187"/>
                  </a:lnTo>
                  <a:lnTo>
                    <a:pt x="223032" y="165087"/>
                  </a:lnTo>
                  <a:lnTo>
                    <a:pt x="230596" y="157695"/>
                  </a:lnTo>
                  <a:lnTo>
                    <a:pt x="237192" y="148825"/>
                  </a:lnTo>
                  <a:lnTo>
                    <a:pt x="242622" y="138612"/>
                  </a:lnTo>
                  <a:lnTo>
                    <a:pt x="246447" y="127315"/>
                  </a:lnTo>
                  <a:lnTo>
                    <a:pt x="248571" y="115203"/>
                  </a:lnTo>
                  <a:lnTo>
                    <a:pt x="249031" y="102665"/>
                  </a:lnTo>
                  <a:lnTo>
                    <a:pt x="247828" y="90184"/>
                  </a:lnTo>
                  <a:lnTo>
                    <a:pt x="245122" y="78034"/>
                  </a:lnTo>
                  <a:lnTo>
                    <a:pt x="240865" y="66930"/>
                  </a:lnTo>
                  <a:lnTo>
                    <a:pt x="234735" y="58063"/>
                  </a:lnTo>
                  <a:lnTo>
                    <a:pt x="226728" y="51886"/>
                  </a:lnTo>
                  <a:lnTo>
                    <a:pt x="217268" y="48368"/>
                  </a:lnTo>
                  <a:lnTo>
                    <a:pt x="207009" y="47353"/>
                  </a:lnTo>
                  <a:lnTo>
                    <a:pt x="196417" y="48487"/>
                  </a:lnTo>
                  <a:lnTo>
                    <a:pt x="186053" y="51482"/>
                  </a:lnTo>
                  <a:lnTo>
                    <a:pt x="176634" y="56215"/>
                  </a:lnTo>
                  <a:lnTo>
                    <a:pt x="168454" y="62475"/>
                  </a:lnTo>
                  <a:lnTo>
                    <a:pt x="161455" y="70284"/>
                  </a:lnTo>
                  <a:lnTo>
                    <a:pt x="155430" y="79959"/>
                  </a:lnTo>
                  <a:lnTo>
                    <a:pt x="150159" y="91498"/>
                  </a:lnTo>
                  <a:lnTo>
                    <a:pt x="145768" y="104316"/>
                  </a:lnTo>
                  <a:lnTo>
                    <a:pt x="142715" y="117449"/>
                  </a:lnTo>
                  <a:lnTo>
                    <a:pt x="141145" y="130312"/>
                  </a:lnTo>
                  <a:lnTo>
                    <a:pt x="141073" y="142539"/>
                  </a:lnTo>
                  <a:lnTo>
                    <a:pt x="142544" y="153823"/>
                  </a:lnTo>
                  <a:lnTo>
                    <a:pt x="145434" y="164105"/>
                  </a:lnTo>
                  <a:lnTo>
                    <a:pt x="149815" y="173177"/>
                  </a:lnTo>
                  <a:lnTo>
                    <a:pt x="156029" y="180608"/>
                  </a:lnTo>
                  <a:lnTo>
                    <a:pt x="164089" y="186305"/>
                  </a:lnTo>
                  <a:lnTo>
                    <a:pt x="173414" y="190149"/>
                  </a:lnTo>
                  <a:lnTo>
                    <a:pt x="183050" y="191841"/>
                  </a:lnTo>
                  <a:lnTo>
                    <a:pt x="192411" y="191417"/>
                  </a:lnTo>
                  <a:lnTo>
                    <a:pt x="201133" y="189033"/>
                  </a:lnTo>
                  <a:lnTo>
                    <a:pt x="208911" y="184774"/>
                  </a:lnTo>
                  <a:lnTo>
                    <a:pt x="215703" y="178952"/>
                  </a:lnTo>
                  <a:lnTo>
                    <a:pt x="221957" y="174563"/>
                  </a:lnTo>
                  <a:lnTo>
                    <a:pt x="227661" y="175204"/>
                  </a:lnTo>
                  <a:lnTo>
                    <a:pt x="232164" y="180106"/>
                  </a:lnTo>
                  <a:lnTo>
                    <a:pt x="235818" y="187986"/>
                  </a:lnTo>
                  <a:lnTo>
                    <a:pt x="238928" y="198056"/>
                  </a:lnTo>
                  <a:lnTo>
                    <a:pt x="241462" y="209966"/>
                  </a:lnTo>
                  <a:lnTo>
                    <a:pt x="243414" y="223399"/>
                  </a:lnTo>
                  <a:lnTo>
                    <a:pt x="245020" y="238021"/>
                  </a:lnTo>
                  <a:lnTo>
                    <a:pt x="246691" y="253526"/>
                  </a:lnTo>
                  <a:lnTo>
                    <a:pt x="248655" y="269666"/>
                  </a:lnTo>
                  <a:lnTo>
                    <a:pt x="250802" y="286252"/>
                  </a:lnTo>
                  <a:lnTo>
                    <a:pt x="252787" y="303148"/>
                  </a:lnTo>
                  <a:lnTo>
                    <a:pt x="254414" y="320246"/>
                  </a:lnTo>
                  <a:lnTo>
                    <a:pt x="255489" y="337152"/>
                  </a:lnTo>
                  <a:lnTo>
                    <a:pt x="255752" y="353204"/>
                  </a:lnTo>
                  <a:lnTo>
                    <a:pt x="255143" y="368112"/>
                  </a:lnTo>
                  <a:lnTo>
                    <a:pt x="253596" y="381919"/>
                  </a:lnTo>
                  <a:lnTo>
                    <a:pt x="250962" y="394814"/>
                  </a:lnTo>
                  <a:lnTo>
                    <a:pt x="247260" y="407005"/>
                  </a:lnTo>
                  <a:lnTo>
                    <a:pt x="242487" y="418517"/>
                  </a:lnTo>
                  <a:lnTo>
                    <a:pt x="236535" y="429189"/>
                  </a:lnTo>
                  <a:lnTo>
                    <a:pt x="229452" y="438998"/>
                  </a:lnTo>
                  <a:lnTo>
                    <a:pt x="221256" y="447894"/>
                  </a:lnTo>
                  <a:lnTo>
                    <a:pt x="211852" y="455723"/>
                  </a:lnTo>
                  <a:lnTo>
                    <a:pt x="201303" y="462502"/>
                  </a:lnTo>
                  <a:lnTo>
                    <a:pt x="189796" y="468224"/>
                  </a:lnTo>
                  <a:lnTo>
                    <a:pt x="177548" y="472778"/>
                  </a:lnTo>
                  <a:lnTo>
                    <a:pt x="164764" y="476217"/>
                  </a:lnTo>
                  <a:lnTo>
                    <a:pt x="151821" y="478918"/>
                  </a:lnTo>
                  <a:lnTo>
                    <a:pt x="137795" y="481861"/>
                  </a:lnTo>
                  <a:lnTo>
                    <a:pt x="119220" y="486421"/>
                  </a:lnTo>
                  <a:lnTo>
                    <a:pt x="90183" y="494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75261" y="4885223"/>
              <a:ext cx="101695" cy="214250"/>
            </a:xfrm>
            <a:custGeom>
              <a:avLst/>
              <a:gdLst/>
              <a:ahLst/>
              <a:cxnLst/>
              <a:rect l="0" t="0" r="0" b="0"/>
              <a:pathLst>
                <a:path w="101695" h="214250">
                  <a:moveTo>
                    <a:pt x="25236" y="21056"/>
                  </a:moveTo>
                  <a:lnTo>
                    <a:pt x="22302" y="32724"/>
                  </a:lnTo>
                  <a:lnTo>
                    <a:pt x="19520" y="43213"/>
                  </a:lnTo>
                  <a:lnTo>
                    <a:pt x="16625" y="53524"/>
                  </a:lnTo>
                  <a:lnTo>
                    <a:pt x="13757" y="64172"/>
                  </a:lnTo>
                  <a:lnTo>
                    <a:pt x="11241" y="75811"/>
                  </a:lnTo>
                  <a:lnTo>
                    <a:pt x="9225" y="88698"/>
                  </a:lnTo>
                  <a:lnTo>
                    <a:pt x="7540" y="102432"/>
                  </a:lnTo>
                  <a:lnTo>
                    <a:pt x="5797" y="116186"/>
                  </a:lnTo>
                  <a:lnTo>
                    <a:pt x="3780" y="129471"/>
                  </a:lnTo>
                  <a:lnTo>
                    <a:pt x="1764" y="142152"/>
                  </a:lnTo>
                  <a:lnTo>
                    <a:pt x="396" y="154274"/>
                  </a:lnTo>
                  <a:lnTo>
                    <a:pt x="0" y="165939"/>
                  </a:lnTo>
                  <a:lnTo>
                    <a:pt x="736" y="177094"/>
                  </a:lnTo>
                  <a:lnTo>
                    <a:pt x="2759" y="187526"/>
                  </a:lnTo>
                  <a:lnTo>
                    <a:pt x="6018" y="197161"/>
                  </a:lnTo>
                  <a:lnTo>
                    <a:pt x="10478" y="205429"/>
                  </a:lnTo>
                  <a:lnTo>
                    <a:pt x="16213" y="211241"/>
                  </a:lnTo>
                  <a:lnTo>
                    <a:pt x="23138" y="214208"/>
                  </a:lnTo>
                  <a:lnTo>
                    <a:pt x="30887" y="214249"/>
                  </a:lnTo>
                  <a:lnTo>
                    <a:pt x="38926" y="211243"/>
                  </a:lnTo>
                  <a:lnTo>
                    <a:pt x="46917" y="205446"/>
                  </a:lnTo>
                  <a:lnTo>
                    <a:pt x="54570" y="197523"/>
                  </a:lnTo>
                  <a:lnTo>
                    <a:pt x="61555" y="188321"/>
                  </a:lnTo>
                  <a:lnTo>
                    <a:pt x="67770" y="178435"/>
                  </a:lnTo>
                  <a:lnTo>
                    <a:pt x="73282" y="168040"/>
                  </a:lnTo>
                  <a:lnTo>
                    <a:pt x="78226" y="157005"/>
                  </a:lnTo>
                  <a:lnTo>
                    <a:pt x="82741" y="145286"/>
                  </a:lnTo>
                  <a:lnTo>
                    <a:pt x="86946" y="132959"/>
                  </a:lnTo>
                  <a:lnTo>
                    <a:pt x="90931" y="120143"/>
                  </a:lnTo>
                  <a:lnTo>
                    <a:pt x="94754" y="106966"/>
                  </a:lnTo>
                  <a:lnTo>
                    <a:pt x="98136" y="93692"/>
                  </a:lnTo>
                  <a:lnTo>
                    <a:pt x="100496" y="80706"/>
                  </a:lnTo>
                  <a:lnTo>
                    <a:pt x="101602" y="68201"/>
                  </a:lnTo>
                  <a:lnTo>
                    <a:pt x="101694" y="56248"/>
                  </a:lnTo>
                  <a:lnTo>
                    <a:pt x="101317" y="43518"/>
                  </a:lnTo>
                  <a:lnTo>
                    <a:pt x="100435" y="26656"/>
                  </a:lnTo>
                  <a:lnTo>
                    <a:pt x="98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16310" y="4653596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52643" y="0"/>
                  </a:moveTo>
                  <a:lnTo>
                    <a:pt x="49776" y="8935"/>
                  </a:lnTo>
                  <a:lnTo>
                    <a:pt x="47634" y="18562"/>
                  </a:lnTo>
                  <a:lnTo>
                    <a:pt x="46027" y="29858"/>
                  </a:lnTo>
                  <a:lnTo>
                    <a:pt x="44673" y="42871"/>
                  </a:lnTo>
                  <a:lnTo>
                    <a:pt x="43176" y="57648"/>
                  </a:lnTo>
                  <a:lnTo>
                    <a:pt x="41330" y="74030"/>
                  </a:lnTo>
                  <a:lnTo>
                    <a:pt x="39263" y="91890"/>
                  </a:lnTo>
                  <a:lnTo>
                    <a:pt x="37331" y="111224"/>
                  </a:lnTo>
                  <a:lnTo>
                    <a:pt x="35735" y="131876"/>
                  </a:lnTo>
                  <a:lnTo>
                    <a:pt x="34511" y="153113"/>
                  </a:lnTo>
                  <a:lnTo>
                    <a:pt x="33615" y="173756"/>
                  </a:lnTo>
                  <a:lnTo>
                    <a:pt x="32973" y="193186"/>
                  </a:lnTo>
                  <a:lnTo>
                    <a:pt x="32356" y="211162"/>
                  </a:lnTo>
                  <a:lnTo>
                    <a:pt x="31401" y="227552"/>
                  </a:lnTo>
                  <a:lnTo>
                    <a:pt x="29943" y="242469"/>
                  </a:lnTo>
                  <a:lnTo>
                    <a:pt x="28149" y="256336"/>
                  </a:lnTo>
                  <a:lnTo>
                    <a:pt x="26405" y="269745"/>
                  </a:lnTo>
                  <a:lnTo>
                    <a:pt x="24934" y="283085"/>
                  </a:lnTo>
                  <a:lnTo>
                    <a:pt x="23625" y="296846"/>
                  </a:lnTo>
                  <a:lnTo>
                    <a:pt x="22140" y="311691"/>
                  </a:lnTo>
                  <a:lnTo>
                    <a:pt x="20289" y="327866"/>
                  </a:lnTo>
                  <a:lnTo>
                    <a:pt x="18045" y="345120"/>
                  </a:lnTo>
                  <a:lnTo>
                    <a:pt x="15461" y="362920"/>
                  </a:lnTo>
                  <a:lnTo>
                    <a:pt x="12612" y="380867"/>
                  </a:lnTo>
                  <a:lnTo>
                    <a:pt x="9722" y="398027"/>
                  </a:lnTo>
                  <a:lnTo>
                    <a:pt x="6862" y="414541"/>
                  </a:lnTo>
                  <a:lnTo>
                    <a:pt x="3784" y="43185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96906" y="4910348"/>
              <a:ext cx="172089" cy="158826"/>
            </a:xfrm>
            <a:custGeom>
              <a:avLst/>
              <a:gdLst/>
              <a:ahLst/>
              <a:cxnLst/>
              <a:rect l="0" t="0" r="0" b="0"/>
              <a:pathLst>
                <a:path w="172089" h="158826">
                  <a:moveTo>
                    <a:pt x="98389" y="80159"/>
                  </a:moveTo>
                  <a:lnTo>
                    <a:pt x="101189" y="68424"/>
                  </a:lnTo>
                  <a:lnTo>
                    <a:pt x="102690" y="57295"/>
                  </a:lnTo>
                  <a:lnTo>
                    <a:pt x="102988" y="45710"/>
                  </a:lnTo>
                  <a:lnTo>
                    <a:pt x="101963" y="34068"/>
                  </a:lnTo>
                  <a:lnTo>
                    <a:pt x="99199" y="23353"/>
                  </a:lnTo>
                  <a:lnTo>
                    <a:pt x="94623" y="14070"/>
                  </a:lnTo>
                  <a:lnTo>
                    <a:pt x="88463" y="6713"/>
                  </a:lnTo>
                  <a:lnTo>
                    <a:pt x="81047" y="1983"/>
                  </a:lnTo>
                  <a:lnTo>
                    <a:pt x="72702" y="0"/>
                  </a:lnTo>
                  <a:lnTo>
                    <a:pt x="64018" y="585"/>
                  </a:lnTo>
                  <a:lnTo>
                    <a:pt x="55809" y="3547"/>
                  </a:lnTo>
                  <a:lnTo>
                    <a:pt x="48477" y="8532"/>
                  </a:lnTo>
                  <a:lnTo>
                    <a:pt x="41895" y="15111"/>
                  </a:lnTo>
                  <a:lnTo>
                    <a:pt x="35627" y="22879"/>
                  </a:lnTo>
                  <a:lnTo>
                    <a:pt x="29378" y="31510"/>
                  </a:lnTo>
                  <a:lnTo>
                    <a:pt x="23348" y="40912"/>
                  </a:lnTo>
                  <a:lnTo>
                    <a:pt x="18123" y="51207"/>
                  </a:lnTo>
                  <a:lnTo>
                    <a:pt x="13972" y="62389"/>
                  </a:lnTo>
                  <a:lnTo>
                    <a:pt x="10692" y="74170"/>
                  </a:lnTo>
                  <a:lnTo>
                    <a:pt x="7801" y="86078"/>
                  </a:lnTo>
                  <a:lnTo>
                    <a:pt x="4975" y="97829"/>
                  </a:lnTo>
                  <a:lnTo>
                    <a:pt x="2399" y="109330"/>
                  </a:lnTo>
                  <a:lnTo>
                    <a:pt x="647" y="120586"/>
                  </a:lnTo>
                  <a:lnTo>
                    <a:pt x="0" y="131620"/>
                  </a:lnTo>
                  <a:lnTo>
                    <a:pt x="905" y="141826"/>
                  </a:lnTo>
                  <a:lnTo>
                    <a:pt x="4105" y="150017"/>
                  </a:lnTo>
                  <a:lnTo>
                    <a:pt x="9777" y="155699"/>
                  </a:lnTo>
                  <a:lnTo>
                    <a:pt x="17316" y="158699"/>
                  </a:lnTo>
                  <a:lnTo>
                    <a:pt x="25664" y="158825"/>
                  </a:lnTo>
                  <a:lnTo>
                    <a:pt x="34126" y="156277"/>
                  </a:lnTo>
                  <a:lnTo>
                    <a:pt x="42565" y="151518"/>
                  </a:lnTo>
                  <a:lnTo>
                    <a:pt x="51209" y="145059"/>
                  </a:lnTo>
                  <a:lnTo>
                    <a:pt x="60196" y="137355"/>
                  </a:lnTo>
                  <a:lnTo>
                    <a:pt x="69213" y="128765"/>
                  </a:lnTo>
                  <a:lnTo>
                    <a:pt x="77595" y="119556"/>
                  </a:lnTo>
                  <a:lnTo>
                    <a:pt x="85014" y="109921"/>
                  </a:lnTo>
                  <a:lnTo>
                    <a:pt x="91471" y="99994"/>
                  </a:lnTo>
                  <a:lnTo>
                    <a:pt x="97118" y="89870"/>
                  </a:lnTo>
                  <a:lnTo>
                    <a:pt x="102153" y="79657"/>
                  </a:lnTo>
                  <a:lnTo>
                    <a:pt x="107241" y="70980"/>
                  </a:lnTo>
                  <a:lnTo>
                    <a:pt x="112625" y="66609"/>
                  </a:lnTo>
                  <a:lnTo>
                    <a:pt x="117516" y="67013"/>
                  </a:lnTo>
                  <a:lnTo>
                    <a:pt x="121857" y="71001"/>
                  </a:lnTo>
                  <a:lnTo>
                    <a:pt x="125847" y="77323"/>
                  </a:lnTo>
                  <a:lnTo>
                    <a:pt x="129966" y="84304"/>
                  </a:lnTo>
                  <a:lnTo>
                    <a:pt x="134920" y="89858"/>
                  </a:lnTo>
                  <a:lnTo>
                    <a:pt x="141052" y="92991"/>
                  </a:lnTo>
                  <a:lnTo>
                    <a:pt x="148393" y="94358"/>
                  </a:lnTo>
                  <a:lnTo>
                    <a:pt x="158108" y="93695"/>
                  </a:lnTo>
                  <a:lnTo>
                    <a:pt x="172088" y="90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90051" y="4864165"/>
              <a:ext cx="73701" cy="156444"/>
            </a:xfrm>
            <a:custGeom>
              <a:avLst/>
              <a:gdLst/>
              <a:ahLst/>
              <a:cxnLst/>
              <a:rect l="0" t="0" r="0" b="0"/>
              <a:pathLst>
                <a:path w="73701" h="156444">
                  <a:moveTo>
                    <a:pt x="0" y="84229"/>
                  </a:moveTo>
                  <a:lnTo>
                    <a:pt x="68" y="95896"/>
                  </a:lnTo>
                  <a:lnTo>
                    <a:pt x="708" y="106385"/>
                  </a:lnTo>
                  <a:lnTo>
                    <a:pt x="2004" y="116687"/>
                  </a:lnTo>
                  <a:lnTo>
                    <a:pt x="3864" y="126988"/>
                  </a:lnTo>
                  <a:lnTo>
                    <a:pt x="6180" y="137332"/>
                  </a:lnTo>
                  <a:lnTo>
                    <a:pt x="8821" y="147643"/>
                  </a:lnTo>
                  <a:lnTo>
                    <a:pt x="10793" y="155158"/>
                  </a:lnTo>
                  <a:lnTo>
                    <a:pt x="10988" y="156443"/>
                  </a:lnTo>
                  <a:lnTo>
                    <a:pt x="9826" y="152556"/>
                  </a:lnTo>
                  <a:lnTo>
                    <a:pt x="7976" y="145160"/>
                  </a:lnTo>
                  <a:lnTo>
                    <a:pt x="6065" y="135468"/>
                  </a:lnTo>
                  <a:lnTo>
                    <a:pt x="4426" y="124287"/>
                  </a:lnTo>
                  <a:lnTo>
                    <a:pt x="3314" y="112301"/>
                  </a:lnTo>
                  <a:lnTo>
                    <a:pt x="3010" y="100153"/>
                  </a:lnTo>
                  <a:lnTo>
                    <a:pt x="3586" y="88194"/>
                  </a:lnTo>
                  <a:lnTo>
                    <a:pt x="5107" y="76700"/>
                  </a:lnTo>
                  <a:lnTo>
                    <a:pt x="7721" y="65969"/>
                  </a:lnTo>
                  <a:lnTo>
                    <a:pt x="11404" y="56081"/>
                  </a:lnTo>
                  <a:lnTo>
                    <a:pt x="15995" y="46947"/>
                  </a:lnTo>
                  <a:lnTo>
                    <a:pt x="21292" y="38416"/>
                  </a:lnTo>
                  <a:lnTo>
                    <a:pt x="27113" y="30349"/>
                  </a:lnTo>
                  <a:lnTo>
                    <a:pt x="33388" y="22919"/>
                  </a:lnTo>
                  <a:lnTo>
                    <a:pt x="40988" y="15891"/>
                  </a:lnTo>
                  <a:lnTo>
                    <a:pt x="52814" y="864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50892" y="4614642"/>
              <a:ext cx="147956" cy="422274"/>
            </a:xfrm>
            <a:custGeom>
              <a:avLst/>
              <a:gdLst/>
              <a:ahLst/>
              <a:cxnLst/>
              <a:rect l="0" t="0" r="0" b="0"/>
              <a:pathLst>
                <a:path w="147956" h="422274">
                  <a:moveTo>
                    <a:pt x="39242" y="144238"/>
                  </a:moveTo>
                  <a:lnTo>
                    <a:pt x="39242" y="158907"/>
                  </a:lnTo>
                  <a:lnTo>
                    <a:pt x="39242" y="172818"/>
                  </a:lnTo>
                  <a:lnTo>
                    <a:pt x="39247" y="187321"/>
                  </a:lnTo>
                  <a:lnTo>
                    <a:pt x="39420" y="202695"/>
                  </a:lnTo>
                  <a:lnTo>
                    <a:pt x="40068" y="219168"/>
                  </a:lnTo>
                  <a:lnTo>
                    <a:pt x="41317" y="236742"/>
                  </a:lnTo>
                  <a:lnTo>
                    <a:pt x="42970" y="255258"/>
                  </a:lnTo>
                  <a:lnTo>
                    <a:pt x="44618" y="274511"/>
                  </a:lnTo>
                  <a:lnTo>
                    <a:pt x="46021" y="294306"/>
                  </a:lnTo>
                  <a:lnTo>
                    <a:pt x="47113" y="314325"/>
                  </a:lnTo>
                  <a:lnTo>
                    <a:pt x="47921" y="334144"/>
                  </a:lnTo>
                  <a:lnTo>
                    <a:pt x="48495" y="353539"/>
                  </a:lnTo>
                  <a:lnTo>
                    <a:pt x="48727" y="372155"/>
                  </a:lnTo>
                  <a:lnTo>
                    <a:pt x="48358" y="389437"/>
                  </a:lnTo>
                  <a:lnTo>
                    <a:pt x="47272" y="405146"/>
                  </a:lnTo>
                  <a:lnTo>
                    <a:pt x="44704" y="417162"/>
                  </a:lnTo>
                  <a:lnTo>
                    <a:pt x="40703" y="422273"/>
                  </a:lnTo>
                  <a:lnTo>
                    <a:pt x="37117" y="420622"/>
                  </a:lnTo>
                  <a:lnTo>
                    <a:pt x="34450" y="413851"/>
                  </a:lnTo>
                  <a:lnTo>
                    <a:pt x="32417" y="403524"/>
                  </a:lnTo>
                  <a:lnTo>
                    <a:pt x="30498" y="390796"/>
                  </a:lnTo>
                  <a:lnTo>
                    <a:pt x="28390" y="376462"/>
                  </a:lnTo>
                  <a:lnTo>
                    <a:pt x="26159" y="361056"/>
                  </a:lnTo>
                  <a:lnTo>
                    <a:pt x="24122" y="344935"/>
                  </a:lnTo>
                  <a:lnTo>
                    <a:pt x="22455" y="328349"/>
                  </a:lnTo>
                  <a:lnTo>
                    <a:pt x="21015" y="311781"/>
                  </a:lnTo>
                  <a:lnTo>
                    <a:pt x="19443" y="295953"/>
                  </a:lnTo>
                  <a:lnTo>
                    <a:pt x="17538" y="281185"/>
                  </a:lnTo>
                  <a:lnTo>
                    <a:pt x="15429" y="267131"/>
                  </a:lnTo>
                  <a:lnTo>
                    <a:pt x="13467" y="253005"/>
                  </a:lnTo>
                  <a:lnTo>
                    <a:pt x="11845" y="238351"/>
                  </a:lnTo>
                  <a:lnTo>
                    <a:pt x="10434" y="223218"/>
                  </a:lnTo>
                  <a:lnTo>
                    <a:pt x="8880" y="207972"/>
                  </a:lnTo>
                  <a:lnTo>
                    <a:pt x="6987" y="192858"/>
                  </a:lnTo>
                  <a:lnTo>
                    <a:pt x="4885" y="177962"/>
                  </a:lnTo>
                  <a:lnTo>
                    <a:pt x="2928" y="163281"/>
                  </a:lnTo>
                  <a:lnTo>
                    <a:pt x="1319" y="148775"/>
                  </a:lnTo>
                  <a:lnTo>
                    <a:pt x="256" y="134237"/>
                  </a:lnTo>
                  <a:lnTo>
                    <a:pt x="0" y="119324"/>
                  </a:lnTo>
                  <a:lnTo>
                    <a:pt x="615" y="103887"/>
                  </a:lnTo>
                  <a:lnTo>
                    <a:pt x="2165" y="88264"/>
                  </a:lnTo>
                  <a:lnTo>
                    <a:pt x="4801" y="73155"/>
                  </a:lnTo>
                  <a:lnTo>
                    <a:pt x="8504" y="58923"/>
                  </a:lnTo>
                  <a:lnTo>
                    <a:pt x="13278" y="45758"/>
                  </a:lnTo>
                  <a:lnTo>
                    <a:pt x="19231" y="33836"/>
                  </a:lnTo>
                  <a:lnTo>
                    <a:pt x="26309" y="23128"/>
                  </a:lnTo>
                  <a:lnTo>
                    <a:pt x="34333" y="13937"/>
                  </a:lnTo>
                  <a:lnTo>
                    <a:pt x="43089" y="6959"/>
                  </a:lnTo>
                  <a:lnTo>
                    <a:pt x="52380" y="2381"/>
                  </a:lnTo>
                  <a:lnTo>
                    <a:pt x="61889" y="101"/>
                  </a:lnTo>
                  <a:lnTo>
                    <a:pt x="71192" y="0"/>
                  </a:lnTo>
                  <a:lnTo>
                    <a:pt x="80077" y="1783"/>
                  </a:lnTo>
                  <a:lnTo>
                    <a:pt x="88516" y="5061"/>
                  </a:lnTo>
                  <a:lnTo>
                    <a:pt x="96571" y="9461"/>
                  </a:lnTo>
                  <a:lnTo>
                    <a:pt x="104324" y="14682"/>
                  </a:lnTo>
                  <a:lnTo>
                    <a:pt x="111855" y="20811"/>
                  </a:lnTo>
                  <a:lnTo>
                    <a:pt x="119226" y="28288"/>
                  </a:lnTo>
                  <a:lnTo>
                    <a:pt x="126475" y="37252"/>
                  </a:lnTo>
                  <a:lnTo>
                    <a:pt x="133311" y="47713"/>
                  </a:lnTo>
                  <a:lnTo>
                    <a:pt x="139143" y="59718"/>
                  </a:lnTo>
                  <a:lnTo>
                    <a:pt x="143720" y="73121"/>
                  </a:lnTo>
                  <a:lnTo>
                    <a:pt x="146792" y="87342"/>
                  </a:lnTo>
                  <a:lnTo>
                    <a:pt x="147955" y="101493"/>
                  </a:lnTo>
                  <a:lnTo>
                    <a:pt x="147172" y="115074"/>
                  </a:lnTo>
                  <a:lnTo>
                    <a:pt x="144546" y="127800"/>
                  </a:lnTo>
                  <a:lnTo>
                    <a:pt x="140124" y="139427"/>
                  </a:lnTo>
                  <a:lnTo>
                    <a:pt x="134117" y="149945"/>
                  </a:lnTo>
                  <a:lnTo>
                    <a:pt x="126832" y="159349"/>
                  </a:lnTo>
                  <a:lnTo>
                    <a:pt x="118580" y="167534"/>
                  </a:lnTo>
                  <a:lnTo>
                    <a:pt x="109635" y="174565"/>
                  </a:lnTo>
                  <a:lnTo>
                    <a:pt x="100467" y="180675"/>
                  </a:lnTo>
                  <a:lnTo>
                    <a:pt x="90742" y="186888"/>
                  </a:lnTo>
                  <a:lnTo>
                    <a:pt x="78493" y="194873"/>
                  </a:lnTo>
                  <a:lnTo>
                    <a:pt x="60299" y="207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69027" y="4864165"/>
              <a:ext cx="98486" cy="186236"/>
            </a:xfrm>
            <a:custGeom>
              <a:avLst/>
              <a:gdLst/>
              <a:ahLst/>
              <a:cxnLst/>
              <a:rect l="0" t="0" r="0" b="0"/>
              <a:pathLst>
                <a:path w="98486" h="186236">
                  <a:moveTo>
                    <a:pt x="79035" y="42114"/>
                  </a:moveTo>
                  <a:lnTo>
                    <a:pt x="70300" y="45115"/>
                  </a:lnTo>
                  <a:lnTo>
                    <a:pt x="62594" y="48538"/>
                  </a:lnTo>
                  <a:lnTo>
                    <a:pt x="55192" y="52739"/>
                  </a:lnTo>
                  <a:lnTo>
                    <a:pt x="47931" y="57811"/>
                  </a:lnTo>
                  <a:lnTo>
                    <a:pt x="40752" y="63941"/>
                  </a:lnTo>
                  <a:lnTo>
                    <a:pt x="33631" y="71125"/>
                  </a:lnTo>
                  <a:lnTo>
                    <a:pt x="26714" y="79212"/>
                  </a:lnTo>
                  <a:lnTo>
                    <a:pt x="20295" y="88007"/>
                  </a:lnTo>
                  <a:lnTo>
                    <a:pt x="14502" y="97332"/>
                  </a:lnTo>
                  <a:lnTo>
                    <a:pt x="9460" y="107202"/>
                  </a:lnTo>
                  <a:lnTo>
                    <a:pt x="5372" y="117811"/>
                  </a:lnTo>
                  <a:lnTo>
                    <a:pt x="2262" y="129199"/>
                  </a:lnTo>
                  <a:lnTo>
                    <a:pt x="326" y="140948"/>
                  </a:lnTo>
                  <a:lnTo>
                    <a:pt x="0" y="152302"/>
                  </a:lnTo>
                  <a:lnTo>
                    <a:pt x="1384" y="162850"/>
                  </a:lnTo>
                  <a:lnTo>
                    <a:pt x="4602" y="172049"/>
                  </a:lnTo>
                  <a:lnTo>
                    <a:pt x="9960" y="179091"/>
                  </a:lnTo>
                  <a:lnTo>
                    <a:pt x="17409" y="183743"/>
                  </a:lnTo>
                  <a:lnTo>
                    <a:pt x="26307" y="186086"/>
                  </a:lnTo>
                  <a:lnTo>
                    <a:pt x="35649" y="186235"/>
                  </a:lnTo>
                  <a:lnTo>
                    <a:pt x="44808" y="184484"/>
                  </a:lnTo>
                  <a:lnTo>
                    <a:pt x="53394" y="181059"/>
                  </a:lnTo>
                  <a:lnTo>
                    <a:pt x="61080" y="176028"/>
                  </a:lnTo>
                  <a:lnTo>
                    <a:pt x="67801" y="169575"/>
                  </a:lnTo>
                  <a:lnTo>
                    <a:pt x="73669" y="161974"/>
                  </a:lnTo>
                  <a:lnTo>
                    <a:pt x="78860" y="153503"/>
                  </a:lnTo>
                  <a:lnTo>
                    <a:pt x="83540" y="144394"/>
                  </a:lnTo>
                  <a:lnTo>
                    <a:pt x="87687" y="134668"/>
                  </a:lnTo>
                  <a:lnTo>
                    <a:pt x="91102" y="124154"/>
                  </a:lnTo>
                  <a:lnTo>
                    <a:pt x="93734" y="112821"/>
                  </a:lnTo>
                  <a:lnTo>
                    <a:pt x="95671" y="100769"/>
                  </a:lnTo>
                  <a:lnTo>
                    <a:pt x="97055" y="88147"/>
                  </a:lnTo>
                  <a:lnTo>
                    <a:pt x="98018" y="75107"/>
                  </a:lnTo>
                  <a:lnTo>
                    <a:pt x="98485" y="61991"/>
                  </a:lnTo>
                  <a:lnTo>
                    <a:pt x="98113" y="47830"/>
                  </a:lnTo>
                  <a:lnTo>
                    <a:pt x="95755" y="29144"/>
                  </a:lnTo>
                  <a:lnTo>
                    <a:pt x="895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11233" y="455883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42114" y="0"/>
                  </a:moveTo>
                  <a:lnTo>
                    <a:pt x="39247" y="8936"/>
                  </a:lnTo>
                  <a:lnTo>
                    <a:pt x="37105" y="18562"/>
                  </a:lnTo>
                  <a:lnTo>
                    <a:pt x="35502" y="29850"/>
                  </a:lnTo>
                  <a:lnTo>
                    <a:pt x="34322" y="42517"/>
                  </a:lnTo>
                  <a:lnTo>
                    <a:pt x="33473" y="55997"/>
                  </a:lnTo>
                  <a:lnTo>
                    <a:pt x="32871" y="69868"/>
                  </a:lnTo>
                  <a:lnTo>
                    <a:pt x="32284" y="83904"/>
                  </a:lnTo>
                  <a:lnTo>
                    <a:pt x="31351" y="97996"/>
                  </a:lnTo>
                  <a:lnTo>
                    <a:pt x="29909" y="112097"/>
                  </a:lnTo>
                  <a:lnTo>
                    <a:pt x="28126" y="126191"/>
                  </a:lnTo>
                  <a:lnTo>
                    <a:pt x="26389" y="140273"/>
                  </a:lnTo>
                  <a:lnTo>
                    <a:pt x="24927" y="154343"/>
                  </a:lnTo>
                  <a:lnTo>
                    <a:pt x="23794" y="168405"/>
                  </a:lnTo>
                  <a:lnTo>
                    <a:pt x="22960" y="182459"/>
                  </a:lnTo>
                  <a:lnTo>
                    <a:pt x="22359" y="196509"/>
                  </a:lnTo>
                  <a:lnTo>
                    <a:pt x="21770" y="210554"/>
                  </a:lnTo>
                  <a:lnTo>
                    <a:pt x="20834" y="224598"/>
                  </a:lnTo>
                  <a:lnTo>
                    <a:pt x="19389" y="238639"/>
                  </a:lnTo>
                  <a:lnTo>
                    <a:pt x="17603" y="252680"/>
                  </a:lnTo>
                  <a:lnTo>
                    <a:pt x="15865" y="266719"/>
                  </a:lnTo>
                  <a:lnTo>
                    <a:pt x="14397" y="280767"/>
                  </a:lnTo>
                  <a:lnTo>
                    <a:pt x="13091" y="295152"/>
                  </a:lnTo>
                  <a:lnTo>
                    <a:pt x="11607" y="310487"/>
                  </a:lnTo>
                  <a:lnTo>
                    <a:pt x="9762" y="327022"/>
                  </a:lnTo>
                  <a:lnTo>
                    <a:pt x="7692" y="344365"/>
                  </a:lnTo>
                  <a:lnTo>
                    <a:pt x="5756" y="361700"/>
                  </a:lnTo>
                  <a:lnTo>
                    <a:pt x="4157" y="378534"/>
                  </a:lnTo>
                  <a:lnTo>
                    <a:pt x="2928" y="394524"/>
                  </a:lnTo>
                  <a:lnTo>
                    <a:pt x="1895" y="411083"/>
                  </a:lnTo>
                  <a:lnTo>
                    <a:pt x="971" y="43189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95461" y="487469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3001" y="11735"/>
                  </a:lnTo>
                  <a:lnTo>
                    <a:pt x="6424" y="22864"/>
                  </a:lnTo>
                  <a:lnTo>
                    <a:pt x="10615" y="34454"/>
                  </a:lnTo>
                  <a:lnTo>
                    <a:pt x="15390" y="46371"/>
                  </a:lnTo>
                  <a:lnTo>
                    <a:pt x="20972" y="59490"/>
                  </a:lnTo>
                  <a:lnTo>
                    <a:pt x="28966" y="7720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00704" y="4832580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204770" y="8868"/>
                  </a:lnTo>
                  <a:lnTo>
                    <a:pt x="199845" y="17855"/>
                  </a:lnTo>
                  <a:lnTo>
                    <a:pt x="195338" y="27846"/>
                  </a:lnTo>
                  <a:lnTo>
                    <a:pt x="190944" y="38654"/>
                  </a:lnTo>
                  <a:lnTo>
                    <a:pt x="186283" y="49816"/>
                  </a:lnTo>
                  <a:lnTo>
                    <a:pt x="181172" y="61022"/>
                  </a:lnTo>
                  <a:lnTo>
                    <a:pt x="175767" y="72134"/>
                  </a:lnTo>
                  <a:lnTo>
                    <a:pt x="170443" y="83119"/>
                  </a:lnTo>
                  <a:lnTo>
                    <a:pt x="165419" y="93984"/>
                  </a:lnTo>
                  <a:lnTo>
                    <a:pt x="160740" y="104754"/>
                  </a:lnTo>
                  <a:lnTo>
                    <a:pt x="156372" y="115452"/>
                  </a:lnTo>
                  <a:lnTo>
                    <a:pt x="152245" y="126097"/>
                  </a:lnTo>
                  <a:lnTo>
                    <a:pt x="148135" y="136705"/>
                  </a:lnTo>
                  <a:lnTo>
                    <a:pt x="143682" y="147288"/>
                  </a:lnTo>
                  <a:lnTo>
                    <a:pt x="138717" y="157853"/>
                  </a:lnTo>
                  <a:lnTo>
                    <a:pt x="133246" y="168406"/>
                  </a:lnTo>
                  <a:lnTo>
                    <a:pt x="127348" y="178951"/>
                  </a:lnTo>
                  <a:lnTo>
                    <a:pt x="121125" y="189491"/>
                  </a:lnTo>
                  <a:lnTo>
                    <a:pt x="114829" y="200027"/>
                  </a:lnTo>
                  <a:lnTo>
                    <a:pt x="108835" y="210561"/>
                  </a:lnTo>
                  <a:lnTo>
                    <a:pt x="103321" y="221092"/>
                  </a:lnTo>
                  <a:lnTo>
                    <a:pt x="98129" y="231623"/>
                  </a:lnTo>
                  <a:lnTo>
                    <a:pt x="92875" y="242153"/>
                  </a:lnTo>
                  <a:lnTo>
                    <a:pt x="87342" y="252686"/>
                  </a:lnTo>
                  <a:lnTo>
                    <a:pt x="81641" y="263389"/>
                  </a:lnTo>
                  <a:lnTo>
                    <a:pt x="76114" y="274566"/>
                  </a:lnTo>
                  <a:lnTo>
                    <a:pt x="70951" y="286343"/>
                  </a:lnTo>
                  <a:lnTo>
                    <a:pt x="66178" y="298525"/>
                  </a:lnTo>
                  <a:lnTo>
                    <a:pt x="61745" y="310702"/>
                  </a:lnTo>
                  <a:lnTo>
                    <a:pt x="57575" y="322632"/>
                  </a:lnTo>
                  <a:lnTo>
                    <a:pt x="53437" y="334254"/>
                  </a:lnTo>
                  <a:lnTo>
                    <a:pt x="48964" y="345590"/>
                  </a:lnTo>
                  <a:lnTo>
                    <a:pt x="43988" y="356702"/>
                  </a:lnTo>
                  <a:lnTo>
                    <a:pt x="38507" y="367808"/>
                  </a:lnTo>
                  <a:lnTo>
                    <a:pt x="32603" y="379265"/>
                  </a:lnTo>
                  <a:lnTo>
                    <a:pt x="26381" y="391224"/>
                  </a:lnTo>
                  <a:lnTo>
                    <a:pt x="20231" y="403263"/>
                  </a:lnTo>
                  <a:lnTo>
                    <a:pt x="14217" y="415768"/>
                  </a:lnTo>
                  <a:lnTo>
                    <a:pt x="7812" y="43095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69160" y="4945587"/>
              <a:ext cx="155066" cy="385168"/>
            </a:xfrm>
            <a:custGeom>
              <a:avLst/>
              <a:gdLst/>
              <a:ahLst/>
              <a:cxnLst/>
              <a:rect l="0" t="0" r="0" b="0"/>
              <a:pathLst>
                <a:path w="155066" h="385168">
                  <a:moveTo>
                    <a:pt x="115814" y="55449"/>
                  </a:moveTo>
                  <a:lnTo>
                    <a:pt x="115680" y="43848"/>
                  </a:lnTo>
                  <a:lnTo>
                    <a:pt x="114399" y="34000"/>
                  </a:lnTo>
                  <a:lnTo>
                    <a:pt x="111797" y="25003"/>
                  </a:lnTo>
                  <a:lnTo>
                    <a:pt x="107732" y="16907"/>
                  </a:lnTo>
                  <a:lnTo>
                    <a:pt x="101802" y="10177"/>
                  </a:lnTo>
                  <a:lnTo>
                    <a:pt x="93972" y="4969"/>
                  </a:lnTo>
                  <a:lnTo>
                    <a:pt x="84820" y="1461"/>
                  </a:lnTo>
                  <a:lnTo>
                    <a:pt x="75308" y="0"/>
                  </a:lnTo>
                  <a:lnTo>
                    <a:pt x="66037" y="579"/>
                  </a:lnTo>
                  <a:lnTo>
                    <a:pt x="57377" y="3069"/>
                  </a:lnTo>
                  <a:lnTo>
                    <a:pt x="49640" y="7397"/>
                  </a:lnTo>
                  <a:lnTo>
                    <a:pt x="42896" y="13348"/>
                  </a:lnTo>
                  <a:lnTo>
                    <a:pt x="37350" y="20764"/>
                  </a:lnTo>
                  <a:lnTo>
                    <a:pt x="33442" y="29636"/>
                  </a:lnTo>
                  <a:lnTo>
                    <a:pt x="31258" y="39815"/>
                  </a:lnTo>
                  <a:lnTo>
                    <a:pt x="30755" y="50733"/>
                  </a:lnTo>
                  <a:lnTo>
                    <a:pt x="31929" y="61520"/>
                  </a:lnTo>
                  <a:lnTo>
                    <a:pt x="34611" y="71684"/>
                  </a:lnTo>
                  <a:lnTo>
                    <a:pt x="38681" y="80624"/>
                  </a:lnTo>
                  <a:lnTo>
                    <a:pt x="44154" y="87493"/>
                  </a:lnTo>
                  <a:lnTo>
                    <a:pt x="50902" y="92027"/>
                  </a:lnTo>
                  <a:lnTo>
                    <a:pt x="58533" y="94291"/>
                  </a:lnTo>
                  <a:lnTo>
                    <a:pt x="66492" y="94389"/>
                  </a:lnTo>
                  <a:lnTo>
                    <a:pt x="74435" y="92603"/>
                  </a:lnTo>
                  <a:lnTo>
                    <a:pt x="82225" y="89154"/>
                  </a:lnTo>
                  <a:lnTo>
                    <a:pt x="89836" y="84109"/>
                  </a:lnTo>
                  <a:lnTo>
                    <a:pt x="97282" y="77646"/>
                  </a:lnTo>
                  <a:lnTo>
                    <a:pt x="104436" y="70038"/>
                  </a:lnTo>
                  <a:lnTo>
                    <a:pt x="111021" y="61563"/>
                  </a:lnTo>
                  <a:lnTo>
                    <a:pt x="116944" y="52527"/>
                  </a:lnTo>
                  <a:lnTo>
                    <a:pt x="122542" y="45652"/>
                  </a:lnTo>
                  <a:lnTo>
                    <a:pt x="127580" y="44359"/>
                  </a:lnTo>
                  <a:lnTo>
                    <a:pt x="131112" y="47988"/>
                  </a:lnTo>
                  <a:lnTo>
                    <a:pt x="133328" y="55087"/>
                  </a:lnTo>
                  <a:lnTo>
                    <a:pt x="134845" y="64356"/>
                  </a:lnTo>
                  <a:lnTo>
                    <a:pt x="136311" y="74698"/>
                  </a:lnTo>
                  <a:lnTo>
                    <a:pt x="138064" y="85470"/>
                  </a:lnTo>
                  <a:lnTo>
                    <a:pt x="140031" y="96685"/>
                  </a:lnTo>
                  <a:lnTo>
                    <a:pt x="141879" y="108830"/>
                  </a:lnTo>
                  <a:lnTo>
                    <a:pt x="143414" y="122124"/>
                  </a:lnTo>
                  <a:lnTo>
                    <a:pt x="144762" y="136500"/>
                  </a:lnTo>
                  <a:lnTo>
                    <a:pt x="146272" y="151763"/>
                  </a:lnTo>
                  <a:lnTo>
                    <a:pt x="148134" y="167703"/>
                  </a:lnTo>
                  <a:lnTo>
                    <a:pt x="150214" y="184138"/>
                  </a:lnTo>
                  <a:lnTo>
                    <a:pt x="152157" y="200923"/>
                  </a:lnTo>
                  <a:lnTo>
                    <a:pt x="153757" y="217948"/>
                  </a:lnTo>
                  <a:lnTo>
                    <a:pt x="154813" y="234972"/>
                  </a:lnTo>
                  <a:lnTo>
                    <a:pt x="155065" y="251635"/>
                  </a:lnTo>
                  <a:lnTo>
                    <a:pt x="154451" y="267765"/>
                  </a:lnTo>
                  <a:lnTo>
                    <a:pt x="153072" y="283208"/>
                  </a:lnTo>
                  <a:lnTo>
                    <a:pt x="151084" y="297740"/>
                  </a:lnTo>
                  <a:lnTo>
                    <a:pt x="148633" y="311326"/>
                  </a:lnTo>
                  <a:lnTo>
                    <a:pt x="145684" y="323925"/>
                  </a:lnTo>
                  <a:lnTo>
                    <a:pt x="142027" y="335402"/>
                  </a:lnTo>
                  <a:lnTo>
                    <a:pt x="137596" y="345783"/>
                  </a:lnTo>
                  <a:lnTo>
                    <a:pt x="132145" y="354908"/>
                  </a:lnTo>
                  <a:lnTo>
                    <a:pt x="125196" y="362368"/>
                  </a:lnTo>
                  <a:lnTo>
                    <a:pt x="116632" y="368094"/>
                  </a:lnTo>
                  <a:lnTo>
                    <a:pt x="106795" y="372466"/>
                  </a:lnTo>
                  <a:lnTo>
                    <a:pt x="96283" y="376106"/>
                  </a:lnTo>
                  <a:lnTo>
                    <a:pt x="85512" y="379441"/>
                  </a:lnTo>
                  <a:lnTo>
                    <a:pt x="74689" y="382362"/>
                  </a:lnTo>
                  <a:lnTo>
                    <a:pt x="63897" y="384346"/>
                  </a:lnTo>
                  <a:lnTo>
                    <a:pt x="53168" y="385167"/>
                  </a:lnTo>
                  <a:lnTo>
                    <a:pt x="42764" y="385053"/>
                  </a:lnTo>
                  <a:lnTo>
                    <a:pt x="32058" y="384507"/>
                  </a:lnTo>
                  <a:lnTo>
                    <a:pt x="18993" y="383479"/>
                  </a:lnTo>
                  <a:lnTo>
                    <a:pt x="0" y="381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78528" y="4906279"/>
              <a:ext cx="91282" cy="159184"/>
            </a:xfrm>
            <a:custGeom>
              <a:avLst/>
              <a:gdLst/>
              <a:ahLst/>
              <a:cxnLst/>
              <a:rect l="0" t="0" r="0" b="0"/>
              <a:pathLst>
                <a:path w="91282" h="159184">
                  <a:moveTo>
                    <a:pt x="85430" y="0"/>
                  </a:moveTo>
                  <a:lnTo>
                    <a:pt x="73829" y="3068"/>
                  </a:lnTo>
                  <a:lnTo>
                    <a:pt x="63981" y="7131"/>
                  </a:lnTo>
                  <a:lnTo>
                    <a:pt x="54975" y="12624"/>
                  </a:lnTo>
                  <a:lnTo>
                    <a:pt x="46534" y="19383"/>
                  </a:lnTo>
                  <a:lnTo>
                    <a:pt x="38506" y="27181"/>
                  </a:lnTo>
                  <a:lnTo>
                    <a:pt x="30788" y="35778"/>
                  </a:lnTo>
                  <a:lnTo>
                    <a:pt x="23456" y="44963"/>
                  </a:lnTo>
                  <a:lnTo>
                    <a:pt x="16754" y="54569"/>
                  </a:lnTo>
                  <a:lnTo>
                    <a:pt x="10772" y="64473"/>
                  </a:lnTo>
                  <a:lnTo>
                    <a:pt x="5772" y="74749"/>
                  </a:lnTo>
                  <a:lnTo>
                    <a:pt x="2243" y="85638"/>
                  </a:lnTo>
                  <a:lnTo>
                    <a:pt x="323" y="97218"/>
                  </a:lnTo>
                  <a:lnTo>
                    <a:pt x="0" y="109097"/>
                  </a:lnTo>
                  <a:lnTo>
                    <a:pt x="1296" y="120538"/>
                  </a:lnTo>
                  <a:lnTo>
                    <a:pt x="4065" y="131149"/>
                  </a:lnTo>
                  <a:lnTo>
                    <a:pt x="8363" y="140561"/>
                  </a:lnTo>
                  <a:lnTo>
                    <a:pt x="14521" y="148278"/>
                  </a:lnTo>
                  <a:lnTo>
                    <a:pt x="22542" y="154192"/>
                  </a:lnTo>
                  <a:lnTo>
                    <a:pt x="31843" y="158025"/>
                  </a:lnTo>
                  <a:lnTo>
                    <a:pt x="41462" y="159183"/>
                  </a:lnTo>
                  <a:lnTo>
                    <a:pt x="50811" y="157591"/>
                  </a:lnTo>
                  <a:lnTo>
                    <a:pt x="59525" y="153610"/>
                  </a:lnTo>
                  <a:lnTo>
                    <a:pt x="67298" y="147741"/>
                  </a:lnTo>
                  <a:lnTo>
                    <a:pt x="74073" y="140461"/>
                  </a:lnTo>
                  <a:lnTo>
                    <a:pt x="79808" y="132000"/>
                  </a:lnTo>
                  <a:lnTo>
                    <a:pt x="84377" y="122353"/>
                  </a:lnTo>
                  <a:lnTo>
                    <a:pt x="87822" y="111614"/>
                  </a:lnTo>
                  <a:lnTo>
                    <a:pt x="90155" y="100133"/>
                  </a:lnTo>
                  <a:lnTo>
                    <a:pt x="91281" y="88427"/>
                  </a:lnTo>
                  <a:lnTo>
                    <a:pt x="91262" y="76821"/>
                  </a:lnTo>
                  <a:lnTo>
                    <a:pt x="90248" y="65689"/>
                  </a:lnTo>
                  <a:lnTo>
                    <a:pt x="88191" y="54351"/>
                  </a:lnTo>
                  <a:lnTo>
                    <a:pt x="83794" y="40695"/>
                  </a:lnTo>
                  <a:lnTo>
                    <a:pt x="7490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74487" y="4895751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3119" y="9358"/>
                  </a:lnTo>
                  <a:lnTo>
                    <a:pt x="5589" y="16768"/>
                  </a:ln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96149" y="4875186"/>
              <a:ext cx="111377" cy="189022"/>
            </a:xfrm>
            <a:custGeom>
              <a:avLst/>
              <a:gdLst/>
              <a:ahLst/>
              <a:cxnLst/>
              <a:rect l="0" t="0" r="0" b="0"/>
              <a:pathLst>
                <a:path w="111377" h="189022">
                  <a:moveTo>
                    <a:pt x="30980" y="167964"/>
                  </a:moveTo>
                  <a:lnTo>
                    <a:pt x="30627" y="179293"/>
                  </a:lnTo>
                  <a:lnTo>
                    <a:pt x="27389" y="185673"/>
                  </a:lnTo>
                  <a:lnTo>
                    <a:pt x="22101" y="186661"/>
                  </a:lnTo>
                  <a:lnTo>
                    <a:pt x="16850" y="183839"/>
                  </a:lnTo>
                  <a:lnTo>
                    <a:pt x="12289" y="178316"/>
                  </a:lnTo>
                  <a:lnTo>
                    <a:pt x="8639" y="170618"/>
                  </a:lnTo>
                  <a:lnTo>
                    <a:pt x="5883" y="161170"/>
                  </a:lnTo>
                  <a:lnTo>
                    <a:pt x="3882" y="150380"/>
                  </a:lnTo>
                  <a:lnTo>
                    <a:pt x="2466" y="138602"/>
                  </a:lnTo>
                  <a:lnTo>
                    <a:pt x="1482" y="126116"/>
                  </a:lnTo>
                  <a:lnTo>
                    <a:pt x="805" y="113137"/>
                  </a:lnTo>
                  <a:lnTo>
                    <a:pt x="344" y="99816"/>
                  </a:lnTo>
                  <a:lnTo>
                    <a:pt x="37" y="86266"/>
                  </a:lnTo>
                  <a:lnTo>
                    <a:pt x="0" y="72726"/>
                  </a:lnTo>
                  <a:lnTo>
                    <a:pt x="506" y="59555"/>
                  </a:lnTo>
                  <a:lnTo>
                    <a:pt x="1674" y="46925"/>
                  </a:lnTo>
                  <a:lnTo>
                    <a:pt x="3782" y="35156"/>
                  </a:lnTo>
                  <a:lnTo>
                    <a:pt x="7332" y="24777"/>
                  </a:lnTo>
                  <a:lnTo>
                    <a:pt x="12467" y="15954"/>
                  </a:lnTo>
                  <a:lnTo>
                    <a:pt x="19017" y="8860"/>
                  </a:lnTo>
                  <a:lnTo>
                    <a:pt x="26702" y="3835"/>
                  </a:lnTo>
                  <a:lnTo>
                    <a:pt x="35235" y="872"/>
                  </a:lnTo>
                  <a:lnTo>
                    <a:pt x="44217" y="0"/>
                  </a:lnTo>
                  <a:lnTo>
                    <a:pt x="53158" y="1450"/>
                  </a:lnTo>
                  <a:lnTo>
                    <a:pt x="61791" y="5128"/>
                  </a:lnTo>
                  <a:lnTo>
                    <a:pt x="69889" y="10680"/>
                  </a:lnTo>
                  <a:lnTo>
                    <a:pt x="77184" y="17685"/>
                  </a:lnTo>
                  <a:lnTo>
                    <a:pt x="83608" y="25768"/>
                  </a:lnTo>
                  <a:lnTo>
                    <a:pt x="89263" y="34786"/>
                  </a:lnTo>
                  <a:lnTo>
                    <a:pt x="94303" y="44815"/>
                  </a:lnTo>
                  <a:lnTo>
                    <a:pt x="98878" y="55819"/>
                  </a:lnTo>
                  <a:lnTo>
                    <a:pt x="102953" y="67649"/>
                  </a:lnTo>
                  <a:lnTo>
                    <a:pt x="106319" y="80121"/>
                  </a:lnTo>
                  <a:lnTo>
                    <a:pt x="108913" y="93065"/>
                  </a:lnTo>
                  <a:lnTo>
                    <a:pt x="110656" y="106181"/>
                  </a:lnTo>
                  <a:lnTo>
                    <a:pt x="111376" y="119059"/>
                  </a:lnTo>
                  <a:lnTo>
                    <a:pt x="111085" y="131489"/>
                  </a:lnTo>
                  <a:lnTo>
                    <a:pt x="110086" y="143191"/>
                  </a:lnTo>
                  <a:lnTo>
                    <a:pt x="108784" y="154983"/>
                  </a:lnTo>
                  <a:lnTo>
                    <a:pt x="107065" y="169015"/>
                  </a:lnTo>
                  <a:lnTo>
                    <a:pt x="104680" y="189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79813" y="489575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8" y="3695"/>
                  </a:lnTo>
                  <a:lnTo>
                    <a:pt x="31391" y="5545"/>
                  </a:lnTo>
                  <a:lnTo>
                    <a:pt x="18646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19956" y="4706238"/>
              <a:ext cx="285593" cy="336913"/>
            </a:xfrm>
            <a:custGeom>
              <a:avLst/>
              <a:gdLst/>
              <a:ahLst/>
              <a:cxnLst/>
              <a:rect l="0" t="0" r="0" b="0"/>
              <a:pathLst>
                <a:path w="285593" h="336913">
                  <a:moveTo>
                    <a:pt x="23070" y="336912"/>
                  </a:moveTo>
                  <a:lnTo>
                    <a:pt x="23070" y="322310"/>
                  </a:lnTo>
                  <a:lnTo>
                    <a:pt x="23070" y="309039"/>
                  </a:lnTo>
                  <a:lnTo>
                    <a:pt x="23065" y="295837"/>
                  </a:lnTo>
                  <a:lnTo>
                    <a:pt x="22892" y="282495"/>
                  </a:lnTo>
                  <a:lnTo>
                    <a:pt x="22244" y="268987"/>
                  </a:lnTo>
                  <a:lnTo>
                    <a:pt x="20995" y="255334"/>
                  </a:lnTo>
                  <a:lnTo>
                    <a:pt x="19342" y="241568"/>
                  </a:lnTo>
                  <a:lnTo>
                    <a:pt x="17694" y="227718"/>
                  </a:lnTo>
                  <a:lnTo>
                    <a:pt x="16287" y="213805"/>
                  </a:lnTo>
                  <a:lnTo>
                    <a:pt x="15021" y="199683"/>
                  </a:lnTo>
                  <a:lnTo>
                    <a:pt x="13565" y="185056"/>
                  </a:lnTo>
                  <a:lnTo>
                    <a:pt x="11738" y="169809"/>
                  </a:lnTo>
                  <a:lnTo>
                    <a:pt x="9681" y="154146"/>
                  </a:lnTo>
                  <a:lnTo>
                    <a:pt x="7753" y="138477"/>
                  </a:lnTo>
                  <a:lnTo>
                    <a:pt x="6155" y="123054"/>
                  </a:lnTo>
                  <a:lnTo>
                    <a:pt x="4759" y="108104"/>
                  </a:lnTo>
                  <a:lnTo>
                    <a:pt x="3215" y="93911"/>
                  </a:lnTo>
                  <a:lnTo>
                    <a:pt x="1350" y="80570"/>
                  </a:lnTo>
                  <a:lnTo>
                    <a:pt x="0" y="68658"/>
                  </a:lnTo>
                  <a:lnTo>
                    <a:pt x="936" y="60510"/>
                  </a:lnTo>
                  <a:lnTo>
                    <a:pt x="4108" y="57860"/>
                  </a:lnTo>
                  <a:lnTo>
                    <a:pt x="7925" y="59565"/>
                  </a:lnTo>
                  <a:lnTo>
                    <a:pt x="11940" y="64576"/>
                  </a:lnTo>
                  <a:lnTo>
                    <a:pt x="16350" y="72515"/>
                  </a:lnTo>
                  <a:lnTo>
                    <a:pt x="21287" y="82972"/>
                  </a:lnTo>
                  <a:lnTo>
                    <a:pt x="26739" y="95440"/>
                  </a:lnTo>
                  <a:lnTo>
                    <a:pt x="32624" y="109423"/>
                  </a:lnTo>
                  <a:lnTo>
                    <a:pt x="38837" y="124498"/>
                  </a:lnTo>
                  <a:lnTo>
                    <a:pt x="45126" y="140015"/>
                  </a:lnTo>
                  <a:lnTo>
                    <a:pt x="51116" y="155120"/>
                  </a:lnTo>
                  <a:lnTo>
                    <a:pt x="56626" y="169382"/>
                  </a:lnTo>
                  <a:lnTo>
                    <a:pt x="61816" y="182585"/>
                  </a:lnTo>
                  <a:lnTo>
                    <a:pt x="67068" y="194540"/>
                  </a:lnTo>
                  <a:lnTo>
                    <a:pt x="72601" y="205293"/>
                  </a:lnTo>
                  <a:lnTo>
                    <a:pt x="78300" y="215193"/>
                  </a:lnTo>
                  <a:lnTo>
                    <a:pt x="83827" y="224779"/>
                  </a:lnTo>
                  <a:lnTo>
                    <a:pt x="88995" y="234385"/>
                  </a:lnTo>
                  <a:lnTo>
                    <a:pt x="93941" y="244147"/>
                  </a:lnTo>
                  <a:lnTo>
                    <a:pt x="99021" y="254087"/>
                  </a:lnTo>
                  <a:lnTo>
                    <a:pt x="104439" y="264180"/>
                  </a:lnTo>
                  <a:lnTo>
                    <a:pt x="110231" y="274230"/>
                  </a:lnTo>
                  <a:lnTo>
                    <a:pt x="116351" y="283897"/>
                  </a:lnTo>
                  <a:lnTo>
                    <a:pt x="122740" y="293026"/>
                  </a:lnTo>
                  <a:lnTo>
                    <a:pt x="129658" y="301629"/>
                  </a:lnTo>
                  <a:lnTo>
                    <a:pt x="137667" y="309793"/>
                  </a:lnTo>
                  <a:lnTo>
                    <a:pt x="146983" y="317606"/>
                  </a:lnTo>
                  <a:lnTo>
                    <a:pt x="157511" y="324667"/>
                  </a:lnTo>
                  <a:lnTo>
                    <a:pt x="169027" y="330125"/>
                  </a:lnTo>
                  <a:lnTo>
                    <a:pt x="181285" y="333641"/>
                  </a:lnTo>
                  <a:lnTo>
                    <a:pt x="193752" y="335188"/>
                  </a:lnTo>
                  <a:lnTo>
                    <a:pt x="205655" y="334788"/>
                  </a:lnTo>
                  <a:lnTo>
                    <a:pt x="216616" y="332657"/>
                  </a:lnTo>
                  <a:lnTo>
                    <a:pt x="226617" y="328804"/>
                  </a:lnTo>
                  <a:lnTo>
                    <a:pt x="235802" y="322952"/>
                  </a:lnTo>
                  <a:lnTo>
                    <a:pt x="244349" y="315135"/>
                  </a:lnTo>
                  <a:lnTo>
                    <a:pt x="252261" y="305803"/>
                  </a:lnTo>
                  <a:lnTo>
                    <a:pt x="259364" y="295632"/>
                  </a:lnTo>
                  <a:lnTo>
                    <a:pt x="265623" y="285080"/>
                  </a:lnTo>
                  <a:lnTo>
                    <a:pt x="270982" y="274065"/>
                  </a:lnTo>
                  <a:lnTo>
                    <a:pt x="275284" y="262079"/>
                  </a:lnTo>
                  <a:lnTo>
                    <a:pt x="278546" y="248909"/>
                  </a:lnTo>
                  <a:lnTo>
                    <a:pt x="280924" y="234791"/>
                  </a:lnTo>
                  <a:lnTo>
                    <a:pt x="282610" y="220237"/>
                  </a:lnTo>
                  <a:lnTo>
                    <a:pt x="283785" y="205586"/>
                  </a:lnTo>
                  <a:lnTo>
                    <a:pt x="284594" y="190834"/>
                  </a:lnTo>
                  <a:lnTo>
                    <a:pt x="285144" y="175716"/>
                  </a:lnTo>
                  <a:lnTo>
                    <a:pt x="285514" y="160107"/>
                  </a:lnTo>
                  <a:lnTo>
                    <a:pt x="285592" y="144185"/>
                  </a:lnTo>
                  <a:lnTo>
                    <a:pt x="285114" y="128336"/>
                  </a:lnTo>
                  <a:lnTo>
                    <a:pt x="283974" y="112787"/>
                  </a:lnTo>
                  <a:lnTo>
                    <a:pt x="282225" y="97752"/>
                  </a:lnTo>
                  <a:lnTo>
                    <a:pt x="279978" y="83501"/>
                  </a:lnTo>
                  <a:lnTo>
                    <a:pt x="277352" y="70108"/>
                  </a:lnTo>
                  <a:lnTo>
                    <a:pt x="274283" y="57640"/>
                  </a:lnTo>
                  <a:lnTo>
                    <a:pt x="270546" y="46251"/>
                  </a:lnTo>
                  <a:lnTo>
                    <a:pt x="266078" y="35929"/>
                  </a:lnTo>
                  <a:lnTo>
                    <a:pt x="261261" y="26815"/>
                  </a:lnTo>
                  <a:lnTo>
                    <a:pt x="256361" y="18389"/>
                  </a:lnTo>
                  <a:lnTo>
                    <a:pt x="250946" y="9911"/>
                  </a:lnTo>
                  <a:lnTo>
                    <a:pt x="2441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711740" y="4811523"/>
              <a:ext cx="167273" cy="221918"/>
            </a:xfrm>
            <a:custGeom>
              <a:avLst/>
              <a:gdLst/>
              <a:ahLst/>
              <a:cxnLst/>
              <a:rect l="0" t="0" r="0" b="0"/>
              <a:pathLst>
                <a:path w="167273" h="221918">
                  <a:moveTo>
                    <a:pt x="68198" y="42114"/>
                  </a:moveTo>
                  <a:lnTo>
                    <a:pt x="56663" y="45182"/>
                  </a:lnTo>
                  <a:lnTo>
                    <a:pt x="47455" y="49245"/>
                  </a:lnTo>
                  <a:lnTo>
                    <a:pt x="39742" y="54742"/>
                  </a:lnTo>
                  <a:lnTo>
                    <a:pt x="32987" y="61674"/>
                  </a:lnTo>
                  <a:lnTo>
                    <a:pt x="26628" y="70120"/>
                  </a:lnTo>
                  <a:lnTo>
                    <a:pt x="20328" y="79971"/>
                  </a:lnTo>
                  <a:lnTo>
                    <a:pt x="14267" y="90982"/>
                  </a:lnTo>
                  <a:lnTo>
                    <a:pt x="9023" y="102883"/>
                  </a:lnTo>
                  <a:lnTo>
                    <a:pt x="4869" y="115435"/>
                  </a:lnTo>
                  <a:lnTo>
                    <a:pt x="1927" y="128283"/>
                  </a:lnTo>
                  <a:lnTo>
                    <a:pt x="327" y="140980"/>
                  </a:lnTo>
                  <a:lnTo>
                    <a:pt x="0" y="153292"/>
                  </a:lnTo>
                  <a:lnTo>
                    <a:pt x="900" y="165016"/>
                  </a:lnTo>
                  <a:lnTo>
                    <a:pt x="3092" y="175896"/>
                  </a:lnTo>
                  <a:lnTo>
                    <a:pt x="6498" y="185878"/>
                  </a:lnTo>
                  <a:lnTo>
                    <a:pt x="11241" y="194904"/>
                  </a:lnTo>
                  <a:lnTo>
                    <a:pt x="17705" y="202829"/>
                  </a:lnTo>
                  <a:lnTo>
                    <a:pt x="25940" y="209672"/>
                  </a:lnTo>
                  <a:lnTo>
                    <a:pt x="35555" y="215269"/>
                  </a:lnTo>
                  <a:lnTo>
                    <a:pt x="45918" y="219206"/>
                  </a:lnTo>
                  <a:lnTo>
                    <a:pt x="56583" y="221406"/>
                  </a:lnTo>
                  <a:lnTo>
                    <a:pt x="67166" y="221917"/>
                  </a:lnTo>
                  <a:lnTo>
                    <a:pt x="77265" y="220748"/>
                  </a:lnTo>
                  <a:lnTo>
                    <a:pt x="86724" y="218073"/>
                  </a:lnTo>
                  <a:lnTo>
                    <a:pt x="95736" y="214177"/>
                  </a:lnTo>
                  <a:lnTo>
                    <a:pt x="104716" y="209354"/>
                  </a:lnTo>
                  <a:lnTo>
                    <a:pt x="113906" y="203846"/>
                  </a:lnTo>
                  <a:lnTo>
                    <a:pt x="123218" y="197523"/>
                  </a:lnTo>
                  <a:lnTo>
                    <a:pt x="132324" y="189915"/>
                  </a:lnTo>
                  <a:lnTo>
                    <a:pt x="141033" y="180869"/>
                  </a:lnTo>
                  <a:lnTo>
                    <a:pt x="149002" y="170521"/>
                  </a:lnTo>
                  <a:lnTo>
                    <a:pt x="155668" y="159126"/>
                  </a:lnTo>
                  <a:lnTo>
                    <a:pt x="160845" y="146945"/>
                  </a:lnTo>
                  <a:lnTo>
                    <a:pt x="164506" y="134359"/>
                  </a:lnTo>
                  <a:lnTo>
                    <a:pt x="166604" y="121844"/>
                  </a:lnTo>
                  <a:lnTo>
                    <a:pt x="167272" y="109654"/>
                  </a:lnTo>
                  <a:lnTo>
                    <a:pt x="166604" y="97842"/>
                  </a:lnTo>
                  <a:lnTo>
                    <a:pt x="164569" y="86371"/>
                  </a:lnTo>
                  <a:lnTo>
                    <a:pt x="161278" y="75175"/>
                  </a:lnTo>
                  <a:lnTo>
                    <a:pt x="156951" y="64350"/>
                  </a:lnTo>
                  <a:lnTo>
                    <a:pt x="151832" y="54146"/>
                  </a:lnTo>
                  <a:lnTo>
                    <a:pt x="146130" y="44655"/>
                  </a:lnTo>
                  <a:lnTo>
                    <a:pt x="139934" y="35917"/>
                  </a:lnTo>
                  <a:lnTo>
                    <a:pt x="132396" y="27050"/>
                  </a:lnTo>
                  <a:lnTo>
                    <a:pt x="120622" y="16157"/>
                  </a:lnTo>
                  <a:lnTo>
                    <a:pt x="997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31875" y="863336"/>
            <a:ext cx="1695089" cy="1147608"/>
          </a:xfrm>
          <a:custGeom>
            <a:avLst/>
            <a:gdLst/>
            <a:ahLst/>
            <a:cxnLst/>
            <a:rect l="0" t="0" r="0" b="0"/>
            <a:pathLst>
              <a:path w="1695089" h="1147608">
                <a:moveTo>
                  <a:pt x="847684" y="0"/>
                </a:moveTo>
                <a:lnTo>
                  <a:pt x="1695088" y="1147607"/>
                </a:lnTo>
                <a:lnTo>
                  <a:pt x="0" y="114760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702129" y="3629502"/>
            <a:ext cx="1221306" cy="1057714"/>
          </a:xfrm>
          <a:custGeom>
            <a:avLst/>
            <a:gdLst/>
            <a:ahLst/>
            <a:cxnLst/>
            <a:rect l="0" t="0" r="0" b="0"/>
            <a:pathLst>
              <a:path w="1221306" h="1057714">
                <a:moveTo>
                  <a:pt x="610653" y="0"/>
                </a:moveTo>
                <a:lnTo>
                  <a:pt x="1221305" y="1057713"/>
                </a:lnTo>
                <a:lnTo>
                  <a:pt x="0" y="105771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979357" y="3979772"/>
            <a:ext cx="652768" cy="168457"/>
            <a:chOff x="1979357" y="3979772"/>
            <a:chExt cx="652768" cy="168457"/>
          </a:xfrm>
        </p:grpSpPr>
        <p:sp>
          <p:nvSpPr>
            <p:cNvPr id="4" name="Freeform 3"/>
            <p:cNvSpPr/>
            <p:nvPr/>
          </p:nvSpPr>
          <p:spPr>
            <a:xfrm>
              <a:off x="1979357" y="4011357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1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70" y="42937"/>
                  </a:lnTo>
                  <a:lnTo>
                    <a:pt x="42846" y="50711"/>
                  </a:lnTo>
                  <a:lnTo>
                    <a:pt x="49629" y="58305"/>
                  </a:lnTo>
                  <a:lnTo>
                    <a:pt x="56486" y="65742"/>
                  </a:lnTo>
                  <a:lnTo>
                    <a:pt x="63396" y="73056"/>
                  </a:lnTo>
                  <a:lnTo>
                    <a:pt x="70341" y="80282"/>
                  </a:lnTo>
                  <a:lnTo>
                    <a:pt x="77306" y="87442"/>
                  </a:lnTo>
                  <a:lnTo>
                    <a:pt x="84171" y="94641"/>
                  </a:lnTo>
                  <a:lnTo>
                    <a:pt x="91497" y="102969"/>
                  </a:lnTo>
                  <a:lnTo>
                    <a:pt x="101042" y="115397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95253" y="3979772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0"/>
                  </a:moveTo>
                  <a:lnTo>
                    <a:pt x="128136" y="3067"/>
                  </a:lnTo>
                  <a:lnTo>
                    <a:pt x="120430" y="7130"/>
                  </a:lnTo>
                  <a:lnTo>
                    <a:pt x="113028" y="12618"/>
                  </a:lnTo>
                  <a:lnTo>
                    <a:pt x="105767" y="19205"/>
                  </a:lnTo>
                  <a:lnTo>
                    <a:pt x="98588" y="26355"/>
                  </a:lnTo>
                  <a:lnTo>
                    <a:pt x="91463" y="33699"/>
                  </a:lnTo>
                  <a:lnTo>
                    <a:pt x="84372" y="41058"/>
                  </a:lnTo>
                  <a:lnTo>
                    <a:pt x="77306" y="48368"/>
                  </a:lnTo>
                  <a:lnTo>
                    <a:pt x="70255" y="55611"/>
                  </a:lnTo>
                  <a:lnTo>
                    <a:pt x="63214" y="62795"/>
                  </a:lnTo>
                  <a:lnTo>
                    <a:pt x="56181" y="69931"/>
                  </a:lnTo>
                  <a:lnTo>
                    <a:pt x="49152" y="77033"/>
                  </a:lnTo>
                  <a:lnTo>
                    <a:pt x="42127" y="84109"/>
                  </a:lnTo>
                  <a:lnTo>
                    <a:pt x="35104" y="91167"/>
                  </a:lnTo>
                  <a:lnTo>
                    <a:pt x="28091" y="98203"/>
                  </a:lnTo>
                  <a:lnTo>
                    <a:pt x="21392" y="104918"/>
                  </a:lnTo>
                  <a:lnTo>
                    <a:pt x="14940" y="111382"/>
                  </a:lnTo>
                  <a:lnTo>
                    <a:pt x="8171" y="11816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2290604" y="4537782"/>
            <a:ext cx="25666" cy="273742"/>
          </a:xfrm>
          <a:custGeom>
            <a:avLst/>
            <a:gdLst/>
            <a:ahLst/>
            <a:cxnLst/>
            <a:rect l="0" t="0" r="0" b="0"/>
            <a:pathLst>
              <a:path w="25666" h="273742">
                <a:moveTo>
                  <a:pt x="4608" y="0"/>
                </a:moveTo>
                <a:lnTo>
                  <a:pt x="1808" y="8935"/>
                </a:lnTo>
                <a:lnTo>
                  <a:pt x="306" y="18563"/>
                </a:lnTo>
                <a:lnTo>
                  <a:pt x="0" y="29855"/>
                </a:lnTo>
                <a:lnTo>
                  <a:pt x="679" y="42695"/>
                </a:lnTo>
                <a:lnTo>
                  <a:pt x="2147" y="56822"/>
                </a:lnTo>
                <a:lnTo>
                  <a:pt x="4211" y="71947"/>
                </a:lnTo>
                <a:lnTo>
                  <a:pt x="6548" y="87809"/>
                </a:lnTo>
                <a:lnTo>
                  <a:pt x="8722" y="104197"/>
                </a:lnTo>
                <a:lnTo>
                  <a:pt x="10516" y="120954"/>
                </a:lnTo>
                <a:lnTo>
                  <a:pt x="12056" y="137966"/>
                </a:lnTo>
                <a:lnTo>
                  <a:pt x="13704" y="155153"/>
                </a:lnTo>
                <a:lnTo>
                  <a:pt x="15663" y="172448"/>
                </a:lnTo>
                <a:lnTo>
                  <a:pt x="17820" y="189635"/>
                </a:lnTo>
                <a:lnTo>
                  <a:pt x="20042" y="208337"/>
                </a:lnTo>
                <a:lnTo>
                  <a:pt x="22527" y="233550"/>
                </a:lnTo>
                <a:lnTo>
                  <a:pt x="25665" y="273741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00455" y="3769202"/>
            <a:ext cx="200043" cy="75761"/>
          </a:xfrm>
          <a:custGeom>
            <a:avLst/>
            <a:gdLst/>
            <a:ahLst/>
            <a:cxnLst/>
            <a:rect l="0" t="0" r="0" b="0"/>
            <a:pathLst>
              <a:path w="200043" h="75761">
                <a:moveTo>
                  <a:pt x="0" y="0"/>
                </a:moveTo>
                <a:lnTo>
                  <a:pt x="2934" y="8801"/>
                </a:lnTo>
                <a:lnTo>
                  <a:pt x="5717" y="17148"/>
                </a:lnTo>
                <a:lnTo>
                  <a:pt x="8625" y="25838"/>
                </a:lnTo>
                <a:lnTo>
                  <a:pt x="12011" y="34613"/>
                </a:lnTo>
                <a:lnTo>
                  <a:pt x="16473" y="42811"/>
                </a:lnTo>
                <a:lnTo>
                  <a:pt x="22243" y="50097"/>
                </a:lnTo>
                <a:lnTo>
                  <a:pt x="29233" y="56459"/>
                </a:lnTo>
                <a:lnTo>
                  <a:pt x="37217" y="62040"/>
                </a:lnTo>
                <a:lnTo>
                  <a:pt x="45957" y="67005"/>
                </a:lnTo>
                <a:lnTo>
                  <a:pt x="55249" y="71188"/>
                </a:lnTo>
                <a:lnTo>
                  <a:pt x="64930" y="74100"/>
                </a:lnTo>
                <a:lnTo>
                  <a:pt x="74888" y="75579"/>
                </a:lnTo>
                <a:lnTo>
                  <a:pt x="85200" y="75760"/>
                </a:lnTo>
                <a:lnTo>
                  <a:pt x="96114" y="74894"/>
                </a:lnTo>
                <a:lnTo>
                  <a:pt x="107711" y="73232"/>
                </a:lnTo>
                <a:lnTo>
                  <a:pt x="119602" y="70831"/>
                </a:lnTo>
                <a:lnTo>
                  <a:pt x="131051" y="67548"/>
                </a:lnTo>
                <a:lnTo>
                  <a:pt x="141676" y="63380"/>
                </a:lnTo>
                <a:lnTo>
                  <a:pt x="151437" y="58447"/>
                </a:lnTo>
                <a:lnTo>
                  <a:pt x="160453" y="52911"/>
                </a:lnTo>
                <a:lnTo>
                  <a:pt x="168879" y="46936"/>
                </a:lnTo>
                <a:lnTo>
                  <a:pt x="176564" y="40953"/>
                </a:lnTo>
                <a:lnTo>
                  <a:pt x="183800" y="35068"/>
                </a:lnTo>
                <a:lnTo>
                  <a:pt x="191225" y="28768"/>
                </a:lnTo>
                <a:lnTo>
                  <a:pt x="200042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842487" y="4443026"/>
            <a:ext cx="937037" cy="221099"/>
            <a:chOff x="1842487" y="4443026"/>
            <a:chExt cx="937037" cy="221099"/>
          </a:xfrm>
        </p:grpSpPr>
        <p:sp>
          <p:nvSpPr>
            <p:cNvPr id="9" name="Freeform 8"/>
            <p:cNvSpPr/>
            <p:nvPr/>
          </p:nvSpPr>
          <p:spPr>
            <a:xfrm>
              <a:off x="2691330" y="4443026"/>
              <a:ext cx="88194" cy="221099"/>
            </a:xfrm>
            <a:custGeom>
              <a:avLst/>
              <a:gdLst/>
              <a:ahLst/>
              <a:cxnLst/>
              <a:rect l="0" t="0" r="0" b="0"/>
              <a:pathLst>
                <a:path w="88194" h="221099">
                  <a:moveTo>
                    <a:pt x="88193" y="0"/>
                  </a:moveTo>
                  <a:lnTo>
                    <a:pt x="79459" y="3001"/>
                  </a:lnTo>
                  <a:lnTo>
                    <a:pt x="71752" y="6423"/>
                  </a:lnTo>
                  <a:lnTo>
                    <a:pt x="64350" y="10624"/>
                  </a:lnTo>
                  <a:lnTo>
                    <a:pt x="57089" y="15696"/>
                  </a:lnTo>
                  <a:lnTo>
                    <a:pt x="49910" y="21826"/>
                  </a:lnTo>
                  <a:lnTo>
                    <a:pt x="42789" y="29010"/>
                  </a:lnTo>
                  <a:lnTo>
                    <a:pt x="35872" y="37097"/>
                  </a:lnTo>
                  <a:lnTo>
                    <a:pt x="29453" y="45892"/>
                  </a:lnTo>
                  <a:lnTo>
                    <a:pt x="23660" y="55217"/>
                  </a:lnTo>
                  <a:lnTo>
                    <a:pt x="18618" y="65087"/>
                  </a:lnTo>
                  <a:lnTo>
                    <a:pt x="14530" y="75697"/>
                  </a:lnTo>
                  <a:lnTo>
                    <a:pt x="11406" y="87089"/>
                  </a:lnTo>
                  <a:lnTo>
                    <a:pt x="8952" y="99011"/>
                  </a:lnTo>
                  <a:lnTo>
                    <a:pt x="6681" y="111013"/>
                  </a:lnTo>
                  <a:lnTo>
                    <a:pt x="4305" y="122827"/>
                  </a:lnTo>
                  <a:lnTo>
                    <a:pt x="2046" y="134370"/>
                  </a:lnTo>
                  <a:lnTo>
                    <a:pt x="514" y="145654"/>
                  </a:lnTo>
                  <a:lnTo>
                    <a:pt x="0" y="156721"/>
                  </a:lnTo>
                  <a:lnTo>
                    <a:pt x="322" y="167553"/>
                  </a:lnTo>
                  <a:lnTo>
                    <a:pt x="1030" y="179337"/>
                  </a:lnTo>
                  <a:lnTo>
                    <a:pt x="2191" y="195345"/>
                  </a:lnTo>
                  <a:lnTo>
                    <a:pt x="396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2487" y="4453554"/>
              <a:ext cx="122483" cy="178985"/>
            </a:xfrm>
            <a:custGeom>
              <a:avLst/>
              <a:gdLst/>
              <a:ahLst/>
              <a:cxnLst/>
              <a:rect l="0" t="0" r="0" b="0"/>
              <a:pathLst>
                <a:path w="122483" h="178985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42" y="8620"/>
                  </a:lnTo>
                  <a:lnTo>
                    <a:pt x="34790" y="11833"/>
                  </a:lnTo>
                  <a:lnTo>
                    <a:pt x="43637" y="15647"/>
                  </a:lnTo>
                  <a:lnTo>
                    <a:pt x="52175" y="20164"/>
                  </a:lnTo>
                  <a:lnTo>
                    <a:pt x="60364" y="25328"/>
                  </a:lnTo>
                  <a:lnTo>
                    <a:pt x="68241" y="31016"/>
                  </a:lnTo>
                  <a:lnTo>
                    <a:pt x="75867" y="37105"/>
                  </a:lnTo>
                  <a:lnTo>
                    <a:pt x="83140" y="43650"/>
                  </a:lnTo>
                  <a:lnTo>
                    <a:pt x="89805" y="50876"/>
                  </a:lnTo>
                  <a:lnTo>
                    <a:pt x="95771" y="58848"/>
                  </a:lnTo>
                  <a:lnTo>
                    <a:pt x="101101" y="67489"/>
                  </a:lnTo>
                  <a:lnTo>
                    <a:pt x="105915" y="76668"/>
                  </a:lnTo>
                  <a:lnTo>
                    <a:pt x="110336" y="86256"/>
                  </a:lnTo>
                  <a:lnTo>
                    <a:pt x="114305" y="96305"/>
                  </a:lnTo>
                  <a:lnTo>
                    <a:pt x="117599" y="107036"/>
                  </a:lnTo>
                  <a:lnTo>
                    <a:pt x="120145" y="118501"/>
                  </a:lnTo>
                  <a:lnTo>
                    <a:pt x="121829" y="130205"/>
                  </a:lnTo>
                  <a:lnTo>
                    <a:pt x="122482" y="142448"/>
                  </a:lnTo>
                  <a:lnTo>
                    <a:pt x="121041" y="157423"/>
                  </a:lnTo>
                  <a:lnTo>
                    <a:pt x="11581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21430" y="1231834"/>
            <a:ext cx="989679" cy="231628"/>
            <a:chOff x="1821430" y="1231834"/>
            <a:chExt cx="989679" cy="231628"/>
          </a:xfrm>
        </p:grpSpPr>
        <p:sp>
          <p:nvSpPr>
            <p:cNvPr id="12" name="Freeform 11"/>
            <p:cNvSpPr/>
            <p:nvPr/>
          </p:nvSpPr>
          <p:spPr>
            <a:xfrm>
              <a:off x="2632124" y="1316062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178984" y="0"/>
                  </a:moveTo>
                  <a:lnTo>
                    <a:pt x="170250" y="5867"/>
                  </a:lnTo>
                  <a:lnTo>
                    <a:pt x="162543" y="11432"/>
                  </a:lnTo>
                  <a:lnTo>
                    <a:pt x="155141" y="17235"/>
                  </a:lnTo>
                  <a:lnTo>
                    <a:pt x="147880" y="23489"/>
                  </a:lnTo>
                  <a:lnTo>
                    <a:pt x="140702" y="30467"/>
                  </a:lnTo>
                  <a:lnTo>
                    <a:pt x="133572" y="38244"/>
                  </a:lnTo>
                  <a:lnTo>
                    <a:pt x="126308" y="46573"/>
                  </a:lnTo>
                  <a:lnTo>
                    <a:pt x="118593" y="55003"/>
                  </a:lnTo>
                  <a:lnTo>
                    <a:pt x="110289" y="63268"/>
                  </a:lnTo>
                  <a:lnTo>
                    <a:pt x="101424" y="71443"/>
                  </a:lnTo>
                  <a:lnTo>
                    <a:pt x="92094" y="79845"/>
                  </a:lnTo>
                  <a:lnTo>
                    <a:pt x="82409" y="88641"/>
                  </a:lnTo>
                  <a:lnTo>
                    <a:pt x="72465" y="97684"/>
                  </a:lnTo>
                  <a:lnTo>
                    <a:pt x="62338" y="106608"/>
                  </a:lnTo>
                  <a:lnTo>
                    <a:pt x="52091" y="115197"/>
                  </a:lnTo>
                  <a:lnTo>
                    <a:pt x="42027" y="123110"/>
                  </a:lnTo>
                  <a:lnTo>
                    <a:pt x="31595" y="130582"/>
                  </a:lnTo>
                  <a:lnTo>
                    <a:pt x="18762" y="1382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1430" y="1231834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3000" y="8868"/>
                  </a:lnTo>
                  <a:lnTo>
                    <a:pt x="6423" y="17855"/>
                  </a:lnTo>
                  <a:lnTo>
                    <a:pt x="10623" y="27850"/>
                  </a:lnTo>
                  <a:lnTo>
                    <a:pt x="15696" y="38831"/>
                  </a:lnTo>
                  <a:lnTo>
                    <a:pt x="21826" y="50642"/>
                  </a:lnTo>
                  <a:lnTo>
                    <a:pt x="29005" y="63101"/>
                  </a:lnTo>
                  <a:lnTo>
                    <a:pt x="36920" y="76038"/>
                  </a:lnTo>
                  <a:lnTo>
                    <a:pt x="45066" y="89319"/>
                  </a:lnTo>
                  <a:lnTo>
                    <a:pt x="53129" y="102827"/>
                  </a:lnTo>
                  <a:lnTo>
                    <a:pt x="60883" y="116074"/>
                  </a:lnTo>
                  <a:lnTo>
                    <a:pt x="68973" y="129601"/>
                  </a:lnTo>
                  <a:lnTo>
                    <a:pt x="79225" y="145712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37741" y="273740"/>
            <a:ext cx="4000867" cy="1516105"/>
            <a:chOff x="4337741" y="273740"/>
            <a:chExt cx="4000867" cy="1516105"/>
          </a:xfrm>
        </p:grpSpPr>
        <p:sp>
          <p:nvSpPr>
            <p:cNvPr id="15" name="Freeform 14"/>
            <p:cNvSpPr/>
            <p:nvPr/>
          </p:nvSpPr>
          <p:spPr>
            <a:xfrm>
              <a:off x="4337741" y="920206"/>
              <a:ext cx="534863" cy="290572"/>
            </a:xfrm>
            <a:custGeom>
              <a:avLst/>
              <a:gdLst/>
              <a:ahLst/>
              <a:cxnLst/>
              <a:rect l="0" t="0" r="0" b="0"/>
              <a:pathLst>
                <a:path w="534863" h="290572">
                  <a:moveTo>
                    <a:pt x="0" y="90529"/>
                  </a:moveTo>
                  <a:lnTo>
                    <a:pt x="11735" y="93463"/>
                  </a:lnTo>
                  <a:lnTo>
                    <a:pt x="22864" y="96245"/>
                  </a:lnTo>
                  <a:lnTo>
                    <a:pt x="34467" y="99140"/>
                  </a:lnTo>
                  <a:lnTo>
                    <a:pt x="46801" y="102008"/>
                  </a:lnTo>
                  <a:lnTo>
                    <a:pt x="60109" y="104524"/>
                  </a:lnTo>
                  <a:lnTo>
                    <a:pt x="74427" y="106540"/>
                  </a:lnTo>
                  <a:lnTo>
                    <a:pt x="89951" y="108225"/>
                  </a:lnTo>
                  <a:lnTo>
                    <a:pt x="107109" y="109968"/>
                  </a:lnTo>
                  <a:lnTo>
                    <a:pt x="125986" y="111994"/>
                  </a:lnTo>
                  <a:lnTo>
                    <a:pt x="146375" y="114356"/>
                  </a:lnTo>
                  <a:lnTo>
                    <a:pt x="167963" y="117021"/>
                  </a:lnTo>
                  <a:lnTo>
                    <a:pt x="190447" y="119923"/>
                  </a:lnTo>
                  <a:lnTo>
                    <a:pt x="213578" y="122838"/>
                  </a:lnTo>
                  <a:lnTo>
                    <a:pt x="237165" y="125408"/>
                  </a:lnTo>
                  <a:lnTo>
                    <a:pt x="261048" y="127470"/>
                  </a:lnTo>
                  <a:lnTo>
                    <a:pt x="284474" y="129192"/>
                  </a:lnTo>
                  <a:lnTo>
                    <a:pt x="306144" y="130963"/>
                  </a:lnTo>
                  <a:lnTo>
                    <a:pt x="325509" y="133008"/>
                  </a:lnTo>
                  <a:lnTo>
                    <a:pt x="343157" y="135384"/>
                  </a:lnTo>
                  <a:lnTo>
                    <a:pt x="360391" y="138058"/>
                  </a:lnTo>
                  <a:lnTo>
                    <a:pt x="378028" y="140966"/>
                  </a:lnTo>
                  <a:lnTo>
                    <a:pt x="396184" y="143886"/>
                  </a:lnTo>
                  <a:lnTo>
                    <a:pt x="414547" y="146459"/>
                  </a:lnTo>
                  <a:lnTo>
                    <a:pt x="432865" y="148514"/>
                  </a:lnTo>
                  <a:lnTo>
                    <a:pt x="450710" y="149892"/>
                  </a:lnTo>
                  <a:lnTo>
                    <a:pt x="467453" y="150367"/>
                  </a:lnTo>
                  <a:lnTo>
                    <a:pt x="482825" y="149897"/>
                  </a:lnTo>
                  <a:lnTo>
                    <a:pt x="495939" y="148276"/>
                  </a:lnTo>
                  <a:lnTo>
                    <a:pt x="505181" y="145061"/>
                  </a:lnTo>
                  <a:lnTo>
                    <a:pt x="510020" y="140156"/>
                  </a:lnTo>
                  <a:lnTo>
                    <a:pt x="510861" y="133760"/>
                  </a:lnTo>
                  <a:lnTo>
                    <a:pt x="508477" y="126180"/>
                  </a:lnTo>
                  <a:lnTo>
                    <a:pt x="503658" y="117717"/>
                  </a:lnTo>
                  <a:lnTo>
                    <a:pt x="497074" y="108783"/>
                  </a:lnTo>
                  <a:lnTo>
                    <a:pt x="489244" y="99874"/>
                  </a:lnTo>
                  <a:lnTo>
                    <a:pt x="480543" y="91253"/>
                  </a:lnTo>
                  <a:lnTo>
                    <a:pt x="471080" y="82822"/>
                  </a:lnTo>
                  <a:lnTo>
                    <a:pt x="460737" y="74241"/>
                  </a:lnTo>
                  <a:lnTo>
                    <a:pt x="449520" y="65325"/>
                  </a:lnTo>
                  <a:lnTo>
                    <a:pt x="437713" y="56370"/>
                  </a:lnTo>
                  <a:lnTo>
                    <a:pt x="425788" y="48036"/>
                  </a:lnTo>
                  <a:lnTo>
                    <a:pt x="414020" y="40648"/>
                  </a:lnTo>
                  <a:lnTo>
                    <a:pt x="402338" y="34043"/>
                  </a:lnTo>
                  <a:lnTo>
                    <a:pt x="390428" y="27765"/>
                  </a:lnTo>
                  <a:lnTo>
                    <a:pt x="378123" y="21509"/>
                  </a:lnTo>
                  <a:lnTo>
                    <a:pt x="365570" y="15306"/>
                  </a:lnTo>
                  <a:lnTo>
                    <a:pt x="353136" y="9434"/>
                  </a:lnTo>
                  <a:lnTo>
                    <a:pt x="341097" y="4071"/>
                  </a:lnTo>
                  <a:lnTo>
                    <a:pt x="331906" y="456"/>
                  </a:lnTo>
                  <a:lnTo>
                    <a:pt x="328986" y="0"/>
                  </a:lnTo>
                  <a:lnTo>
                    <a:pt x="332078" y="2041"/>
                  </a:lnTo>
                  <a:lnTo>
                    <a:pt x="339712" y="5768"/>
                  </a:lnTo>
                  <a:lnTo>
                    <a:pt x="350209" y="10607"/>
                  </a:lnTo>
                  <a:lnTo>
                    <a:pt x="361946" y="16182"/>
                  </a:lnTo>
                  <a:lnTo>
                    <a:pt x="373968" y="22248"/>
                  </a:lnTo>
                  <a:lnTo>
                    <a:pt x="386182" y="28803"/>
                  </a:lnTo>
                  <a:lnTo>
                    <a:pt x="399077" y="36046"/>
                  </a:lnTo>
                  <a:lnTo>
                    <a:pt x="412903" y="44028"/>
                  </a:lnTo>
                  <a:lnTo>
                    <a:pt x="427314" y="52339"/>
                  </a:lnTo>
                  <a:lnTo>
                    <a:pt x="441544" y="60233"/>
                  </a:lnTo>
                  <a:lnTo>
                    <a:pt x="455155" y="67323"/>
                  </a:lnTo>
                  <a:lnTo>
                    <a:pt x="467890" y="73727"/>
                  </a:lnTo>
                  <a:lnTo>
                    <a:pt x="479516" y="79869"/>
                  </a:lnTo>
                  <a:lnTo>
                    <a:pt x="490036" y="86038"/>
                  </a:lnTo>
                  <a:lnTo>
                    <a:pt x="499609" y="92353"/>
                  </a:lnTo>
                  <a:lnTo>
                    <a:pt x="508439" y="98833"/>
                  </a:lnTo>
                  <a:lnTo>
                    <a:pt x="516707" y="105467"/>
                  </a:lnTo>
                  <a:lnTo>
                    <a:pt x="524077" y="112551"/>
                  </a:lnTo>
                  <a:lnTo>
                    <a:pt x="529743" y="120672"/>
                  </a:lnTo>
                  <a:lnTo>
                    <a:pt x="533395" y="130049"/>
                  </a:lnTo>
                  <a:lnTo>
                    <a:pt x="534862" y="140109"/>
                  </a:lnTo>
                  <a:lnTo>
                    <a:pt x="533877" y="149714"/>
                  </a:lnTo>
                  <a:lnTo>
                    <a:pt x="530540" y="158248"/>
                  </a:lnTo>
                  <a:lnTo>
                    <a:pt x="525061" y="165772"/>
                  </a:lnTo>
                  <a:lnTo>
                    <a:pt x="517581" y="172740"/>
                  </a:lnTo>
                  <a:lnTo>
                    <a:pt x="508378" y="179504"/>
                  </a:lnTo>
                  <a:lnTo>
                    <a:pt x="498134" y="186405"/>
                  </a:lnTo>
                  <a:lnTo>
                    <a:pt x="487809" y="193817"/>
                  </a:lnTo>
                  <a:lnTo>
                    <a:pt x="477946" y="201885"/>
                  </a:lnTo>
                  <a:lnTo>
                    <a:pt x="468699" y="210409"/>
                  </a:lnTo>
                  <a:lnTo>
                    <a:pt x="460028" y="218970"/>
                  </a:lnTo>
                  <a:lnTo>
                    <a:pt x="451830" y="227322"/>
                  </a:lnTo>
                  <a:lnTo>
                    <a:pt x="444154" y="235556"/>
                  </a:lnTo>
                  <a:lnTo>
                    <a:pt x="437209" y="243996"/>
                  </a:lnTo>
                  <a:lnTo>
                    <a:pt x="431055" y="252809"/>
                  </a:lnTo>
                  <a:lnTo>
                    <a:pt x="425752" y="261557"/>
                  </a:lnTo>
                  <a:lnTo>
                    <a:pt x="420920" y="270145"/>
                  </a:lnTo>
                  <a:lnTo>
                    <a:pt x="416134" y="279330"/>
                  </a:lnTo>
                  <a:lnTo>
                    <a:pt x="410611" y="29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01095" y="301913"/>
              <a:ext cx="148710" cy="446486"/>
            </a:xfrm>
            <a:custGeom>
              <a:avLst/>
              <a:gdLst/>
              <a:ahLst/>
              <a:cxnLst/>
              <a:rect l="0" t="0" r="0" b="0"/>
              <a:pathLst>
                <a:path w="148710" h="446486">
                  <a:moveTo>
                    <a:pt x="10511" y="140283"/>
                  </a:moveTo>
                  <a:lnTo>
                    <a:pt x="10510" y="152086"/>
                  </a:lnTo>
                  <a:lnTo>
                    <a:pt x="10510" y="163855"/>
                  </a:lnTo>
                  <a:lnTo>
                    <a:pt x="10515" y="176754"/>
                  </a:lnTo>
                  <a:lnTo>
                    <a:pt x="10688" y="190948"/>
                  </a:lnTo>
                  <a:lnTo>
                    <a:pt x="11336" y="206573"/>
                  </a:lnTo>
                  <a:lnTo>
                    <a:pt x="12585" y="223548"/>
                  </a:lnTo>
                  <a:lnTo>
                    <a:pt x="14238" y="241649"/>
                  </a:lnTo>
                  <a:lnTo>
                    <a:pt x="15886" y="260618"/>
                  </a:lnTo>
                  <a:lnTo>
                    <a:pt x="17293" y="280211"/>
                  </a:lnTo>
                  <a:lnTo>
                    <a:pt x="18559" y="299754"/>
                  </a:lnTo>
                  <a:lnTo>
                    <a:pt x="20015" y="318188"/>
                  </a:lnTo>
                  <a:lnTo>
                    <a:pt x="21842" y="335031"/>
                  </a:lnTo>
                  <a:lnTo>
                    <a:pt x="23900" y="350475"/>
                  </a:lnTo>
                  <a:lnTo>
                    <a:pt x="25828" y="365082"/>
                  </a:lnTo>
                  <a:lnTo>
                    <a:pt x="27417" y="379285"/>
                  </a:lnTo>
                  <a:lnTo>
                    <a:pt x="28466" y="393319"/>
                  </a:lnTo>
                  <a:lnTo>
                    <a:pt x="28714" y="407297"/>
                  </a:lnTo>
                  <a:lnTo>
                    <a:pt x="28098" y="421234"/>
                  </a:lnTo>
                  <a:lnTo>
                    <a:pt x="26704" y="433989"/>
                  </a:lnTo>
                  <a:lnTo>
                    <a:pt x="24276" y="442962"/>
                  </a:lnTo>
                  <a:lnTo>
                    <a:pt x="21011" y="446485"/>
                  </a:lnTo>
                  <a:lnTo>
                    <a:pt x="18061" y="444635"/>
                  </a:lnTo>
                  <a:lnTo>
                    <a:pt x="15783" y="438350"/>
                  </a:lnTo>
                  <a:lnTo>
                    <a:pt x="13964" y="428698"/>
                  </a:lnTo>
                  <a:lnTo>
                    <a:pt x="12161" y="416605"/>
                  </a:lnTo>
                  <a:lnTo>
                    <a:pt x="10113" y="402791"/>
                  </a:lnTo>
                  <a:lnTo>
                    <a:pt x="7914" y="387948"/>
                  </a:lnTo>
                  <a:lnTo>
                    <a:pt x="5896" y="372759"/>
                  </a:lnTo>
                  <a:lnTo>
                    <a:pt x="4242" y="357607"/>
                  </a:lnTo>
                  <a:lnTo>
                    <a:pt x="2981" y="342313"/>
                  </a:lnTo>
                  <a:lnTo>
                    <a:pt x="2060" y="326283"/>
                  </a:lnTo>
                  <a:lnTo>
                    <a:pt x="1406" y="309232"/>
                  </a:lnTo>
                  <a:lnTo>
                    <a:pt x="951" y="291183"/>
                  </a:lnTo>
                  <a:lnTo>
                    <a:pt x="638" y="272302"/>
                  </a:lnTo>
                  <a:lnTo>
                    <a:pt x="424" y="252780"/>
                  </a:lnTo>
                  <a:lnTo>
                    <a:pt x="278" y="232788"/>
                  </a:lnTo>
                  <a:lnTo>
                    <a:pt x="181" y="212462"/>
                  </a:lnTo>
                  <a:lnTo>
                    <a:pt x="116" y="191907"/>
                  </a:lnTo>
                  <a:lnTo>
                    <a:pt x="71" y="171359"/>
                  </a:lnTo>
                  <a:lnTo>
                    <a:pt x="42" y="151177"/>
                  </a:lnTo>
                  <a:lnTo>
                    <a:pt x="22" y="131530"/>
                  </a:lnTo>
                  <a:lnTo>
                    <a:pt x="9" y="112574"/>
                  </a:lnTo>
                  <a:lnTo>
                    <a:pt x="0" y="94530"/>
                  </a:lnTo>
                  <a:lnTo>
                    <a:pt x="3" y="77437"/>
                  </a:lnTo>
                  <a:lnTo>
                    <a:pt x="345" y="61500"/>
                  </a:lnTo>
                  <a:lnTo>
                    <a:pt x="1639" y="47161"/>
                  </a:lnTo>
                  <a:lnTo>
                    <a:pt x="4158" y="34524"/>
                  </a:lnTo>
                  <a:lnTo>
                    <a:pt x="8326" y="23714"/>
                  </a:lnTo>
                  <a:lnTo>
                    <a:pt x="14863" y="15041"/>
                  </a:lnTo>
                  <a:lnTo>
                    <a:pt x="23925" y="8471"/>
                  </a:lnTo>
                  <a:lnTo>
                    <a:pt x="34893" y="3853"/>
                  </a:lnTo>
                  <a:lnTo>
                    <a:pt x="46694" y="1104"/>
                  </a:lnTo>
                  <a:lnTo>
                    <a:pt x="58619" y="0"/>
                  </a:lnTo>
                  <a:lnTo>
                    <a:pt x="70196" y="544"/>
                  </a:lnTo>
                  <a:lnTo>
                    <a:pt x="81037" y="3028"/>
                  </a:lnTo>
                  <a:lnTo>
                    <a:pt x="91024" y="7438"/>
                  </a:lnTo>
                  <a:lnTo>
                    <a:pt x="100238" y="13500"/>
                  </a:lnTo>
                  <a:lnTo>
                    <a:pt x="108827" y="20857"/>
                  </a:lnTo>
                  <a:lnTo>
                    <a:pt x="116943" y="29179"/>
                  </a:lnTo>
                  <a:lnTo>
                    <a:pt x="124550" y="38358"/>
                  </a:lnTo>
                  <a:lnTo>
                    <a:pt x="131440" y="48497"/>
                  </a:lnTo>
                  <a:lnTo>
                    <a:pt x="137550" y="59571"/>
                  </a:lnTo>
                  <a:lnTo>
                    <a:pt x="142636" y="71277"/>
                  </a:lnTo>
                  <a:lnTo>
                    <a:pt x="146222" y="83134"/>
                  </a:lnTo>
                  <a:lnTo>
                    <a:pt x="148187" y="94856"/>
                  </a:lnTo>
                  <a:lnTo>
                    <a:pt x="148709" y="106507"/>
                  </a:lnTo>
                  <a:lnTo>
                    <a:pt x="148078" y="118395"/>
                  </a:lnTo>
                  <a:lnTo>
                    <a:pt x="146574" y="130682"/>
                  </a:lnTo>
                  <a:lnTo>
                    <a:pt x="144109" y="143052"/>
                  </a:lnTo>
                  <a:lnTo>
                    <a:pt x="140253" y="154832"/>
                  </a:lnTo>
                  <a:lnTo>
                    <a:pt x="134882" y="165682"/>
                  </a:lnTo>
                  <a:lnTo>
                    <a:pt x="128157" y="175595"/>
                  </a:lnTo>
                  <a:lnTo>
                    <a:pt x="120348" y="184714"/>
                  </a:lnTo>
                  <a:lnTo>
                    <a:pt x="111723" y="193213"/>
                  </a:lnTo>
                  <a:lnTo>
                    <a:pt x="102508" y="201091"/>
                  </a:lnTo>
                  <a:lnTo>
                    <a:pt x="92878" y="208170"/>
                  </a:lnTo>
                  <a:lnTo>
                    <a:pt x="82973" y="214414"/>
                  </a:lnTo>
                  <a:lnTo>
                    <a:pt x="73339" y="219778"/>
                  </a:lnTo>
                  <a:lnTo>
                    <a:pt x="63987" y="224657"/>
                  </a:lnTo>
                  <a:lnTo>
                    <a:pt x="54097" y="229481"/>
                  </a:lnTo>
                  <a:lnTo>
                    <a:pt x="42096" y="235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39423" y="610652"/>
              <a:ext cx="123851" cy="140089"/>
            </a:xfrm>
            <a:custGeom>
              <a:avLst/>
              <a:gdLst/>
              <a:ahLst/>
              <a:cxnLst/>
              <a:rect l="0" t="0" r="0" b="0"/>
              <a:pathLst>
                <a:path w="123851" h="140089">
                  <a:moveTo>
                    <a:pt x="82753" y="0"/>
                  </a:moveTo>
                  <a:lnTo>
                    <a:pt x="73952" y="3001"/>
                  </a:lnTo>
                  <a:lnTo>
                    <a:pt x="65605" y="6424"/>
                  </a:lnTo>
                  <a:lnTo>
                    <a:pt x="56911" y="10629"/>
                  </a:lnTo>
                  <a:lnTo>
                    <a:pt x="47963" y="15875"/>
                  </a:lnTo>
                  <a:lnTo>
                    <a:pt x="39116" y="22653"/>
                  </a:lnTo>
                  <a:lnTo>
                    <a:pt x="30582" y="31085"/>
                  </a:lnTo>
                  <a:lnTo>
                    <a:pt x="22566" y="40825"/>
                  </a:lnTo>
                  <a:lnTo>
                    <a:pt x="15337" y="51268"/>
                  </a:lnTo>
                  <a:lnTo>
                    <a:pt x="8973" y="61986"/>
                  </a:lnTo>
                  <a:lnTo>
                    <a:pt x="3871" y="72603"/>
                  </a:lnTo>
                  <a:lnTo>
                    <a:pt x="800" y="82724"/>
                  </a:lnTo>
                  <a:lnTo>
                    <a:pt x="0" y="92193"/>
                  </a:lnTo>
                  <a:lnTo>
                    <a:pt x="1414" y="101042"/>
                  </a:lnTo>
                  <a:lnTo>
                    <a:pt x="4945" y="109379"/>
                  </a:lnTo>
                  <a:lnTo>
                    <a:pt x="10324" y="117316"/>
                  </a:lnTo>
                  <a:lnTo>
                    <a:pt x="17340" y="124632"/>
                  </a:lnTo>
                  <a:lnTo>
                    <a:pt x="25935" y="130795"/>
                  </a:lnTo>
                  <a:lnTo>
                    <a:pt x="35934" y="135598"/>
                  </a:lnTo>
                  <a:lnTo>
                    <a:pt x="47070" y="138822"/>
                  </a:lnTo>
                  <a:lnTo>
                    <a:pt x="59067" y="140088"/>
                  </a:lnTo>
                  <a:lnTo>
                    <a:pt x="71679" y="139371"/>
                  </a:lnTo>
                  <a:lnTo>
                    <a:pt x="84231" y="136618"/>
                  </a:lnTo>
                  <a:lnTo>
                    <a:pt x="95666" y="131579"/>
                  </a:lnTo>
                  <a:lnTo>
                    <a:pt x="105490" y="124335"/>
                  </a:lnTo>
                  <a:lnTo>
                    <a:pt x="113407" y="115065"/>
                  </a:lnTo>
                  <a:lnTo>
                    <a:pt x="119058" y="103878"/>
                  </a:lnTo>
                  <a:lnTo>
                    <a:pt x="122481" y="91035"/>
                  </a:lnTo>
                  <a:lnTo>
                    <a:pt x="123850" y="77363"/>
                  </a:lnTo>
                  <a:lnTo>
                    <a:pt x="123273" y="64114"/>
                  </a:lnTo>
                  <a:lnTo>
                    <a:pt x="121003" y="51957"/>
                  </a:lnTo>
                  <a:lnTo>
                    <a:pt x="117307" y="41108"/>
                  </a:lnTo>
                  <a:lnTo>
                    <a:pt x="111808" y="30440"/>
                  </a:lnTo>
                  <a:lnTo>
                    <a:pt x="101797" y="179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7461" y="379025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5" y="77808"/>
                  </a:lnTo>
                  <a:lnTo>
                    <a:pt x="2075" y="93048"/>
                  </a:lnTo>
                  <a:lnTo>
                    <a:pt x="3727" y="107704"/>
                  </a:lnTo>
                  <a:lnTo>
                    <a:pt x="5375" y="122823"/>
                  </a:lnTo>
                  <a:lnTo>
                    <a:pt x="6783" y="138980"/>
                  </a:lnTo>
                  <a:lnTo>
                    <a:pt x="8048" y="155781"/>
                  </a:lnTo>
                  <a:lnTo>
                    <a:pt x="9504" y="172159"/>
                  </a:lnTo>
                  <a:lnTo>
                    <a:pt x="11331" y="187518"/>
                  </a:lnTo>
                  <a:lnTo>
                    <a:pt x="13389" y="201917"/>
                  </a:lnTo>
                  <a:lnTo>
                    <a:pt x="15316" y="215800"/>
                  </a:lnTo>
                  <a:lnTo>
                    <a:pt x="16914" y="229502"/>
                  </a:lnTo>
                  <a:lnTo>
                    <a:pt x="18310" y="243025"/>
                  </a:lnTo>
                  <a:lnTo>
                    <a:pt x="19855" y="256126"/>
                  </a:lnTo>
                  <a:lnTo>
                    <a:pt x="21740" y="268679"/>
                  </a:lnTo>
                  <a:lnTo>
                    <a:pt x="23847" y="280451"/>
                  </a:lnTo>
                  <a:lnTo>
                    <a:pt x="26028" y="292290"/>
                  </a:lnTo>
                  <a:lnTo>
                    <a:pt x="28480" y="306355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22217" y="610652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5868" y="6002"/>
                  </a:lnTo>
                  <a:lnTo>
                    <a:pt x="11432" y="12847"/>
                  </a:lnTo>
                  <a:lnTo>
                    <a:pt x="17227" y="21225"/>
                  </a:lnTo>
                  <a:lnTo>
                    <a:pt x="23186" y="30575"/>
                  </a:lnTo>
                  <a:lnTo>
                    <a:pt x="29745" y="40835"/>
                  </a:lnTo>
                  <a:lnTo>
                    <a:pt x="38601" y="54026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11689" y="536953"/>
              <a:ext cx="136871" cy="368498"/>
            </a:xfrm>
            <a:custGeom>
              <a:avLst/>
              <a:gdLst/>
              <a:ahLst/>
              <a:cxnLst/>
              <a:rect l="0" t="0" r="0" b="0"/>
              <a:pathLst>
                <a:path w="136871" h="368498">
                  <a:moveTo>
                    <a:pt x="136870" y="0"/>
                  </a:moveTo>
                  <a:lnTo>
                    <a:pt x="131070" y="5934"/>
                  </a:lnTo>
                  <a:lnTo>
                    <a:pt x="126146" y="12139"/>
                  </a:lnTo>
                  <a:lnTo>
                    <a:pt x="121638" y="19249"/>
                  </a:lnTo>
                  <a:lnTo>
                    <a:pt x="117244" y="27707"/>
                  </a:lnTo>
                  <a:lnTo>
                    <a:pt x="112583" y="38299"/>
                  </a:lnTo>
                  <a:lnTo>
                    <a:pt x="107473" y="51239"/>
                  </a:lnTo>
                  <a:lnTo>
                    <a:pt x="102068" y="65797"/>
                  </a:lnTo>
                  <a:lnTo>
                    <a:pt x="96744" y="80631"/>
                  </a:lnTo>
                  <a:lnTo>
                    <a:pt x="91719" y="94933"/>
                  </a:lnTo>
                  <a:lnTo>
                    <a:pt x="87041" y="108444"/>
                  </a:lnTo>
                  <a:lnTo>
                    <a:pt x="82672" y="121198"/>
                  </a:lnTo>
                  <a:lnTo>
                    <a:pt x="78550" y="133327"/>
                  </a:lnTo>
                  <a:lnTo>
                    <a:pt x="74612" y="144980"/>
                  </a:lnTo>
                  <a:lnTo>
                    <a:pt x="70808" y="156287"/>
                  </a:lnTo>
                  <a:lnTo>
                    <a:pt x="67097" y="167349"/>
                  </a:lnTo>
                  <a:lnTo>
                    <a:pt x="63451" y="178240"/>
                  </a:lnTo>
                  <a:lnTo>
                    <a:pt x="59849" y="189013"/>
                  </a:lnTo>
                  <a:lnTo>
                    <a:pt x="56277" y="199707"/>
                  </a:lnTo>
                  <a:lnTo>
                    <a:pt x="52726" y="210346"/>
                  </a:lnTo>
                  <a:lnTo>
                    <a:pt x="49189" y="220949"/>
                  </a:lnTo>
                  <a:lnTo>
                    <a:pt x="45661" y="231527"/>
                  </a:lnTo>
                  <a:lnTo>
                    <a:pt x="42139" y="242089"/>
                  </a:lnTo>
                  <a:lnTo>
                    <a:pt x="38621" y="252639"/>
                  </a:lnTo>
                  <a:lnTo>
                    <a:pt x="35102" y="263187"/>
                  </a:lnTo>
                  <a:lnTo>
                    <a:pt x="31416" y="273898"/>
                  </a:lnTo>
                  <a:lnTo>
                    <a:pt x="27255" y="285082"/>
                  </a:lnTo>
                  <a:lnTo>
                    <a:pt x="22500" y="296859"/>
                  </a:lnTo>
                  <a:lnTo>
                    <a:pt x="17489" y="308973"/>
                  </a:lnTo>
                  <a:lnTo>
                    <a:pt x="12436" y="322280"/>
                  </a:lnTo>
                  <a:lnTo>
                    <a:pt x="6897" y="34018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69616" y="571570"/>
              <a:ext cx="143934" cy="386524"/>
            </a:xfrm>
            <a:custGeom>
              <a:avLst/>
              <a:gdLst/>
              <a:ahLst/>
              <a:cxnLst/>
              <a:rect l="0" t="0" r="0" b="0"/>
              <a:pathLst>
                <a:path w="143934" h="386524">
                  <a:moveTo>
                    <a:pt x="105285" y="123310"/>
                  </a:moveTo>
                  <a:lnTo>
                    <a:pt x="108152" y="111575"/>
                  </a:lnTo>
                  <a:lnTo>
                    <a:pt x="110294" y="100446"/>
                  </a:lnTo>
                  <a:lnTo>
                    <a:pt x="111888" y="88853"/>
                  </a:lnTo>
                  <a:lnTo>
                    <a:pt x="112723" y="76864"/>
                  </a:lnTo>
                  <a:lnTo>
                    <a:pt x="112275" y="64853"/>
                  </a:lnTo>
                  <a:lnTo>
                    <a:pt x="110366" y="53054"/>
                  </a:lnTo>
                  <a:lnTo>
                    <a:pt x="107129" y="41701"/>
                  </a:lnTo>
                  <a:lnTo>
                    <a:pt x="102820" y="31080"/>
                  </a:lnTo>
                  <a:lnTo>
                    <a:pt x="97687" y="21288"/>
                  </a:lnTo>
                  <a:lnTo>
                    <a:pt x="91463" y="12731"/>
                  </a:lnTo>
                  <a:lnTo>
                    <a:pt x="83398" y="6187"/>
                  </a:lnTo>
                  <a:lnTo>
                    <a:pt x="73247" y="1908"/>
                  </a:lnTo>
                  <a:lnTo>
                    <a:pt x="61856" y="0"/>
                  </a:lnTo>
                  <a:lnTo>
                    <a:pt x="50817" y="682"/>
                  </a:lnTo>
                  <a:lnTo>
                    <a:pt x="41030" y="3807"/>
                  </a:lnTo>
                  <a:lnTo>
                    <a:pt x="32682" y="8972"/>
                  </a:lnTo>
                  <a:lnTo>
                    <a:pt x="25620" y="15709"/>
                  </a:lnTo>
                  <a:lnTo>
                    <a:pt x="19583" y="23608"/>
                  </a:lnTo>
                  <a:lnTo>
                    <a:pt x="14478" y="32501"/>
                  </a:lnTo>
                  <a:lnTo>
                    <a:pt x="10398" y="42447"/>
                  </a:lnTo>
                  <a:lnTo>
                    <a:pt x="7314" y="53390"/>
                  </a:lnTo>
                  <a:lnTo>
                    <a:pt x="5239" y="65009"/>
                  </a:lnTo>
                  <a:lnTo>
                    <a:pt x="4293" y="76808"/>
                  </a:lnTo>
                  <a:lnTo>
                    <a:pt x="4446" y="88477"/>
                  </a:lnTo>
                  <a:lnTo>
                    <a:pt x="5853" y="99582"/>
                  </a:lnTo>
                  <a:lnTo>
                    <a:pt x="8927" y="109509"/>
                  </a:lnTo>
                  <a:lnTo>
                    <a:pt x="13736" y="118024"/>
                  </a:lnTo>
                  <a:lnTo>
                    <a:pt x="20068" y="124910"/>
                  </a:lnTo>
                  <a:lnTo>
                    <a:pt x="27606" y="129794"/>
                  </a:lnTo>
                  <a:lnTo>
                    <a:pt x="36040" y="132668"/>
                  </a:lnTo>
                  <a:lnTo>
                    <a:pt x="44955" y="133651"/>
                  </a:lnTo>
                  <a:lnTo>
                    <a:pt x="53852" y="132807"/>
                  </a:lnTo>
                  <a:lnTo>
                    <a:pt x="62456" y="130350"/>
                  </a:lnTo>
                  <a:lnTo>
                    <a:pt x="70535" y="126432"/>
                  </a:lnTo>
                  <a:lnTo>
                    <a:pt x="77815" y="121062"/>
                  </a:lnTo>
                  <a:lnTo>
                    <a:pt x="84232" y="114378"/>
                  </a:lnTo>
                  <a:lnTo>
                    <a:pt x="89880" y="106621"/>
                  </a:lnTo>
                  <a:lnTo>
                    <a:pt x="94916" y="98044"/>
                  </a:lnTo>
                  <a:lnTo>
                    <a:pt x="99500" y="88940"/>
                  </a:lnTo>
                  <a:lnTo>
                    <a:pt x="103982" y="82021"/>
                  </a:lnTo>
                  <a:lnTo>
                    <a:pt x="108275" y="80867"/>
                  </a:lnTo>
                  <a:lnTo>
                    <a:pt x="111840" y="85121"/>
                  </a:lnTo>
                  <a:lnTo>
                    <a:pt x="114928" y="93462"/>
                  </a:lnTo>
                  <a:lnTo>
                    <a:pt x="117872" y="104548"/>
                  </a:lnTo>
                  <a:lnTo>
                    <a:pt x="120851" y="117182"/>
                  </a:lnTo>
                  <a:lnTo>
                    <a:pt x="123929" y="130602"/>
                  </a:lnTo>
                  <a:lnTo>
                    <a:pt x="127112" y="144561"/>
                  </a:lnTo>
                  <a:lnTo>
                    <a:pt x="130384" y="159162"/>
                  </a:lnTo>
                  <a:lnTo>
                    <a:pt x="133721" y="174432"/>
                  </a:lnTo>
                  <a:lnTo>
                    <a:pt x="136941" y="190132"/>
                  </a:lnTo>
                  <a:lnTo>
                    <a:pt x="139722" y="205834"/>
                  </a:lnTo>
                  <a:lnTo>
                    <a:pt x="141920" y="221295"/>
                  </a:lnTo>
                  <a:lnTo>
                    <a:pt x="143394" y="236611"/>
                  </a:lnTo>
                  <a:lnTo>
                    <a:pt x="143933" y="252115"/>
                  </a:lnTo>
                  <a:lnTo>
                    <a:pt x="143512" y="267978"/>
                  </a:lnTo>
                  <a:lnTo>
                    <a:pt x="142094" y="283733"/>
                  </a:lnTo>
                  <a:lnTo>
                    <a:pt x="139546" y="298405"/>
                  </a:lnTo>
                  <a:lnTo>
                    <a:pt x="135902" y="311533"/>
                  </a:lnTo>
                  <a:lnTo>
                    <a:pt x="131169" y="323144"/>
                  </a:lnTo>
                  <a:lnTo>
                    <a:pt x="125243" y="333486"/>
                  </a:lnTo>
                  <a:lnTo>
                    <a:pt x="118182" y="342845"/>
                  </a:lnTo>
                  <a:lnTo>
                    <a:pt x="110171" y="351319"/>
                  </a:lnTo>
                  <a:lnTo>
                    <a:pt x="101423" y="358806"/>
                  </a:lnTo>
                  <a:lnTo>
                    <a:pt x="92128" y="365327"/>
                  </a:lnTo>
                  <a:lnTo>
                    <a:pt x="82277" y="370862"/>
                  </a:lnTo>
                  <a:lnTo>
                    <a:pt x="71679" y="375282"/>
                  </a:lnTo>
                  <a:lnTo>
                    <a:pt x="60304" y="378625"/>
                  </a:lnTo>
                  <a:lnTo>
                    <a:pt x="48659" y="381061"/>
                  </a:lnTo>
                  <a:lnTo>
                    <a:pt x="36463" y="383051"/>
                  </a:lnTo>
                  <a:lnTo>
                    <a:pt x="21527" y="384772"/>
                  </a:lnTo>
                  <a:lnTo>
                    <a:pt x="0" y="386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64912" y="558010"/>
              <a:ext cx="112202" cy="196370"/>
            </a:xfrm>
            <a:custGeom>
              <a:avLst/>
              <a:gdLst/>
              <a:ahLst/>
              <a:cxnLst/>
              <a:rect l="0" t="0" r="0" b="0"/>
              <a:pathLst>
                <a:path w="112202" h="196370">
                  <a:moveTo>
                    <a:pt x="67917" y="0"/>
                  </a:moveTo>
                  <a:lnTo>
                    <a:pt x="59182" y="6001"/>
                  </a:lnTo>
                  <a:lnTo>
                    <a:pt x="51476" y="12846"/>
                  </a:lnTo>
                  <a:lnTo>
                    <a:pt x="44074" y="21234"/>
                  </a:lnTo>
                  <a:lnTo>
                    <a:pt x="36813" y="30861"/>
                  </a:lnTo>
                  <a:lnTo>
                    <a:pt x="29634" y="41176"/>
                  </a:lnTo>
                  <a:lnTo>
                    <a:pt x="22518" y="51793"/>
                  </a:lnTo>
                  <a:lnTo>
                    <a:pt x="15773" y="62836"/>
                  </a:lnTo>
                  <a:lnTo>
                    <a:pt x="10003" y="74833"/>
                  </a:lnTo>
                  <a:lnTo>
                    <a:pt x="5463" y="88007"/>
                  </a:lnTo>
                  <a:lnTo>
                    <a:pt x="2246" y="102125"/>
                  </a:lnTo>
                  <a:lnTo>
                    <a:pt x="454" y="116679"/>
                  </a:lnTo>
                  <a:lnTo>
                    <a:pt x="0" y="131314"/>
                  </a:lnTo>
                  <a:lnTo>
                    <a:pt x="983" y="145548"/>
                  </a:lnTo>
                  <a:lnTo>
                    <a:pt x="3762" y="158720"/>
                  </a:lnTo>
                  <a:lnTo>
                    <a:pt x="8375" y="170559"/>
                  </a:lnTo>
                  <a:lnTo>
                    <a:pt x="14743" y="180659"/>
                  </a:lnTo>
                  <a:lnTo>
                    <a:pt x="22836" y="188322"/>
                  </a:lnTo>
                  <a:lnTo>
                    <a:pt x="32457" y="193396"/>
                  </a:lnTo>
                  <a:lnTo>
                    <a:pt x="42984" y="196025"/>
                  </a:lnTo>
                  <a:lnTo>
                    <a:pt x="53500" y="196369"/>
                  </a:lnTo>
                  <a:lnTo>
                    <a:pt x="63488" y="194748"/>
                  </a:lnTo>
                  <a:lnTo>
                    <a:pt x="72647" y="191410"/>
                  </a:lnTo>
                  <a:lnTo>
                    <a:pt x="80728" y="186438"/>
                  </a:lnTo>
                  <a:lnTo>
                    <a:pt x="87717" y="180025"/>
                  </a:lnTo>
                  <a:lnTo>
                    <a:pt x="93766" y="172450"/>
                  </a:lnTo>
                  <a:lnTo>
                    <a:pt x="99079" y="163996"/>
                  </a:lnTo>
                  <a:lnTo>
                    <a:pt x="103837" y="154894"/>
                  </a:lnTo>
                  <a:lnTo>
                    <a:pt x="107867" y="145003"/>
                  </a:lnTo>
                  <a:lnTo>
                    <a:pt x="110669" y="133846"/>
                  </a:lnTo>
                  <a:lnTo>
                    <a:pt x="112072" y="121272"/>
                  </a:lnTo>
                  <a:lnTo>
                    <a:pt x="112201" y="107742"/>
                  </a:lnTo>
                  <a:lnTo>
                    <a:pt x="111299" y="94121"/>
                  </a:lnTo>
                  <a:lnTo>
                    <a:pt x="109613" y="80933"/>
                  </a:lnTo>
                  <a:lnTo>
                    <a:pt x="107127" y="68586"/>
                  </a:lnTo>
                  <a:lnTo>
                    <a:pt x="103104" y="56225"/>
                  </a:lnTo>
                  <a:lnTo>
                    <a:pt x="94957" y="41655"/>
                  </a:lnTo>
                  <a:lnTo>
                    <a:pt x="7844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27585" y="542363"/>
              <a:ext cx="149065" cy="184104"/>
            </a:xfrm>
            <a:custGeom>
              <a:avLst/>
              <a:gdLst/>
              <a:ahLst/>
              <a:cxnLst/>
              <a:rect l="0" t="0" r="0" b="0"/>
              <a:pathLst>
                <a:path w="149065" h="184104">
                  <a:moveTo>
                    <a:pt x="0" y="57761"/>
                  </a:moveTo>
                  <a:lnTo>
                    <a:pt x="5801" y="69496"/>
                  </a:lnTo>
                  <a:lnTo>
                    <a:pt x="10725" y="80625"/>
                  </a:lnTo>
                  <a:lnTo>
                    <a:pt x="15223" y="92228"/>
                  </a:lnTo>
                  <a:lnTo>
                    <a:pt x="19271" y="104562"/>
                  </a:lnTo>
                  <a:lnTo>
                    <a:pt x="22636" y="117870"/>
                  </a:lnTo>
                  <a:lnTo>
                    <a:pt x="25216" y="132080"/>
                  </a:lnTo>
                  <a:lnTo>
                    <a:pt x="26097" y="143544"/>
                  </a:lnTo>
                  <a:lnTo>
                    <a:pt x="24710" y="147280"/>
                  </a:lnTo>
                  <a:lnTo>
                    <a:pt x="22326" y="143891"/>
                  </a:lnTo>
                  <a:lnTo>
                    <a:pt x="19870" y="135672"/>
                  </a:lnTo>
                  <a:lnTo>
                    <a:pt x="18141" y="124676"/>
                  </a:lnTo>
                  <a:lnTo>
                    <a:pt x="17475" y="112205"/>
                  </a:lnTo>
                  <a:lnTo>
                    <a:pt x="17848" y="98974"/>
                  </a:lnTo>
                  <a:lnTo>
                    <a:pt x="19090" y="85354"/>
                  </a:lnTo>
                  <a:lnTo>
                    <a:pt x="21001" y="71539"/>
                  </a:lnTo>
                  <a:lnTo>
                    <a:pt x="23401" y="57791"/>
                  </a:lnTo>
                  <a:lnTo>
                    <a:pt x="26150" y="44464"/>
                  </a:lnTo>
                  <a:lnTo>
                    <a:pt x="29155" y="31733"/>
                  </a:lnTo>
                  <a:lnTo>
                    <a:pt x="32833" y="20231"/>
                  </a:lnTo>
                  <a:lnTo>
                    <a:pt x="38051" y="11095"/>
                  </a:lnTo>
                  <a:lnTo>
                    <a:pt x="45153" y="4737"/>
                  </a:lnTo>
                  <a:lnTo>
                    <a:pt x="53688" y="1096"/>
                  </a:lnTo>
                  <a:lnTo>
                    <a:pt x="62718" y="0"/>
                  </a:lnTo>
                  <a:lnTo>
                    <a:pt x="71642" y="1084"/>
                  </a:lnTo>
                  <a:lnTo>
                    <a:pt x="80224" y="4215"/>
                  </a:lnTo>
                  <a:lnTo>
                    <a:pt x="88432" y="9573"/>
                  </a:lnTo>
                  <a:lnTo>
                    <a:pt x="96318" y="17059"/>
                  </a:lnTo>
                  <a:lnTo>
                    <a:pt x="103951" y="26337"/>
                  </a:lnTo>
                  <a:lnTo>
                    <a:pt x="111397" y="37004"/>
                  </a:lnTo>
                  <a:lnTo>
                    <a:pt x="118706" y="48693"/>
                  </a:lnTo>
                  <a:lnTo>
                    <a:pt x="125752" y="60947"/>
                  </a:lnTo>
                  <a:lnTo>
                    <a:pt x="132258" y="73238"/>
                  </a:lnTo>
                  <a:lnTo>
                    <a:pt x="138106" y="85284"/>
                  </a:lnTo>
                  <a:lnTo>
                    <a:pt x="143016" y="97168"/>
                  </a:lnTo>
                  <a:lnTo>
                    <a:pt x="146483" y="109220"/>
                  </a:lnTo>
                  <a:lnTo>
                    <a:pt x="148371" y="121616"/>
                  </a:lnTo>
                  <a:lnTo>
                    <a:pt x="149009" y="133966"/>
                  </a:lnTo>
                  <a:lnTo>
                    <a:pt x="149064" y="146721"/>
                  </a:lnTo>
                  <a:lnTo>
                    <a:pt x="148543" y="162122"/>
                  </a:lnTo>
                  <a:lnTo>
                    <a:pt x="147399" y="184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11855" y="553397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6350" y="1813"/>
                  </a:lnTo>
                  <a:lnTo>
                    <a:pt x="86723" y="311"/>
                  </a:lnTo>
                  <a:lnTo>
                    <a:pt x="75444" y="0"/>
                  </a:lnTo>
                  <a:lnTo>
                    <a:pt x="63014" y="513"/>
                  </a:lnTo>
                  <a:lnTo>
                    <a:pt x="49023" y="1385"/>
                  </a:lnTo>
                  <a:lnTo>
                    <a:pt x="30005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75067" y="305326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32" y="54255"/>
                  </a:lnTo>
                  <a:lnTo>
                    <a:pt x="33194" y="64269"/>
                  </a:lnTo>
                  <a:lnTo>
                    <a:pt x="39692" y="74442"/>
                  </a:lnTo>
                  <a:lnTo>
                    <a:pt x="46352" y="84729"/>
                  </a:lnTo>
                  <a:lnTo>
                    <a:pt x="52957" y="95093"/>
                  </a:lnTo>
                  <a:lnTo>
                    <a:pt x="59165" y="105511"/>
                  </a:lnTo>
                  <a:lnTo>
                    <a:pt x="64822" y="115951"/>
                  </a:lnTo>
                  <a:lnTo>
                    <a:pt x="69987" y="125947"/>
                  </a:lnTo>
                  <a:lnTo>
                    <a:pt x="75455" y="135583"/>
                  </a:lnTo>
                  <a:lnTo>
                    <a:pt x="82822" y="145704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96124" y="273740"/>
              <a:ext cx="157929" cy="547483"/>
            </a:xfrm>
            <a:custGeom>
              <a:avLst/>
              <a:gdLst/>
              <a:ahLst/>
              <a:cxnLst/>
              <a:rect l="0" t="0" r="0" b="0"/>
              <a:pathLst>
                <a:path w="157929" h="547483">
                  <a:moveTo>
                    <a:pt x="157928" y="0"/>
                  </a:moveTo>
                  <a:lnTo>
                    <a:pt x="152126" y="11803"/>
                  </a:lnTo>
                  <a:lnTo>
                    <a:pt x="147203" y="23572"/>
                  </a:lnTo>
                  <a:lnTo>
                    <a:pt x="142700" y="36462"/>
                  </a:lnTo>
                  <a:lnTo>
                    <a:pt x="138479" y="50310"/>
                  </a:lnTo>
                  <a:lnTo>
                    <a:pt x="134466" y="64638"/>
                  </a:lnTo>
                  <a:lnTo>
                    <a:pt x="130604" y="79103"/>
                  </a:lnTo>
                  <a:lnTo>
                    <a:pt x="126851" y="93380"/>
                  </a:lnTo>
                  <a:lnTo>
                    <a:pt x="123176" y="107108"/>
                  </a:lnTo>
                  <a:lnTo>
                    <a:pt x="119555" y="120154"/>
                  </a:lnTo>
                  <a:lnTo>
                    <a:pt x="115969" y="132725"/>
                  </a:lnTo>
                  <a:lnTo>
                    <a:pt x="112408" y="145247"/>
                  </a:lnTo>
                  <a:lnTo>
                    <a:pt x="108864" y="157974"/>
                  </a:lnTo>
                  <a:lnTo>
                    <a:pt x="105332" y="170982"/>
                  </a:lnTo>
                  <a:lnTo>
                    <a:pt x="101807" y="184255"/>
                  </a:lnTo>
                  <a:lnTo>
                    <a:pt x="98287" y="197740"/>
                  </a:lnTo>
                  <a:lnTo>
                    <a:pt x="94771" y="211220"/>
                  </a:lnTo>
                  <a:lnTo>
                    <a:pt x="91257" y="224343"/>
                  </a:lnTo>
                  <a:lnTo>
                    <a:pt x="87744" y="236950"/>
                  </a:lnTo>
                  <a:lnTo>
                    <a:pt x="84233" y="249212"/>
                  </a:lnTo>
                  <a:lnTo>
                    <a:pt x="80722" y="261518"/>
                  </a:lnTo>
                  <a:lnTo>
                    <a:pt x="77211" y="274097"/>
                  </a:lnTo>
                  <a:lnTo>
                    <a:pt x="73701" y="287004"/>
                  </a:lnTo>
                  <a:lnTo>
                    <a:pt x="70191" y="300209"/>
                  </a:lnTo>
                  <a:lnTo>
                    <a:pt x="66681" y="313652"/>
                  </a:lnTo>
                  <a:lnTo>
                    <a:pt x="63172" y="327273"/>
                  </a:lnTo>
                  <a:lnTo>
                    <a:pt x="59662" y="341024"/>
                  </a:lnTo>
                  <a:lnTo>
                    <a:pt x="56152" y="354861"/>
                  </a:lnTo>
                  <a:lnTo>
                    <a:pt x="52643" y="368593"/>
                  </a:lnTo>
                  <a:lnTo>
                    <a:pt x="49134" y="381893"/>
                  </a:lnTo>
                  <a:lnTo>
                    <a:pt x="45624" y="394617"/>
                  </a:lnTo>
                  <a:lnTo>
                    <a:pt x="42114" y="406789"/>
                  </a:lnTo>
                  <a:lnTo>
                    <a:pt x="38605" y="418504"/>
                  </a:lnTo>
                  <a:lnTo>
                    <a:pt x="35096" y="429867"/>
                  </a:lnTo>
                  <a:lnTo>
                    <a:pt x="31586" y="440975"/>
                  </a:lnTo>
                  <a:lnTo>
                    <a:pt x="28077" y="451900"/>
                  </a:lnTo>
                  <a:lnTo>
                    <a:pt x="24567" y="462703"/>
                  </a:lnTo>
                  <a:lnTo>
                    <a:pt x="21056" y="473587"/>
                  </a:lnTo>
                  <a:lnTo>
                    <a:pt x="17547" y="484887"/>
                  </a:lnTo>
                  <a:lnTo>
                    <a:pt x="14043" y="496733"/>
                  </a:lnTo>
                  <a:lnTo>
                    <a:pt x="10693" y="508497"/>
                  </a:lnTo>
                  <a:lnTo>
                    <a:pt x="7469" y="520041"/>
                  </a:lnTo>
                  <a:lnTo>
                    <a:pt x="4085" y="53238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67786" y="595579"/>
              <a:ext cx="146183" cy="205627"/>
            </a:xfrm>
            <a:custGeom>
              <a:avLst/>
              <a:gdLst/>
              <a:ahLst/>
              <a:cxnLst/>
              <a:rect l="0" t="0" r="0" b="0"/>
              <a:pathLst>
                <a:path w="146183" h="205627">
                  <a:moveTo>
                    <a:pt x="12566" y="88773"/>
                  </a:moveTo>
                  <a:lnTo>
                    <a:pt x="21368" y="85839"/>
                  </a:lnTo>
                  <a:lnTo>
                    <a:pt x="29715" y="83057"/>
                  </a:lnTo>
                  <a:lnTo>
                    <a:pt x="38418" y="80157"/>
                  </a:lnTo>
                  <a:lnTo>
                    <a:pt x="47712" y="77117"/>
                  </a:lnTo>
                  <a:lnTo>
                    <a:pt x="57855" y="73952"/>
                  </a:lnTo>
                  <a:lnTo>
                    <a:pt x="68895" y="70688"/>
                  </a:lnTo>
                  <a:lnTo>
                    <a:pt x="80562" y="67350"/>
                  </a:lnTo>
                  <a:lnTo>
                    <a:pt x="92384" y="63959"/>
                  </a:lnTo>
                  <a:lnTo>
                    <a:pt x="104063" y="60521"/>
                  </a:lnTo>
                  <a:lnTo>
                    <a:pt x="115176" y="56720"/>
                  </a:lnTo>
                  <a:lnTo>
                    <a:pt x="125104" y="51951"/>
                  </a:lnTo>
                  <a:lnTo>
                    <a:pt x="133616" y="45965"/>
                  </a:lnTo>
                  <a:lnTo>
                    <a:pt x="140329" y="38994"/>
                  </a:lnTo>
                  <a:lnTo>
                    <a:pt x="144566" y="31551"/>
                  </a:lnTo>
                  <a:lnTo>
                    <a:pt x="146182" y="23999"/>
                  </a:lnTo>
                  <a:lnTo>
                    <a:pt x="145167" y="16829"/>
                  </a:lnTo>
                  <a:lnTo>
                    <a:pt x="141377" y="10707"/>
                  </a:lnTo>
                  <a:lnTo>
                    <a:pt x="135020" y="5899"/>
                  </a:lnTo>
                  <a:lnTo>
                    <a:pt x="126704" y="2486"/>
                  </a:lnTo>
                  <a:lnTo>
                    <a:pt x="117230" y="556"/>
                  </a:lnTo>
                  <a:lnTo>
                    <a:pt x="107168" y="0"/>
                  </a:lnTo>
                  <a:lnTo>
                    <a:pt x="96993" y="743"/>
                  </a:lnTo>
                  <a:lnTo>
                    <a:pt x="87169" y="2829"/>
                  </a:lnTo>
                  <a:lnTo>
                    <a:pt x="77895" y="6154"/>
                  </a:lnTo>
                  <a:lnTo>
                    <a:pt x="69006" y="10502"/>
                  </a:lnTo>
                  <a:lnTo>
                    <a:pt x="60111" y="15637"/>
                  </a:lnTo>
                  <a:lnTo>
                    <a:pt x="50979" y="21353"/>
                  </a:lnTo>
                  <a:lnTo>
                    <a:pt x="41878" y="27648"/>
                  </a:lnTo>
                  <a:lnTo>
                    <a:pt x="33445" y="34704"/>
                  </a:lnTo>
                  <a:lnTo>
                    <a:pt x="25995" y="42568"/>
                  </a:lnTo>
                  <a:lnTo>
                    <a:pt x="19518" y="51307"/>
                  </a:lnTo>
                  <a:lnTo>
                    <a:pt x="13859" y="61083"/>
                  </a:lnTo>
                  <a:lnTo>
                    <a:pt x="8841" y="71882"/>
                  </a:lnTo>
                  <a:lnTo>
                    <a:pt x="4623" y="83387"/>
                  </a:lnTo>
                  <a:lnTo>
                    <a:pt x="1687" y="95103"/>
                  </a:lnTo>
                  <a:lnTo>
                    <a:pt x="192" y="106721"/>
                  </a:lnTo>
                  <a:lnTo>
                    <a:pt x="0" y="118131"/>
                  </a:lnTo>
                  <a:lnTo>
                    <a:pt x="858" y="129325"/>
                  </a:lnTo>
                  <a:lnTo>
                    <a:pt x="2519" y="140332"/>
                  </a:lnTo>
                  <a:lnTo>
                    <a:pt x="5090" y="151029"/>
                  </a:lnTo>
                  <a:lnTo>
                    <a:pt x="9019" y="161146"/>
                  </a:lnTo>
                  <a:lnTo>
                    <a:pt x="14439" y="170579"/>
                  </a:lnTo>
                  <a:lnTo>
                    <a:pt x="21197" y="179220"/>
                  </a:lnTo>
                  <a:lnTo>
                    <a:pt x="29029" y="186878"/>
                  </a:lnTo>
                  <a:lnTo>
                    <a:pt x="37672" y="193539"/>
                  </a:lnTo>
                  <a:lnTo>
                    <a:pt x="47070" y="199012"/>
                  </a:lnTo>
                  <a:lnTo>
                    <a:pt x="57354" y="202865"/>
                  </a:lnTo>
                  <a:lnTo>
                    <a:pt x="68512" y="205012"/>
                  </a:lnTo>
                  <a:lnTo>
                    <a:pt x="79809" y="205626"/>
                  </a:lnTo>
                  <a:lnTo>
                    <a:pt x="90991" y="204920"/>
                  </a:lnTo>
                  <a:lnTo>
                    <a:pt x="103037" y="201714"/>
                  </a:lnTo>
                  <a:lnTo>
                    <a:pt x="117851" y="194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71939" y="553402"/>
              <a:ext cx="218619" cy="236236"/>
            </a:xfrm>
            <a:custGeom>
              <a:avLst/>
              <a:gdLst/>
              <a:ahLst/>
              <a:cxnLst/>
              <a:rect l="0" t="0" r="0" b="0"/>
              <a:pathLst>
                <a:path w="218619" h="236236">
                  <a:moveTo>
                    <a:pt x="155853" y="4608"/>
                  </a:moveTo>
                  <a:lnTo>
                    <a:pt x="144051" y="1808"/>
                  </a:lnTo>
                  <a:lnTo>
                    <a:pt x="132282" y="306"/>
                  </a:lnTo>
                  <a:lnTo>
                    <a:pt x="119396" y="0"/>
                  </a:lnTo>
                  <a:lnTo>
                    <a:pt x="105721" y="679"/>
                  </a:lnTo>
                  <a:lnTo>
                    <a:pt x="92041" y="2147"/>
                  </a:lnTo>
                  <a:lnTo>
                    <a:pt x="78829" y="4220"/>
                  </a:lnTo>
                  <a:lnTo>
                    <a:pt x="66378" y="6903"/>
                  </a:lnTo>
                  <a:lnTo>
                    <a:pt x="54947" y="10374"/>
                  </a:lnTo>
                  <a:lnTo>
                    <a:pt x="44562" y="14674"/>
                  </a:lnTo>
                  <a:lnTo>
                    <a:pt x="35080" y="19865"/>
                  </a:lnTo>
                  <a:lnTo>
                    <a:pt x="26312" y="26106"/>
                  </a:lnTo>
                  <a:lnTo>
                    <a:pt x="18087" y="33381"/>
                  </a:lnTo>
                  <a:lnTo>
                    <a:pt x="10746" y="41539"/>
                  </a:lnTo>
                  <a:lnTo>
                    <a:pt x="5097" y="50385"/>
                  </a:lnTo>
                  <a:lnTo>
                    <a:pt x="1459" y="59732"/>
                  </a:lnTo>
                  <a:lnTo>
                    <a:pt x="0" y="69109"/>
                  </a:lnTo>
                  <a:lnTo>
                    <a:pt x="990" y="77791"/>
                  </a:lnTo>
                  <a:lnTo>
                    <a:pt x="4336" y="85436"/>
                  </a:lnTo>
                  <a:lnTo>
                    <a:pt x="9990" y="91889"/>
                  </a:lnTo>
                  <a:lnTo>
                    <a:pt x="18121" y="97007"/>
                  </a:lnTo>
                  <a:lnTo>
                    <a:pt x="28579" y="100853"/>
                  </a:lnTo>
                  <a:lnTo>
                    <a:pt x="40647" y="103470"/>
                  </a:lnTo>
                  <a:lnTo>
                    <a:pt x="53270" y="104794"/>
                  </a:lnTo>
                  <a:lnTo>
                    <a:pt x="65798" y="104920"/>
                  </a:lnTo>
                  <a:lnTo>
                    <a:pt x="78310" y="104381"/>
                  </a:lnTo>
                  <a:lnTo>
                    <a:pt x="91381" y="104022"/>
                  </a:lnTo>
                  <a:lnTo>
                    <a:pt x="105316" y="104311"/>
                  </a:lnTo>
                  <a:lnTo>
                    <a:pt x="119794" y="105509"/>
                  </a:lnTo>
                  <a:lnTo>
                    <a:pt x="134067" y="107843"/>
                  </a:lnTo>
                  <a:lnTo>
                    <a:pt x="147709" y="111306"/>
                  </a:lnTo>
                  <a:lnTo>
                    <a:pt x="160634" y="115733"/>
                  </a:lnTo>
                  <a:lnTo>
                    <a:pt x="172920" y="120914"/>
                  </a:lnTo>
                  <a:lnTo>
                    <a:pt x="184686" y="126661"/>
                  </a:lnTo>
                  <a:lnTo>
                    <a:pt x="195571" y="133145"/>
                  </a:lnTo>
                  <a:lnTo>
                    <a:pt x="204757" y="140860"/>
                  </a:lnTo>
                  <a:lnTo>
                    <a:pt x="211923" y="149965"/>
                  </a:lnTo>
                  <a:lnTo>
                    <a:pt x="216736" y="159842"/>
                  </a:lnTo>
                  <a:lnTo>
                    <a:pt x="218618" y="169325"/>
                  </a:lnTo>
                  <a:lnTo>
                    <a:pt x="217546" y="177777"/>
                  </a:lnTo>
                  <a:lnTo>
                    <a:pt x="213928" y="185246"/>
                  </a:lnTo>
                  <a:lnTo>
                    <a:pt x="208310" y="192177"/>
                  </a:lnTo>
                  <a:lnTo>
                    <a:pt x="201197" y="198908"/>
                  </a:lnTo>
                  <a:lnTo>
                    <a:pt x="192681" y="205446"/>
                  </a:lnTo>
                  <a:lnTo>
                    <a:pt x="182464" y="211551"/>
                  </a:lnTo>
                  <a:lnTo>
                    <a:pt x="170528" y="217106"/>
                  </a:lnTo>
                  <a:lnTo>
                    <a:pt x="157290" y="221989"/>
                  </a:lnTo>
                  <a:lnTo>
                    <a:pt x="141835" y="226486"/>
                  </a:lnTo>
                  <a:lnTo>
                    <a:pt x="119448" y="230990"/>
                  </a:lnTo>
                  <a:lnTo>
                    <a:pt x="82154" y="236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38959" y="1231834"/>
              <a:ext cx="9477" cy="326384"/>
            </a:xfrm>
            <a:custGeom>
              <a:avLst/>
              <a:gdLst/>
              <a:ahLst/>
              <a:cxnLst/>
              <a:rect l="0" t="0" r="0" b="0"/>
              <a:pathLst>
                <a:path w="9477" h="326384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63"/>
                  </a:lnTo>
                  <a:lnTo>
                    <a:pt x="1683" y="43049"/>
                  </a:lnTo>
                  <a:lnTo>
                    <a:pt x="835" y="58474"/>
                  </a:lnTo>
                  <a:lnTo>
                    <a:pt x="242" y="76087"/>
                  </a:lnTo>
                  <a:lnTo>
                    <a:pt x="0" y="94908"/>
                  </a:lnTo>
                  <a:lnTo>
                    <a:pt x="364" y="113296"/>
                  </a:lnTo>
                  <a:lnTo>
                    <a:pt x="1419" y="130361"/>
                  </a:lnTo>
                  <a:lnTo>
                    <a:pt x="2942" y="146254"/>
                  </a:lnTo>
                  <a:lnTo>
                    <a:pt x="4502" y="161759"/>
                  </a:lnTo>
                  <a:lnTo>
                    <a:pt x="5846" y="177415"/>
                  </a:lnTo>
                  <a:lnTo>
                    <a:pt x="6898" y="193424"/>
                  </a:lnTo>
                  <a:lnTo>
                    <a:pt x="7679" y="209805"/>
                  </a:lnTo>
                  <a:lnTo>
                    <a:pt x="8240" y="226496"/>
                  </a:lnTo>
                  <a:lnTo>
                    <a:pt x="8634" y="243246"/>
                  </a:lnTo>
                  <a:lnTo>
                    <a:pt x="8949" y="261592"/>
                  </a:lnTo>
                  <a:lnTo>
                    <a:pt x="9213" y="286501"/>
                  </a:lnTo>
                  <a:lnTo>
                    <a:pt x="947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32621" y="1142849"/>
              <a:ext cx="347442" cy="410237"/>
            </a:xfrm>
            <a:custGeom>
              <a:avLst/>
              <a:gdLst/>
              <a:ahLst/>
              <a:cxnLst/>
              <a:rect l="0" t="0" r="0" b="0"/>
              <a:pathLst>
                <a:path w="347442" h="410237">
                  <a:moveTo>
                    <a:pt x="0" y="120570"/>
                  </a:moveTo>
                  <a:lnTo>
                    <a:pt x="134" y="108969"/>
                  </a:lnTo>
                  <a:lnTo>
                    <a:pt x="1414" y="99121"/>
                  </a:lnTo>
                  <a:lnTo>
                    <a:pt x="4013" y="90115"/>
                  </a:lnTo>
                  <a:lnTo>
                    <a:pt x="7905" y="81674"/>
                  </a:lnTo>
                  <a:lnTo>
                    <a:pt x="13186" y="73647"/>
                  </a:lnTo>
                  <a:lnTo>
                    <a:pt x="19772" y="65924"/>
                  </a:lnTo>
                  <a:lnTo>
                    <a:pt x="27445" y="58419"/>
                  </a:lnTo>
                  <a:lnTo>
                    <a:pt x="35956" y="51068"/>
                  </a:lnTo>
                  <a:lnTo>
                    <a:pt x="45083" y="43824"/>
                  </a:lnTo>
                  <a:lnTo>
                    <a:pt x="54649" y="36652"/>
                  </a:lnTo>
                  <a:lnTo>
                    <a:pt x="64522" y="29531"/>
                  </a:lnTo>
                  <a:lnTo>
                    <a:pt x="74611" y="22452"/>
                  </a:lnTo>
                  <a:lnTo>
                    <a:pt x="85013" y="15733"/>
                  </a:lnTo>
                  <a:lnTo>
                    <a:pt x="95989" y="9980"/>
                  </a:lnTo>
                  <a:lnTo>
                    <a:pt x="107636" y="5451"/>
                  </a:lnTo>
                  <a:lnTo>
                    <a:pt x="119900" y="2242"/>
                  </a:lnTo>
                  <a:lnTo>
                    <a:pt x="132665" y="455"/>
                  </a:lnTo>
                  <a:lnTo>
                    <a:pt x="145800" y="0"/>
                  </a:lnTo>
                  <a:lnTo>
                    <a:pt x="158874" y="812"/>
                  </a:lnTo>
                  <a:lnTo>
                    <a:pt x="171193" y="2944"/>
                  </a:lnTo>
                  <a:lnTo>
                    <a:pt x="182432" y="6305"/>
                  </a:lnTo>
                  <a:lnTo>
                    <a:pt x="192452" y="10848"/>
                  </a:lnTo>
                  <a:lnTo>
                    <a:pt x="201118" y="16646"/>
                  </a:lnTo>
                  <a:lnTo>
                    <a:pt x="208497" y="23625"/>
                  </a:lnTo>
                  <a:lnTo>
                    <a:pt x="214642" y="31751"/>
                  </a:lnTo>
                  <a:lnTo>
                    <a:pt x="219487" y="41109"/>
                  </a:lnTo>
                  <a:lnTo>
                    <a:pt x="223117" y="51626"/>
                  </a:lnTo>
                  <a:lnTo>
                    <a:pt x="225573" y="63113"/>
                  </a:lnTo>
                  <a:lnTo>
                    <a:pt x="226783" y="75347"/>
                  </a:lnTo>
                  <a:lnTo>
                    <a:pt x="226819" y="88127"/>
                  </a:lnTo>
                  <a:lnTo>
                    <a:pt x="225879" y="101131"/>
                  </a:lnTo>
                  <a:lnTo>
                    <a:pt x="224185" y="113934"/>
                  </a:lnTo>
                  <a:lnTo>
                    <a:pt x="221928" y="126317"/>
                  </a:lnTo>
                  <a:lnTo>
                    <a:pt x="218939" y="138089"/>
                  </a:lnTo>
                  <a:lnTo>
                    <a:pt x="214722" y="149003"/>
                  </a:lnTo>
                  <a:lnTo>
                    <a:pt x="209105" y="159006"/>
                  </a:lnTo>
                  <a:lnTo>
                    <a:pt x="202214" y="168047"/>
                  </a:lnTo>
                  <a:lnTo>
                    <a:pt x="194293" y="175981"/>
                  </a:lnTo>
                  <a:lnTo>
                    <a:pt x="185612" y="182854"/>
                  </a:lnTo>
                  <a:lnTo>
                    <a:pt x="177038" y="189319"/>
                  </a:lnTo>
                  <a:lnTo>
                    <a:pt x="169967" y="196501"/>
                  </a:lnTo>
                  <a:lnTo>
                    <a:pt x="165048" y="204972"/>
                  </a:lnTo>
                  <a:lnTo>
                    <a:pt x="162563" y="214785"/>
                  </a:lnTo>
                  <a:lnTo>
                    <a:pt x="162785" y="225748"/>
                  </a:lnTo>
                  <a:lnTo>
                    <a:pt x="165561" y="237602"/>
                  </a:lnTo>
                  <a:lnTo>
                    <a:pt x="170304" y="249952"/>
                  </a:lnTo>
                  <a:lnTo>
                    <a:pt x="176219" y="262299"/>
                  </a:lnTo>
                  <a:lnTo>
                    <a:pt x="182739" y="274374"/>
                  </a:lnTo>
                  <a:lnTo>
                    <a:pt x="189551" y="286106"/>
                  </a:lnTo>
                  <a:lnTo>
                    <a:pt x="196495" y="297523"/>
                  </a:lnTo>
                  <a:lnTo>
                    <a:pt x="203496" y="308687"/>
                  </a:lnTo>
                  <a:lnTo>
                    <a:pt x="210518" y="319660"/>
                  </a:lnTo>
                  <a:lnTo>
                    <a:pt x="217548" y="330496"/>
                  </a:lnTo>
                  <a:lnTo>
                    <a:pt x="224581" y="341229"/>
                  </a:lnTo>
                  <a:lnTo>
                    <a:pt x="231782" y="351728"/>
                  </a:lnTo>
                  <a:lnTo>
                    <a:pt x="239456" y="361704"/>
                  </a:lnTo>
                  <a:lnTo>
                    <a:pt x="247733" y="371044"/>
                  </a:lnTo>
                  <a:lnTo>
                    <a:pt x="256581" y="379790"/>
                  </a:lnTo>
                  <a:lnTo>
                    <a:pt x="265899" y="388052"/>
                  </a:lnTo>
                  <a:lnTo>
                    <a:pt x="275576" y="395925"/>
                  </a:lnTo>
                  <a:lnTo>
                    <a:pt x="285514" y="402857"/>
                  </a:lnTo>
                  <a:lnTo>
                    <a:pt x="295639" y="407696"/>
                  </a:lnTo>
                  <a:lnTo>
                    <a:pt x="305879" y="409993"/>
                  </a:lnTo>
                  <a:lnTo>
                    <a:pt x="315739" y="410236"/>
                  </a:lnTo>
                  <a:lnTo>
                    <a:pt x="325268" y="409528"/>
                  </a:lnTo>
                  <a:lnTo>
                    <a:pt x="335302" y="407801"/>
                  </a:lnTo>
                  <a:lnTo>
                    <a:pt x="347441" y="40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27419" y="1346749"/>
              <a:ext cx="106220" cy="253583"/>
            </a:xfrm>
            <a:custGeom>
              <a:avLst/>
              <a:gdLst/>
              <a:ahLst/>
              <a:cxnLst/>
              <a:rect l="0" t="0" r="0" b="0"/>
              <a:pathLst>
                <a:path w="106220" h="253583">
                  <a:moveTo>
                    <a:pt x="0" y="53541"/>
                  </a:moveTo>
                  <a:lnTo>
                    <a:pt x="5935" y="59341"/>
                  </a:lnTo>
                  <a:lnTo>
                    <a:pt x="12140" y="64266"/>
                  </a:lnTo>
                  <a:lnTo>
                    <a:pt x="19236" y="68759"/>
                  </a:lnTo>
                  <a:lnTo>
                    <a:pt x="27176" y="72634"/>
                  </a:lnTo>
                  <a:lnTo>
                    <a:pt x="35822" y="75351"/>
                  </a:lnTo>
                  <a:lnTo>
                    <a:pt x="45017" y="76706"/>
                  </a:lnTo>
                  <a:lnTo>
                    <a:pt x="54616" y="76808"/>
                  </a:lnTo>
                  <a:lnTo>
                    <a:pt x="64506" y="75890"/>
                  </a:lnTo>
                  <a:lnTo>
                    <a:pt x="74585" y="74186"/>
                  </a:lnTo>
                  <a:lnTo>
                    <a:pt x="84300" y="71417"/>
                  </a:lnTo>
                  <a:lnTo>
                    <a:pt x="92685" y="66824"/>
                  </a:lnTo>
                  <a:lnTo>
                    <a:pt x="99311" y="60149"/>
                  </a:lnTo>
                  <a:lnTo>
                    <a:pt x="103927" y="51904"/>
                  </a:lnTo>
                  <a:lnTo>
                    <a:pt x="106209" y="43068"/>
                  </a:lnTo>
                  <a:lnTo>
                    <a:pt x="106219" y="34280"/>
                  </a:lnTo>
                  <a:lnTo>
                    <a:pt x="104141" y="25959"/>
                  </a:lnTo>
                  <a:lnTo>
                    <a:pt x="100097" y="18458"/>
                  </a:lnTo>
                  <a:lnTo>
                    <a:pt x="94346" y="11874"/>
                  </a:lnTo>
                  <a:lnTo>
                    <a:pt x="87234" y="6439"/>
                  </a:lnTo>
                  <a:lnTo>
                    <a:pt x="79100" y="2603"/>
                  </a:lnTo>
                  <a:lnTo>
                    <a:pt x="70229" y="469"/>
                  </a:lnTo>
                  <a:lnTo>
                    <a:pt x="61004" y="0"/>
                  </a:lnTo>
                  <a:lnTo>
                    <a:pt x="51892" y="1197"/>
                  </a:lnTo>
                  <a:lnTo>
                    <a:pt x="43140" y="3898"/>
                  </a:lnTo>
                  <a:lnTo>
                    <a:pt x="34959" y="8151"/>
                  </a:lnTo>
                  <a:lnTo>
                    <a:pt x="27610" y="14278"/>
                  </a:lnTo>
                  <a:lnTo>
                    <a:pt x="21152" y="22289"/>
                  </a:lnTo>
                  <a:lnTo>
                    <a:pt x="15646" y="31921"/>
                  </a:lnTo>
                  <a:lnTo>
                    <a:pt x="11237" y="42827"/>
                  </a:lnTo>
                  <a:lnTo>
                    <a:pt x="7904" y="54677"/>
                  </a:lnTo>
                  <a:lnTo>
                    <a:pt x="5646" y="67038"/>
                  </a:lnTo>
                  <a:lnTo>
                    <a:pt x="4572" y="79402"/>
                  </a:lnTo>
                  <a:lnTo>
                    <a:pt x="4631" y="91491"/>
                  </a:lnTo>
                  <a:lnTo>
                    <a:pt x="5804" y="103234"/>
                  </a:lnTo>
                  <a:lnTo>
                    <a:pt x="8187" y="114660"/>
                  </a:lnTo>
                  <a:lnTo>
                    <a:pt x="11716" y="125825"/>
                  </a:lnTo>
                  <a:lnTo>
                    <a:pt x="16203" y="136630"/>
                  </a:lnTo>
                  <a:lnTo>
                    <a:pt x="21432" y="146820"/>
                  </a:lnTo>
                  <a:lnTo>
                    <a:pt x="27210" y="156308"/>
                  </a:lnTo>
                  <a:lnTo>
                    <a:pt x="33547" y="165155"/>
                  </a:lnTo>
                  <a:lnTo>
                    <a:pt x="40632" y="173484"/>
                  </a:lnTo>
                  <a:lnTo>
                    <a:pt x="48505" y="181431"/>
                  </a:lnTo>
                  <a:lnTo>
                    <a:pt x="56911" y="189430"/>
                  </a:lnTo>
                  <a:lnTo>
                    <a:pt x="65399" y="198180"/>
                  </a:lnTo>
                  <a:lnTo>
                    <a:pt x="73692" y="207983"/>
                  </a:lnTo>
                  <a:lnTo>
                    <a:pt x="81404" y="218203"/>
                  </a:lnTo>
                  <a:lnTo>
                    <a:pt x="88719" y="228462"/>
                  </a:lnTo>
                  <a:lnTo>
                    <a:pt x="96275" y="239667"/>
                  </a:lnTo>
                  <a:lnTo>
                    <a:pt x="105285" y="253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43233" y="1380779"/>
              <a:ext cx="150409" cy="345895"/>
            </a:xfrm>
            <a:custGeom>
              <a:avLst/>
              <a:gdLst/>
              <a:ahLst/>
              <a:cxnLst/>
              <a:rect l="0" t="0" r="0" b="0"/>
              <a:pathLst>
                <a:path w="150409" h="345895">
                  <a:moveTo>
                    <a:pt x="84228" y="103739"/>
                  </a:moveTo>
                  <a:lnTo>
                    <a:pt x="92962" y="97804"/>
                  </a:lnTo>
                  <a:lnTo>
                    <a:pt x="100669" y="91599"/>
                  </a:lnTo>
                  <a:lnTo>
                    <a:pt x="108057" y="84504"/>
                  </a:lnTo>
                  <a:lnTo>
                    <a:pt x="114800" y="76563"/>
                  </a:lnTo>
                  <a:lnTo>
                    <a:pt x="120034" y="67917"/>
                  </a:lnTo>
                  <a:lnTo>
                    <a:pt x="123395" y="58727"/>
                  </a:lnTo>
                  <a:lnTo>
                    <a:pt x="124836" y="49300"/>
                  </a:lnTo>
                  <a:lnTo>
                    <a:pt x="124365" y="40059"/>
                  </a:lnTo>
                  <a:lnTo>
                    <a:pt x="122185" y="31224"/>
                  </a:lnTo>
                  <a:lnTo>
                    <a:pt x="118300" y="22989"/>
                  </a:lnTo>
                  <a:lnTo>
                    <a:pt x="112426" y="15604"/>
                  </a:lnTo>
                  <a:lnTo>
                    <a:pt x="104594" y="9132"/>
                  </a:lnTo>
                  <a:lnTo>
                    <a:pt x="95253" y="3956"/>
                  </a:lnTo>
                  <a:lnTo>
                    <a:pt x="85075" y="834"/>
                  </a:lnTo>
                  <a:lnTo>
                    <a:pt x="74533" y="0"/>
                  </a:lnTo>
                  <a:lnTo>
                    <a:pt x="64034" y="1389"/>
                  </a:lnTo>
                  <a:lnTo>
                    <a:pt x="53991" y="4905"/>
                  </a:lnTo>
                  <a:lnTo>
                    <a:pt x="44578" y="10269"/>
                  </a:lnTo>
                  <a:lnTo>
                    <a:pt x="35937" y="17105"/>
                  </a:lnTo>
                  <a:lnTo>
                    <a:pt x="28271" y="25048"/>
                  </a:lnTo>
                  <a:lnTo>
                    <a:pt x="21602" y="33791"/>
                  </a:lnTo>
                  <a:lnTo>
                    <a:pt x="16122" y="43098"/>
                  </a:lnTo>
                  <a:lnTo>
                    <a:pt x="12263" y="52798"/>
                  </a:lnTo>
                  <a:lnTo>
                    <a:pt x="10116" y="62762"/>
                  </a:lnTo>
                  <a:lnTo>
                    <a:pt x="9640" y="72740"/>
                  </a:lnTo>
                  <a:lnTo>
                    <a:pt x="10833" y="82367"/>
                  </a:lnTo>
                  <a:lnTo>
                    <a:pt x="13532" y="91459"/>
                  </a:lnTo>
                  <a:lnTo>
                    <a:pt x="17784" y="99530"/>
                  </a:lnTo>
                  <a:lnTo>
                    <a:pt x="23910" y="105741"/>
                  </a:lnTo>
                  <a:lnTo>
                    <a:pt x="31915" y="109799"/>
                  </a:lnTo>
                  <a:lnTo>
                    <a:pt x="41374" y="111726"/>
                  </a:lnTo>
                  <a:lnTo>
                    <a:pt x="51632" y="111589"/>
                  </a:lnTo>
                  <a:lnTo>
                    <a:pt x="62223" y="109643"/>
                  </a:lnTo>
                  <a:lnTo>
                    <a:pt x="72586" y="106085"/>
                  </a:lnTo>
                  <a:lnTo>
                    <a:pt x="82005" y="100964"/>
                  </a:lnTo>
                  <a:lnTo>
                    <a:pt x="90185" y="94451"/>
                  </a:lnTo>
                  <a:lnTo>
                    <a:pt x="97185" y="86810"/>
                  </a:lnTo>
                  <a:lnTo>
                    <a:pt x="103209" y="78312"/>
                  </a:lnTo>
                  <a:lnTo>
                    <a:pt x="108492" y="69247"/>
                  </a:lnTo>
                  <a:lnTo>
                    <a:pt x="113314" y="61826"/>
                  </a:lnTo>
                  <a:lnTo>
                    <a:pt x="117500" y="59364"/>
                  </a:lnTo>
                  <a:lnTo>
                    <a:pt x="120531" y="62093"/>
                  </a:lnTo>
                  <a:lnTo>
                    <a:pt x="122551" y="68696"/>
                  </a:lnTo>
                  <a:lnTo>
                    <a:pt x="123869" y="77891"/>
                  </a:lnTo>
                  <a:lnTo>
                    <a:pt x="124894" y="88770"/>
                  </a:lnTo>
                  <a:lnTo>
                    <a:pt x="126097" y="100740"/>
                  </a:lnTo>
                  <a:lnTo>
                    <a:pt x="127715" y="113423"/>
                  </a:lnTo>
                  <a:lnTo>
                    <a:pt x="129779" y="126737"/>
                  </a:lnTo>
                  <a:lnTo>
                    <a:pt x="132232" y="140831"/>
                  </a:lnTo>
                  <a:lnTo>
                    <a:pt x="134993" y="155725"/>
                  </a:lnTo>
                  <a:lnTo>
                    <a:pt x="137980" y="171155"/>
                  </a:lnTo>
                  <a:lnTo>
                    <a:pt x="141131" y="186668"/>
                  </a:lnTo>
                  <a:lnTo>
                    <a:pt x="144386" y="201993"/>
                  </a:lnTo>
                  <a:lnTo>
                    <a:pt x="147384" y="217047"/>
                  </a:lnTo>
                  <a:lnTo>
                    <a:pt x="149485" y="231842"/>
                  </a:lnTo>
                  <a:lnTo>
                    <a:pt x="150408" y="246415"/>
                  </a:lnTo>
                  <a:lnTo>
                    <a:pt x="150043" y="260490"/>
                  </a:lnTo>
                  <a:lnTo>
                    <a:pt x="148278" y="273496"/>
                  </a:lnTo>
                  <a:lnTo>
                    <a:pt x="145195" y="285204"/>
                  </a:lnTo>
                  <a:lnTo>
                    <a:pt x="140854" y="295541"/>
                  </a:lnTo>
                  <a:lnTo>
                    <a:pt x="135199" y="304421"/>
                  </a:lnTo>
                  <a:lnTo>
                    <a:pt x="128320" y="311949"/>
                  </a:lnTo>
                  <a:lnTo>
                    <a:pt x="120262" y="318363"/>
                  </a:lnTo>
                  <a:lnTo>
                    <a:pt x="110951" y="323921"/>
                  </a:lnTo>
                  <a:lnTo>
                    <a:pt x="100465" y="328847"/>
                  </a:lnTo>
                  <a:lnTo>
                    <a:pt x="89000" y="333158"/>
                  </a:lnTo>
                  <a:lnTo>
                    <a:pt x="76780" y="336683"/>
                  </a:lnTo>
                  <a:lnTo>
                    <a:pt x="64019" y="339388"/>
                  </a:lnTo>
                  <a:lnTo>
                    <a:pt x="51291" y="341379"/>
                  </a:lnTo>
                  <a:lnTo>
                    <a:pt x="38176" y="343014"/>
                  </a:lnTo>
                  <a:lnTo>
                    <a:pt x="22408" y="344437"/>
                  </a:lnTo>
                  <a:lnTo>
                    <a:pt x="0" y="345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6290" y="1400290"/>
              <a:ext cx="132270" cy="127120"/>
            </a:xfrm>
            <a:custGeom>
              <a:avLst/>
              <a:gdLst/>
              <a:ahLst/>
              <a:cxnLst/>
              <a:rect l="0" t="0" r="0" b="0"/>
              <a:pathLst>
                <a:path w="132270" h="127120">
                  <a:moveTo>
                    <a:pt x="16456" y="0"/>
                  </a:moveTo>
                  <a:lnTo>
                    <a:pt x="10722" y="8868"/>
                  </a:lnTo>
                  <a:lnTo>
                    <a:pt x="6438" y="17855"/>
                  </a:lnTo>
                  <a:lnTo>
                    <a:pt x="3236" y="27846"/>
                  </a:lnTo>
                  <a:lnTo>
                    <a:pt x="1048" y="38653"/>
                  </a:lnTo>
                  <a:lnTo>
                    <a:pt x="0" y="49816"/>
                  </a:lnTo>
                  <a:lnTo>
                    <a:pt x="62" y="61022"/>
                  </a:lnTo>
                  <a:lnTo>
                    <a:pt x="1232" y="72134"/>
                  </a:lnTo>
                  <a:lnTo>
                    <a:pt x="3608" y="83119"/>
                  </a:lnTo>
                  <a:lnTo>
                    <a:pt x="7140" y="93971"/>
                  </a:lnTo>
                  <a:lnTo>
                    <a:pt x="11968" y="104222"/>
                  </a:lnTo>
                  <a:lnTo>
                    <a:pt x="18489" y="112974"/>
                  </a:lnTo>
                  <a:lnTo>
                    <a:pt x="26763" y="119851"/>
                  </a:lnTo>
                  <a:lnTo>
                    <a:pt x="36403" y="124637"/>
                  </a:lnTo>
                  <a:lnTo>
                    <a:pt x="46784" y="127033"/>
                  </a:lnTo>
                  <a:lnTo>
                    <a:pt x="57457" y="127119"/>
                  </a:lnTo>
                  <a:lnTo>
                    <a:pt x="67875" y="125093"/>
                  </a:lnTo>
                  <a:lnTo>
                    <a:pt x="77331" y="121083"/>
                  </a:lnTo>
                  <a:lnTo>
                    <a:pt x="85539" y="115360"/>
                  </a:lnTo>
                  <a:lnTo>
                    <a:pt x="92728" y="108437"/>
                  </a:lnTo>
                  <a:lnTo>
                    <a:pt x="99412" y="100961"/>
                  </a:lnTo>
                  <a:lnTo>
                    <a:pt x="105943" y="93333"/>
                  </a:lnTo>
                  <a:lnTo>
                    <a:pt x="112164" y="85247"/>
                  </a:lnTo>
                  <a:lnTo>
                    <a:pt x="117518" y="75841"/>
                  </a:lnTo>
                  <a:lnTo>
                    <a:pt x="121750" y="64747"/>
                  </a:lnTo>
                  <a:lnTo>
                    <a:pt x="124922" y="52623"/>
                  </a:lnTo>
                  <a:lnTo>
                    <a:pt x="127552" y="39595"/>
                  </a:lnTo>
                  <a:lnTo>
                    <a:pt x="129869" y="23397"/>
                  </a:lnTo>
                  <a:lnTo>
                    <a:pt x="1322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4" y="1179191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" y="0"/>
                  </a:moveTo>
                  <a:lnTo>
                    <a:pt x="1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5" y="87811"/>
                  </a:lnTo>
                  <a:lnTo>
                    <a:pt x="178" y="106881"/>
                  </a:lnTo>
                  <a:lnTo>
                    <a:pt x="826" y="126971"/>
                  </a:lnTo>
                  <a:lnTo>
                    <a:pt x="2075" y="147585"/>
                  </a:lnTo>
                  <a:lnTo>
                    <a:pt x="3728" y="168119"/>
                  </a:lnTo>
                  <a:lnTo>
                    <a:pt x="5376" y="187818"/>
                  </a:lnTo>
                  <a:lnTo>
                    <a:pt x="6779" y="206351"/>
                  </a:lnTo>
                  <a:lnTo>
                    <a:pt x="7874" y="223732"/>
                  </a:lnTo>
                  <a:lnTo>
                    <a:pt x="8802" y="242143"/>
                  </a:lnTo>
                  <a:lnTo>
                    <a:pt x="9640" y="266553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52829" y="1383417"/>
              <a:ext cx="180001" cy="126205"/>
            </a:xfrm>
            <a:custGeom>
              <a:avLst/>
              <a:gdLst/>
              <a:ahLst/>
              <a:cxnLst/>
              <a:rect l="0" t="0" r="0" b="0"/>
              <a:pathLst>
                <a:path w="180001" h="126205">
                  <a:moveTo>
                    <a:pt x="74715" y="90572"/>
                  </a:moveTo>
                  <a:lnTo>
                    <a:pt x="77581" y="81637"/>
                  </a:lnTo>
                  <a:lnTo>
                    <a:pt x="79723" y="72010"/>
                  </a:lnTo>
                  <a:lnTo>
                    <a:pt x="81318" y="60732"/>
                  </a:lnTo>
                  <a:lnTo>
                    <a:pt x="82152" y="48410"/>
                  </a:lnTo>
                  <a:lnTo>
                    <a:pt x="81704" y="36227"/>
                  </a:lnTo>
                  <a:lnTo>
                    <a:pt x="79786" y="24875"/>
                  </a:lnTo>
                  <a:lnTo>
                    <a:pt x="76204" y="15009"/>
                  </a:lnTo>
                  <a:lnTo>
                    <a:pt x="70598" y="7455"/>
                  </a:lnTo>
                  <a:lnTo>
                    <a:pt x="62982" y="2435"/>
                  </a:lnTo>
                  <a:lnTo>
                    <a:pt x="53971" y="0"/>
                  </a:lnTo>
                  <a:lnTo>
                    <a:pt x="44554" y="314"/>
                  </a:lnTo>
                  <a:lnTo>
                    <a:pt x="35344" y="3186"/>
                  </a:lnTo>
                  <a:lnTo>
                    <a:pt x="26724" y="8177"/>
                  </a:lnTo>
                  <a:lnTo>
                    <a:pt x="19016" y="14797"/>
                  </a:lnTo>
                  <a:lnTo>
                    <a:pt x="12289" y="22613"/>
                  </a:lnTo>
                  <a:lnTo>
                    <a:pt x="6756" y="31279"/>
                  </a:lnTo>
                  <a:lnTo>
                    <a:pt x="2855" y="40540"/>
                  </a:lnTo>
                  <a:lnTo>
                    <a:pt x="672" y="50211"/>
                  </a:lnTo>
                  <a:lnTo>
                    <a:pt x="0" y="60162"/>
                  </a:lnTo>
                  <a:lnTo>
                    <a:pt x="528" y="70301"/>
                  </a:lnTo>
                  <a:lnTo>
                    <a:pt x="1964" y="80565"/>
                  </a:lnTo>
                  <a:lnTo>
                    <a:pt x="4382" y="90746"/>
                  </a:lnTo>
                  <a:lnTo>
                    <a:pt x="8207" y="100509"/>
                  </a:lnTo>
                  <a:lnTo>
                    <a:pt x="13557" y="109688"/>
                  </a:lnTo>
                  <a:lnTo>
                    <a:pt x="20268" y="117648"/>
                  </a:lnTo>
                  <a:lnTo>
                    <a:pt x="28068" y="123252"/>
                  </a:lnTo>
                  <a:lnTo>
                    <a:pt x="36682" y="126084"/>
                  </a:lnTo>
                  <a:lnTo>
                    <a:pt x="45719" y="126204"/>
                  </a:lnTo>
                  <a:lnTo>
                    <a:pt x="54698" y="123783"/>
                  </a:lnTo>
                  <a:lnTo>
                    <a:pt x="63357" y="119193"/>
                  </a:lnTo>
                  <a:lnTo>
                    <a:pt x="71474" y="112895"/>
                  </a:lnTo>
                  <a:lnTo>
                    <a:pt x="78780" y="105322"/>
                  </a:lnTo>
                  <a:lnTo>
                    <a:pt x="85241" y="96864"/>
                  </a:lnTo>
                  <a:lnTo>
                    <a:pt x="91926" y="88984"/>
                  </a:lnTo>
                  <a:lnTo>
                    <a:pt x="99539" y="84179"/>
                  </a:lnTo>
                  <a:lnTo>
                    <a:pt x="106994" y="83224"/>
                  </a:lnTo>
                  <a:lnTo>
                    <a:pt x="114110" y="85203"/>
                  </a:lnTo>
                  <a:lnTo>
                    <a:pt x="121049" y="89072"/>
                  </a:lnTo>
                  <a:lnTo>
                    <a:pt x="128097" y="93946"/>
                  </a:lnTo>
                  <a:lnTo>
                    <a:pt x="135622" y="99067"/>
                  </a:lnTo>
                  <a:lnTo>
                    <a:pt x="143764" y="104029"/>
                  </a:lnTo>
                  <a:lnTo>
                    <a:pt x="152033" y="108548"/>
                  </a:lnTo>
                  <a:lnTo>
                    <a:pt x="160234" y="112777"/>
                  </a:lnTo>
                  <a:lnTo>
                    <a:pt x="169089" y="117083"/>
                  </a:lnTo>
                  <a:lnTo>
                    <a:pt x="180000" y="122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22300" y="1347647"/>
              <a:ext cx="84229" cy="132529"/>
            </a:xfrm>
            <a:custGeom>
              <a:avLst/>
              <a:gdLst/>
              <a:ahLst/>
              <a:cxnLst/>
              <a:rect l="0" t="0" r="0" b="0"/>
              <a:pathLst>
                <a:path w="84229" h="132529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20" y="95625"/>
                  </a:lnTo>
                  <a:lnTo>
                    <a:pt x="11834" y="105754"/>
                  </a:lnTo>
                  <a:lnTo>
                    <a:pt x="15647" y="115449"/>
                  </a:lnTo>
                  <a:lnTo>
                    <a:pt x="20111" y="124531"/>
                  </a:lnTo>
                  <a:lnTo>
                    <a:pt x="23303" y="131095"/>
                  </a:lnTo>
                  <a:lnTo>
                    <a:pt x="23039" y="132528"/>
                  </a:lnTo>
                  <a:lnTo>
                    <a:pt x="20277" y="129209"/>
                  </a:lnTo>
                  <a:lnTo>
                    <a:pt x="16314" y="122397"/>
                  </a:lnTo>
                  <a:lnTo>
                    <a:pt x="12342" y="113189"/>
                  </a:lnTo>
                  <a:lnTo>
                    <a:pt x="8979" y="102374"/>
                  </a:lnTo>
                  <a:lnTo>
                    <a:pt x="6705" y="90653"/>
                  </a:lnTo>
                  <a:lnTo>
                    <a:pt x="6067" y="78692"/>
                  </a:lnTo>
                  <a:lnTo>
                    <a:pt x="7196" y="66868"/>
                  </a:lnTo>
                  <a:lnTo>
                    <a:pt x="10053" y="55635"/>
                  </a:lnTo>
                  <a:lnTo>
                    <a:pt x="14628" y="45613"/>
                  </a:lnTo>
                  <a:lnTo>
                    <a:pt x="20737" y="37019"/>
                  </a:lnTo>
                  <a:lnTo>
                    <a:pt x="28090" y="29738"/>
                  </a:lnTo>
                  <a:lnTo>
                    <a:pt x="36387" y="23522"/>
                  </a:lnTo>
                  <a:lnTo>
                    <a:pt x="45356" y="18119"/>
                  </a:lnTo>
                  <a:lnTo>
                    <a:pt x="54343" y="13454"/>
                  </a:lnTo>
                  <a:lnTo>
                    <a:pt x="63182" y="9186"/>
                  </a:lnTo>
                  <a:lnTo>
                    <a:pt x="72645" y="493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4497" y="130553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4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5" y="88341"/>
                  </a:lnTo>
                  <a:lnTo>
                    <a:pt x="177" y="103033"/>
                  </a:lnTo>
                  <a:lnTo>
                    <a:pt x="826" y="117044"/>
                  </a:lnTo>
                  <a:lnTo>
                    <a:pt x="2074" y="130288"/>
                  </a:lnTo>
                  <a:lnTo>
                    <a:pt x="3727" y="143164"/>
                  </a:lnTo>
                  <a:lnTo>
                    <a:pt x="5375" y="156422"/>
                  </a:lnTo>
                  <a:lnTo>
                    <a:pt x="6778" y="170457"/>
                  </a:lnTo>
                  <a:lnTo>
                    <a:pt x="7871" y="185158"/>
                  </a:lnTo>
                  <a:lnTo>
                    <a:pt x="8679" y="200106"/>
                  </a:lnTo>
                  <a:lnTo>
                    <a:pt x="9257" y="214997"/>
                  </a:lnTo>
                  <a:lnTo>
                    <a:pt x="9662" y="229113"/>
                  </a:lnTo>
                  <a:lnTo>
                    <a:pt x="9987" y="242641"/>
                  </a:lnTo>
                  <a:lnTo>
                    <a:pt x="10259" y="25676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8684" y="1191556"/>
              <a:ext cx="242969" cy="177149"/>
            </a:xfrm>
            <a:custGeom>
              <a:avLst/>
              <a:gdLst/>
              <a:ahLst/>
              <a:cxnLst/>
              <a:rect l="0" t="0" r="0" b="0"/>
              <a:pathLst>
                <a:path w="242969" h="177149">
                  <a:moveTo>
                    <a:pt x="0" y="124506"/>
                  </a:moveTo>
                  <a:lnTo>
                    <a:pt x="134" y="112838"/>
                  </a:lnTo>
                  <a:lnTo>
                    <a:pt x="1414" y="102349"/>
                  </a:lnTo>
                  <a:lnTo>
                    <a:pt x="4006" y="92052"/>
                  </a:lnTo>
                  <a:lnTo>
                    <a:pt x="7727" y="81923"/>
                  </a:lnTo>
                  <a:lnTo>
                    <a:pt x="12359" y="72228"/>
                  </a:lnTo>
                  <a:lnTo>
                    <a:pt x="17697" y="63092"/>
                  </a:lnTo>
                  <a:lnTo>
                    <a:pt x="23717" y="54489"/>
                  </a:lnTo>
                  <a:lnTo>
                    <a:pt x="30579" y="46327"/>
                  </a:lnTo>
                  <a:lnTo>
                    <a:pt x="38304" y="38508"/>
                  </a:lnTo>
                  <a:lnTo>
                    <a:pt x="46777" y="31104"/>
                  </a:lnTo>
                  <a:lnTo>
                    <a:pt x="55842" y="24351"/>
                  </a:lnTo>
                  <a:lnTo>
                    <a:pt x="65353" y="18330"/>
                  </a:lnTo>
                  <a:lnTo>
                    <a:pt x="75351" y="13133"/>
                  </a:lnTo>
                  <a:lnTo>
                    <a:pt x="86047" y="8941"/>
                  </a:lnTo>
                  <a:lnTo>
                    <a:pt x="97503" y="5751"/>
                  </a:lnTo>
                  <a:lnTo>
                    <a:pt x="109637" y="3423"/>
                  </a:lnTo>
                  <a:lnTo>
                    <a:pt x="122314" y="1769"/>
                  </a:lnTo>
                  <a:lnTo>
                    <a:pt x="135394" y="621"/>
                  </a:lnTo>
                  <a:lnTo>
                    <a:pt x="148602" y="0"/>
                  </a:lnTo>
                  <a:lnTo>
                    <a:pt x="161542" y="107"/>
                  </a:lnTo>
                  <a:lnTo>
                    <a:pt x="174017" y="1003"/>
                  </a:lnTo>
                  <a:lnTo>
                    <a:pt x="185852" y="2927"/>
                  </a:lnTo>
                  <a:lnTo>
                    <a:pt x="196806" y="6353"/>
                  </a:lnTo>
                  <a:lnTo>
                    <a:pt x="206837" y="11409"/>
                  </a:lnTo>
                  <a:lnTo>
                    <a:pt x="215895" y="18076"/>
                  </a:lnTo>
                  <a:lnTo>
                    <a:pt x="223842" y="26372"/>
                  </a:lnTo>
                  <a:lnTo>
                    <a:pt x="230700" y="36133"/>
                  </a:lnTo>
                  <a:lnTo>
                    <a:pt x="236306" y="46924"/>
                  </a:lnTo>
                  <a:lnTo>
                    <a:pt x="240251" y="58150"/>
                  </a:lnTo>
                  <a:lnTo>
                    <a:pt x="242454" y="69436"/>
                  </a:lnTo>
                  <a:lnTo>
                    <a:pt x="242968" y="80622"/>
                  </a:lnTo>
                  <a:lnTo>
                    <a:pt x="241800" y="91665"/>
                  </a:lnTo>
                  <a:lnTo>
                    <a:pt x="239127" y="102570"/>
                  </a:lnTo>
                  <a:lnTo>
                    <a:pt x="235233" y="113199"/>
                  </a:lnTo>
                  <a:lnTo>
                    <a:pt x="230410" y="123270"/>
                  </a:lnTo>
                  <a:lnTo>
                    <a:pt x="224907" y="132673"/>
                  </a:lnTo>
                  <a:lnTo>
                    <a:pt x="218756" y="141294"/>
                  </a:lnTo>
                  <a:lnTo>
                    <a:pt x="211797" y="148939"/>
                  </a:lnTo>
                  <a:lnTo>
                    <a:pt x="204004" y="155595"/>
                  </a:lnTo>
                  <a:lnTo>
                    <a:pt x="195363" y="161251"/>
                  </a:lnTo>
                  <a:lnTo>
                    <a:pt x="184634" y="166366"/>
                  </a:lnTo>
                  <a:lnTo>
                    <a:pt x="167521" y="171390"/>
                  </a:lnTo>
                  <a:lnTo>
                    <a:pt x="136870" y="177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26700" y="1410818"/>
              <a:ext cx="127321" cy="141387"/>
            </a:xfrm>
            <a:custGeom>
              <a:avLst/>
              <a:gdLst/>
              <a:ahLst/>
              <a:cxnLst/>
              <a:rect l="0" t="0" r="0" b="0"/>
              <a:pathLst>
                <a:path w="127321" h="141387">
                  <a:moveTo>
                    <a:pt x="106253" y="52643"/>
                  </a:moveTo>
                  <a:lnTo>
                    <a:pt x="100318" y="46842"/>
                  </a:lnTo>
                  <a:lnTo>
                    <a:pt x="94113" y="41918"/>
                  </a:lnTo>
                  <a:lnTo>
                    <a:pt x="87018" y="37424"/>
                  </a:lnTo>
                  <a:lnTo>
                    <a:pt x="79078" y="33549"/>
                  </a:lnTo>
                  <a:lnTo>
                    <a:pt x="70432" y="30832"/>
                  </a:lnTo>
                  <a:lnTo>
                    <a:pt x="61242" y="29482"/>
                  </a:lnTo>
                  <a:lnTo>
                    <a:pt x="51815" y="29553"/>
                  </a:lnTo>
                  <a:lnTo>
                    <a:pt x="42574" y="31119"/>
                  </a:lnTo>
                  <a:lnTo>
                    <a:pt x="33739" y="34067"/>
                  </a:lnTo>
                  <a:lnTo>
                    <a:pt x="25503" y="38316"/>
                  </a:lnTo>
                  <a:lnTo>
                    <a:pt x="18119" y="43909"/>
                  </a:lnTo>
                  <a:lnTo>
                    <a:pt x="11643" y="50743"/>
                  </a:lnTo>
                  <a:lnTo>
                    <a:pt x="6294" y="58601"/>
                  </a:lnTo>
                  <a:lnTo>
                    <a:pt x="2523" y="67245"/>
                  </a:lnTo>
                  <a:lnTo>
                    <a:pt x="436" y="76461"/>
                  </a:lnTo>
                  <a:lnTo>
                    <a:pt x="0" y="85920"/>
                  </a:lnTo>
                  <a:lnTo>
                    <a:pt x="1219" y="95189"/>
                  </a:lnTo>
                  <a:lnTo>
                    <a:pt x="3932" y="104046"/>
                  </a:lnTo>
                  <a:lnTo>
                    <a:pt x="8022" y="112298"/>
                  </a:lnTo>
                  <a:lnTo>
                    <a:pt x="13508" y="119694"/>
                  </a:lnTo>
                  <a:lnTo>
                    <a:pt x="20274" y="126184"/>
                  </a:lnTo>
                  <a:lnTo>
                    <a:pt x="28257" y="131711"/>
                  </a:lnTo>
                  <a:lnTo>
                    <a:pt x="37517" y="136134"/>
                  </a:lnTo>
                  <a:lnTo>
                    <a:pt x="47966" y="139468"/>
                  </a:lnTo>
                  <a:lnTo>
                    <a:pt x="59235" y="141386"/>
                  </a:lnTo>
                  <a:lnTo>
                    <a:pt x="70791" y="141168"/>
                  </a:lnTo>
                  <a:lnTo>
                    <a:pt x="82294" y="138610"/>
                  </a:lnTo>
                  <a:lnTo>
                    <a:pt x="93287" y="133960"/>
                  </a:lnTo>
                  <a:lnTo>
                    <a:pt x="103137" y="127634"/>
                  </a:lnTo>
                  <a:lnTo>
                    <a:pt x="111600" y="120043"/>
                  </a:lnTo>
                  <a:lnTo>
                    <a:pt x="118451" y="111372"/>
                  </a:lnTo>
                  <a:lnTo>
                    <a:pt x="123313" y="101583"/>
                  </a:lnTo>
                  <a:lnTo>
                    <a:pt x="126176" y="90749"/>
                  </a:lnTo>
                  <a:lnTo>
                    <a:pt x="127320" y="79204"/>
                  </a:lnTo>
                  <a:lnTo>
                    <a:pt x="127118" y="67456"/>
                  </a:lnTo>
                  <a:lnTo>
                    <a:pt x="125910" y="55821"/>
                  </a:lnTo>
                  <a:lnTo>
                    <a:pt x="123747" y="44670"/>
                  </a:lnTo>
                  <a:lnTo>
                    <a:pt x="119976" y="33317"/>
                  </a:lnTo>
                  <a:lnTo>
                    <a:pt x="112037" y="19649"/>
                  </a:lnTo>
                  <a:lnTo>
                    <a:pt x="957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06777" y="1168663"/>
              <a:ext cx="10405" cy="357970"/>
            </a:xfrm>
            <a:custGeom>
              <a:avLst/>
              <a:gdLst/>
              <a:ahLst/>
              <a:cxnLst/>
              <a:rect l="0" t="0" r="0" b="0"/>
              <a:pathLst>
                <a:path w="10405" h="357970">
                  <a:moveTo>
                    <a:pt x="10404" y="0"/>
                  </a:moveTo>
                  <a:lnTo>
                    <a:pt x="7537" y="9002"/>
                  </a:lnTo>
                  <a:lnTo>
                    <a:pt x="5396" y="19269"/>
                  </a:lnTo>
                  <a:lnTo>
                    <a:pt x="3793" y="31858"/>
                  </a:lnTo>
                  <a:lnTo>
                    <a:pt x="2613" y="46558"/>
                  </a:lnTo>
                  <a:lnTo>
                    <a:pt x="1763" y="63002"/>
                  </a:lnTo>
                  <a:lnTo>
                    <a:pt x="1166" y="80794"/>
                  </a:lnTo>
                  <a:lnTo>
                    <a:pt x="752" y="99579"/>
                  </a:lnTo>
                  <a:lnTo>
                    <a:pt x="467" y="119074"/>
                  </a:lnTo>
                  <a:lnTo>
                    <a:pt x="274" y="139066"/>
                  </a:lnTo>
                  <a:lnTo>
                    <a:pt x="144" y="159403"/>
                  </a:lnTo>
                  <a:lnTo>
                    <a:pt x="55" y="179973"/>
                  </a:lnTo>
                  <a:lnTo>
                    <a:pt x="0" y="200694"/>
                  </a:lnTo>
                  <a:lnTo>
                    <a:pt x="133" y="221186"/>
                  </a:lnTo>
                  <a:lnTo>
                    <a:pt x="756" y="240799"/>
                  </a:lnTo>
                  <a:lnTo>
                    <a:pt x="1986" y="259247"/>
                  </a:lnTo>
                  <a:lnTo>
                    <a:pt x="3635" y="276557"/>
                  </a:lnTo>
                  <a:lnTo>
                    <a:pt x="5453" y="294907"/>
                  </a:lnTo>
                  <a:lnTo>
                    <a:pt x="7599" y="319258"/>
                  </a:lnTo>
                  <a:lnTo>
                    <a:pt x="1040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90880" y="1431875"/>
              <a:ext cx="63173" cy="94758"/>
            </a:xfrm>
            <a:custGeom>
              <a:avLst/>
              <a:gdLst/>
              <a:ahLst/>
              <a:cxnLst/>
              <a:rect l="0" t="0" r="0" b="0"/>
              <a:pathLst>
                <a:path w="63173" h="94758">
                  <a:moveTo>
                    <a:pt x="0" y="0"/>
                  </a:moveTo>
                  <a:lnTo>
                    <a:pt x="5867" y="11668"/>
                  </a:lnTo>
                  <a:lnTo>
                    <a:pt x="11431" y="22157"/>
                  </a:lnTo>
                  <a:lnTo>
                    <a:pt x="17232" y="32454"/>
                  </a:lnTo>
                  <a:lnTo>
                    <a:pt x="23313" y="42583"/>
                  </a:lnTo>
                  <a:lnTo>
                    <a:pt x="29643" y="52278"/>
                  </a:lnTo>
                  <a:lnTo>
                    <a:pt x="36162" y="61405"/>
                  </a:lnTo>
                  <a:lnTo>
                    <a:pt x="42516" y="69690"/>
                  </a:lnTo>
                  <a:lnTo>
                    <a:pt x="48691" y="77457"/>
                  </a:lnTo>
                  <a:lnTo>
                    <a:pt x="55230" y="85385"/>
                  </a:lnTo>
                  <a:lnTo>
                    <a:pt x="63172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80352" y="1389761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126342" y="0"/>
                  </a:moveTo>
                  <a:lnTo>
                    <a:pt x="123409" y="14669"/>
                  </a:lnTo>
                  <a:lnTo>
                    <a:pt x="120626" y="28580"/>
                  </a:lnTo>
                  <a:lnTo>
                    <a:pt x="117727" y="43074"/>
                  </a:lnTo>
                  <a:lnTo>
                    <a:pt x="114686" y="58102"/>
                  </a:lnTo>
                  <a:lnTo>
                    <a:pt x="111521" y="73279"/>
                  </a:lnTo>
                  <a:lnTo>
                    <a:pt x="108256" y="88341"/>
                  </a:lnTo>
                  <a:lnTo>
                    <a:pt x="104919" y="103033"/>
                  </a:lnTo>
                  <a:lnTo>
                    <a:pt x="101527" y="117044"/>
                  </a:lnTo>
                  <a:lnTo>
                    <a:pt x="98099" y="130279"/>
                  </a:lnTo>
                  <a:lnTo>
                    <a:pt x="94644" y="142809"/>
                  </a:lnTo>
                  <a:lnTo>
                    <a:pt x="91171" y="154771"/>
                  </a:lnTo>
                  <a:lnTo>
                    <a:pt x="87687" y="166304"/>
                  </a:lnTo>
                  <a:lnTo>
                    <a:pt x="84194" y="177526"/>
                  </a:lnTo>
                  <a:lnTo>
                    <a:pt x="80695" y="188529"/>
                  </a:lnTo>
                  <a:lnTo>
                    <a:pt x="77189" y="199380"/>
                  </a:lnTo>
                  <a:lnTo>
                    <a:pt x="73511" y="210126"/>
                  </a:lnTo>
                  <a:lnTo>
                    <a:pt x="69357" y="220801"/>
                  </a:lnTo>
                  <a:lnTo>
                    <a:pt x="64601" y="231428"/>
                  </a:lnTo>
                  <a:lnTo>
                    <a:pt x="59440" y="242023"/>
                  </a:lnTo>
                  <a:lnTo>
                    <a:pt x="54284" y="252595"/>
                  </a:lnTo>
                  <a:lnTo>
                    <a:pt x="49372" y="263153"/>
                  </a:lnTo>
                  <a:lnTo>
                    <a:pt x="44770" y="273702"/>
                  </a:lnTo>
                  <a:lnTo>
                    <a:pt x="40453" y="284243"/>
                  </a:lnTo>
                  <a:lnTo>
                    <a:pt x="36366" y="294781"/>
                  </a:lnTo>
                  <a:lnTo>
                    <a:pt x="32453" y="305315"/>
                  </a:lnTo>
                  <a:lnTo>
                    <a:pt x="28663" y="315847"/>
                  </a:lnTo>
                  <a:lnTo>
                    <a:pt x="24962" y="326379"/>
                  </a:lnTo>
                  <a:lnTo>
                    <a:pt x="21323" y="336909"/>
                  </a:lnTo>
                  <a:lnTo>
                    <a:pt x="17726" y="347438"/>
                  </a:lnTo>
                  <a:lnTo>
                    <a:pt x="14161" y="357954"/>
                  </a:lnTo>
                  <a:lnTo>
                    <a:pt x="10773" y="368001"/>
                  </a:lnTo>
                  <a:lnTo>
                    <a:pt x="7518" y="377676"/>
                  </a:lnTo>
                  <a:lnTo>
                    <a:pt x="4109" y="38782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06694" y="1394979"/>
              <a:ext cx="185251" cy="380274"/>
            </a:xfrm>
            <a:custGeom>
              <a:avLst/>
              <a:gdLst/>
              <a:ahLst/>
              <a:cxnLst/>
              <a:rect l="0" t="0" r="0" b="0"/>
              <a:pathLst>
                <a:path w="185251" h="380274">
                  <a:moveTo>
                    <a:pt x="147399" y="100067"/>
                  </a:moveTo>
                  <a:lnTo>
                    <a:pt x="150266" y="91199"/>
                  </a:lnTo>
                  <a:lnTo>
                    <a:pt x="152408" y="82212"/>
                  </a:lnTo>
                  <a:lnTo>
                    <a:pt x="154002" y="72221"/>
                  </a:lnTo>
                  <a:lnTo>
                    <a:pt x="154837" y="61413"/>
                  </a:lnTo>
                  <a:lnTo>
                    <a:pt x="154388" y="50250"/>
                  </a:lnTo>
                  <a:lnTo>
                    <a:pt x="152471" y="39054"/>
                  </a:lnTo>
                  <a:lnTo>
                    <a:pt x="148888" y="28288"/>
                  </a:lnTo>
                  <a:lnTo>
                    <a:pt x="143283" y="18600"/>
                  </a:lnTo>
                  <a:lnTo>
                    <a:pt x="135662" y="10259"/>
                  </a:lnTo>
                  <a:lnTo>
                    <a:pt x="126479" y="3831"/>
                  </a:lnTo>
                  <a:lnTo>
                    <a:pt x="116413" y="320"/>
                  </a:lnTo>
                  <a:lnTo>
                    <a:pt x="105950" y="0"/>
                  </a:lnTo>
                  <a:lnTo>
                    <a:pt x="95504" y="2531"/>
                  </a:lnTo>
                  <a:lnTo>
                    <a:pt x="85499" y="7343"/>
                  </a:lnTo>
                  <a:lnTo>
                    <a:pt x="76116" y="13875"/>
                  </a:lnTo>
                  <a:lnTo>
                    <a:pt x="67666" y="21814"/>
                  </a:lnTo>
                  <a:lnTo>
                    <a:pt x="60659" y="31103"/>
                  </a:lnTo>
                  <a:lnTo>
                    <a:pt x="55248" y="41599"/>
                  </a:lnTo>
                  <a:lnTo>
                    <a:pt x="51425" y="52915"/>
                  </a:lnTo>
                  <a:lnTo>
                    <a:pt x="49217" y="64510"/>
                  </a:lnTo>
                  <a:lnTo>
                    <a:pt x="48481" y="76041"/>
                  </a:lnTo>
                  <a:lnTo>
                    <a:pt x="49272" y="87054"/>
                  </a:lnTo>
                  <a:lnTo>
                    <a:pt x="51921" y="96919"/>
                  </a:lnTo>
                  <a:lnTo>
                    <a:pt x="56439" y="105388"/>
                  </a:lnTo>
                  <a:lnTo>
                    <a:pt x="62403" y="112073"/>
                  </a:lnTo>
                  <a:lnTo>
                    <a:pt x="69160" y="116291"/>
                  </a:lnTo>
                  <a:lnTo>
                    <a:pt x="76258" y="117904"/>
                  </a:lnTo>
                  <a:lnTo>
                    <a:pt x="83461" y="117226"/>
                  </a:lnTo>
                  <a:lnTo>
                    <a:pt x="90671" y="114728"/>
                  </a:lnTo>
                  <a:lnTo>
                    <a:pt x="97844" y="110864"/>
                  </a:lnTo>
                  <a:lnTo>
                    <a:pt x="104813" y="105851"/>
                  </a:lnTo>
                  <a:lnTo>
                    <a:pt x="111274" y="99672"/>
                  </a:lnTo>
                  <a:lnTo>
                    <a:pt x="117120" y="92443"/>
                  </a:lnTo>
                  <a:lnTo>
                    <a:pt x="122934" y="85615"/>
                  </a:lnTo>
                  <a:lnTo>
                    <a:pt x="129427" y="82909"/>
                  </a:lnTo>
                  <a:lnTo>
                    <a:pt x="135872" y="86230"/>
                  </a:lnTo>
                  <a:lnTo>
                    <a:pt x="141368" y="93880"/>
                  </a:lnTo>
                  <a:lnTo>
                    <a:pt x="146021" y="104344"/>
                  </a:lnTo>
                  <a:lnTo>
                    <a:pt x="150154" y="116450"/>
                  </a:lnTo>
                  <a:lnTo>
                    <a:pt x="153999" y="129444"/>
                  </a:lnTo>
                  <a:lnTo>
                    <a:pt x="157690" y="142745"/>
                  </a:lnTo>
                  <a:lnTo>
                    <a:pt x="161299" y="155824"/>
                  </a:lnTo>
                  <a:lnTo>
                    <a:pt x="164865" y="168438"/>
                  </a:lnTo>
                  <a:lnTo>
                    <a:pt x="168406" y="180723"/>
                  </a:lnTo>
                  <a:lnTo>
                    <a:pt x="171935" y="193053"/>
                  </a:lnTo>
                  <a:lnTo>
                    <a:pt x="175452" y="205658"/>
                  </a:lnTo>
                  <a:lnTo>
                    <a:pt x="178795" y="218754"/>
                  </a:lnTo>
                  <a:lnTo>
                    <a:pt x="181660" y="232619"/>
                  </a:lnTo>
                  <a:lnTo>
                    <a:pt x="183911" y="247309"/>
                  </a:lnTo>
                  <a:lnTo>
                    <a:pt x="185250" y="262244"/>
                  </a:lnTo>
                  <a:lnTo>
                    <a:pt x="185168" y="276350"/>
                  </a:lnTo>
                  <a:lnTo>
                    <a:pt x="183511" y="289096"/>
                  </a:lnTo>
                  <a:lnTo>
                    <a:pt x="180279" y="300617"/>
                  </a:lnTo>
                  <a:lnTo>
                    <a:pt x="175443" y="311430"/>
                  </a:lnTo>
                  <a:lnTo>
                    <a:pt x="169150" y="321918"/>
                  </a:lnTo>
                  <a:lnTo>
                    <a:pt x="161501" y="331964"/>
                  </a:lnTo>
                  <a:lnTo>
                    <a:pt x="152472" y="341046"/>
                  </a:lnTo>
                  <a:lnTo>
                    <a:pt x="142178" y="348938"/>
                  </a:lnTo>
                  <a:lnTo>
                    <a:pt x="130845" y="355715"/>
                  </a:lnTo>
                  <a:lnTo>
                    <a:pt x="118714" y="361576"/>
                  </a:lnTo>
                  <a:lnTo>
                    <a:pt x="105998" y="366735"/>
                  </a:lnTo>
                  <a:lnTo>
                    <a:pt x="92868" y="371217"/>
                  </a:lnTo>
                  <a:lnTo>
                    <a:pt x="79447" y="374862"/>
                  </a:lnTo>
                  <a:lnTo>
                    <a:pt x="65841" y="377647"/>
                  </a:lnTo>
                  <a:lnTo>
                    <a:pt x="52525" y="379494"/>
                  </a:lnTo>
                  <a:lnTo>
                    <a:pt x="38944" y="380273"/>
                  </a:lnTo>
                  <a:lnTo>
                    <a:pt x="22789" y="378936"/>
                  </a:lnTo>
                  <a:lnTo>
                    <a:pt x="0" y="373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11395" y="1386167"/>
              <a:ext cx="91750" cy="158488"/>
            </a:xfrm>
            <a:custGeom>
              <a:avLst/>
              <a:gdLst/>
              <a:ahLst/>
              <a:cxnLst/>
              <a:rect l="0" t="0" r="0" b="0"/>
              <a:pathLst>
                <a:path w="91750" h="158488">
                  <a:moveTo>
                    <a:pt x="79569" y="3594"/>
                  </a:moveTo>
                  <a:lnTo>
                    <a:pt x="67968" y="862"/>
                  </a:lnTo>
                  <a:lnTo>
                    <a:pt x="58119" y="0"/>
                  </a:lnTo>
                  <a:lnTo>
                    <a:pt x="49119" y="995"/>
                  </a:lnTo>
                  <a:lnTo>
                    <a:pt x="40850" y="3706"/>
                  </a:lnTo>
                  <a:lnTo>
                    <a:pt x="33471" y="8139"/>
                  </a:lnTo>
                  <a:lnTo>
                    <a:pt x="27001" y="14128"/>
                  </a:lnTo>
                  <a:lnTo>
                    <a:pt x="21321" y="21386"/>
                  </a:lnTo>
                  <a:lnTo>
                    <a:pt x="16267" y="29613"/>
                  </a:lnTo>
                  <a:lnTo>
                    <a:pt x="11683" y="38551"/>
                  </a:lnTo>
                  <a:lnTo>
                    <a:pt x="7603" y="48159"/>
                  </a:lnTo>
                  <a:lnTo>
                    <a:pt x="4235" y="58592"/>
                  </a:lnTo>
                  <a:lnTo>
                    <a:pt x="1643" y="69866"/>
                  </a:lnTo>
                  <a:lnTo>
                    <a:pt x="73" y="81709"/>
                  </a:lnTo>
                  <a:lnTo>
                    <a:pt x="0" y="93658"/>
                  </a:lnTo>
                  <a:lnTo>
                    <a:pt x="1548" y="105432"/>
                  </a:lnTo>
                  <a:lnTo>
                    <a:pt x="4538" y="116778"/>
                  </a:lnTo>
                  <a:lnTo>
                    <a:pt x="8678" y="127398"/>
                  </a:lnTo>
                  <a:lnTo>
                    <a:pt x="13693" y="137192"/>
                  </a:lnTo>
                  <a:lnTo>
                    <a:pt x="19668" y="145751"/>
                  </a:lnTo>
                  <a:lnTo>
                    <a:pt x="27035" y="152297"/>
                  </a:lnTo>
                  <a:lnTo>
                    <a:pt x="35902" y="156578"/>
                  </a:lnTo>
                  <a:lnTo>
                    <a:pt x="45618" y="158487"/>
                  </a:lnTo>
                  <a:lnTo>
                    <a:pt x="54992" y="157806"/>
                  </a:lnTo>
                  <a:lnTo>
                    <a:pt x="63367" y="154677"/>
                  </a:lnTo>
                  <a:lnTo>
                    <a:pt x="70614" y="149340"/>
                  </a:lnTo>
                  <a:lnTo>
                    <a:pt x="76864" y="141955"/>
                  </a:lnTo>
                  <a:lnTo>
                    <a:pt x="82316" y="132807"/>
                  </a:lnTo>
                  <a:lnTo>
                    <a:pt x="86840" y="122261"/>
                  </a:lnTo>
                  <a:lnTo>
                    <a:pt x="89991" y="110668"/>
                  </a:lnTo>
                  <a:lnTo>
                    <a:pt x="91629" y="98326"/>
                  </a:lnTo>
                  <a:lnTo>
                    <a:pt x="91749" y="85787"/>
                  </a:lnTo>
                  <a:lnTo>
                    <a:pt x="90311" y="73829"/>
                  </a:lnTo>
                  <a:lnTo>
                    <a:pt x="87452" y="62831"/>
                  </a:lnTo>
                  <a:lnTo>
                    <a:pt x="83355" y="52913"/>
                  </a:lnTo>
                  <a:lnTo>
                    <a:pt x="77544" y="43043"/>
                  </a:lnTo>
                  <a:lnTo>
                    <a:pt x="67276" y="31243"/>
                  </a:lnTo>
                  <a:lnTo>
                    <a:pt x="47983" y="14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57874" y="1352488"/>
              <a:ext cx="155786" cy="174145"/>
            </a:xfrm>
            <a:custGeom>
              <a:avLst/>
              <a:gdLst/>
              <a:ahLst/>
              <a:cxnLst/>
              <a:rect l="0" t="0" r="0" b="0"/>
              <a:pathLst>
                <a:path w="155786" h="174145">
                  <a:moveTo>
                    <a:pt x="27846" y="68859"/>
                  </a:moveTo>
                  <a:lnTo>
                    <a:pt x="30712" y="83461"/>
                  </a:lnTo>
                  <a:lnTo>
                    <a:pt x="32854" y="96732"/>
                  </a:lnTo>
                  <a:lnTo>
                    <a:pt x="34463" y="109928"/>
                  </a:lnTo>
                  <a:lnTo>
                    <a:pt x="35816" y="123097"/>
                  </a:lnTo>
                  <a:lnTo>
                    <a:pt x="37312" y="135957"/>
                  </a:lnTo>
                  <a:lnTo>
                    <a:pt x="39127" y="148339"/>
                  </a:lnTo>
                  <a:lnTo>
                    <a:pt x="40010" y="159572"/>
                  </a:lnTo>
                  <a:lnTo>
                    <a:pt x="38279" y="167851"/>
                  </a:lnTo>
                  <a:lnTo>
                    <a:pt x="34520" y="171843"/>
                  </a:lnTo>
                  <a:lnTo>
                    <a:pt x="29878" y="171856"/>
                  </a:lnTo>
                  <a:lnTo>
                    <a:pt x="25078" y="168739"/>
                  </a:lnTo>
                  <a:lnTo>
                    <a:pt x="20429" y="162997"/>
                  </a:lnTo>
                  <a:lnTo>
                    <a:pt x="16020" y="154683"/>
                  </a:lnTo>
                  <a:lnTo>
                    <a:pt x="11847" y="144038"/>
                  </a:lnTo>
                  <a:lnTo>
                    <a:pt x="8029" y="131642"/>
                  </a:lnTo>
                  <a:lnTo>
                    <a:pt x="4830" y="118254"/>
                  </a:lnTo>
                  <a:lnTo>
                    <a:pt x="2345" y="104399"/>
                  </a:lnTo>
                  <a:lnTo>
                    <a:pt x="673" y="90520"/>
                  </a:lnTo>
                  <a:lnTo>
                    <a:pt x="0" y="77054"/>
                  </a:lnTo>
                  <a:lnTo>
                    <a:pt x="331" y="64185"/>
                  </a:lnTo>
                  <a:lnTo>
                    <a:pt x="1689" y="51900"/>
                  </a:lnTo>
                  <a:lnTo>
                    <a:pt x="4195" y="40102"/>
                  </a:lnTo>
                  <a:lnTo>
                    <a:pt x="7820" y="28696"/>
                  </a:lnTo>
                  <a:lnTo>
                    <a:pt x="12882" y="18238"/>
                  </a:lnTo>
                  <a:lnTo>
                    <a:pt x="20093" y="9877"/>
                  </a:lnTo>
                  <a:lnTo>
                    <a:pt x="29642" y="4076"/>
                  </a:lnTo>
                  <a:lnTo>
                    <a:pt x="40954" y="827"/>
                  </a:lnTo>
                  <a:lnTo>
                    <a:pt x="52995" y="0"/>
                  </a:lnTo>
                  <a:lnTo>
                    <a:pt x="65084" y="1269"/>
                  </a:lnTo>
                  <a:lnTo>
                    <a:pt x="76773" y="4526"/>
                  </a:lnTo>
                  <a:lnTo>
                    <a:pt x="87690" y="9969"/>
                  </a:lnTo>
                  <a:lnTo>
                    <a:pt x="97728" y="17512"/>
                  </a:lnTo>
                  <a:lnTo>
                    <a:pt x="106975" y="26829"/>
                  </a:lnTo>
                  <a:lnTo>
                    <a:pt x="115588" y="37522"/>
                  </a:lnTo>
                  <a:lnTo>
                    <a:pt x="123718" y="49228"/>
                  </a:lnTo>
                  <a:lnTo>
                    <a:pt x="131335" y="61493"/>
                  </a:lnTo>
                  <a:lnTo>
                    <a:pt x="138231" y="73792"/>
                  </a:lnTo>
                  <a:lnTo>
                    <a:pt x="144347" y="85838"/>
                  </a:lnTo>
                  <a:lnTo>
                    <a:pt x="149436" y="97553"/>
                  </a:lnTo>
                  <a:lnTo>
                    <a:pt x="153024" y="108959"/>
                  </a:lnTo>
                  <a:lnTo>
                    <a:pt x="154995" y="120107"/>
                  </a:lnTo>
                  <a:lnTo>
                    <a:pt x="155686" y="130797"/>
                  </a:lnTo>
                  <a:lnTo>
                    <a:pt x="155785" y="141726"/>
                  </a:lnTo>
                  <a:lnTo>
                    <a:pt x="155299" y="154974"/>
                  </a:lnTo>
                  <a:lnTo>
                    <a:pt x="154188" y="174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33161" y="1350510"/>
              <a:ext cx="94757" cy="7667"/>
            </a:xfrm>
            <a:custGeom>
              <a:avLst/>
              <a:gdLst/>
              <a:ahLst/>
              <a:cxnLst/>
              <a:rect l="0" t="0" r="0" b="0"/>
              <a:pathLst>
                <a:path w="94757" h="7667">
                  <a:moveTo>
                    <a:pt x="94756" y="7666"/>
                  </a:moveTo>
                  <a:lnTo>
                    <a:pt x="85887" y="4799"/>
                  </a:lnTo>
                  <a:lnTo>
                    <a:pt x="76900" y="2657"/>
                  </a:lnTo>
                  <a:lnTo>
                    <a:pt x="66914" y="1058"/>
                  </a:lnTo>
                  <a:lnTo>
                    <a:pt x="56178" y="77"/>
                  </a:lnTo>
                  <a:lnTo>
                    <a:pt x="44039" y="0"/>
                  </a:lnTo>
                  <a:lnTo>
                    <a:pt x="27190" y="1937"/>
                  </a:lnTo>
                  <a:lnTo>
                    <a:pt x="0" y="7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47966" y="1147606"/>
              <a:ext cx="307193" cy="389555"/>
            </a:xfrm>
            <a:custGeom>
              <a:avLst/>
              <a:gdLst/>
              <a:ahLst/>
              <a:cxnLst/>
              <a:rect l="0" t="0" r="0" b="0"/>
              <a:pathLst>
                <a:path w="307193" h="389555">
                  <a:moveTo>
                    <a:pt x="27350" y="389554"/>
                  </a:moveTo>
                  <a:lnTo>
                    <a:pt x="30217" y="374885"/>
                  </a:lnTo>
                  <a:lnTo>
                    <a:pt x="32359" y="360974"/>
                  </a:lnTo>
                  <a:lnTo>
                    <a:pt x="33958" y="346485"/>
                  </a:lnTo>
                  <a:lnTo>
                    <a:pt x="34966" y="331629"/>
                  </a:lnTo>
                  <a:lnTo>
                    <a:pt x="35165" y="317101"/>
                  </a:lnTo>
                  <a:lnTo>
                    <a:pt x="34509" y="303269"/>
                  </a:lnTo>
                  <a:lnTo>
                    <a:pt x="33099" y="289539"/>
                  </a:lnTo>
                  <a:lnTo>
                    <a:pt x="31086" y="274582"/>
                  </a:lnTo>
                  <a:lnTo>
                    <a:pt x="28623" y="257738"/>
                  </a:lnTo>
                  <a:lnTo>
                    <a:pt x="25835" y="238998"/>
                  </a:lnTo>
                  <a:lnTo>
                    <a:pt x="22820" y="218659"/>
                  </a:lnTo>
                  <a:lnTo>
                    <a:pt x="19645" y="197089"/>
                  </a:lnTo>
                  <a:lnTo>
                    <a:pt x="16362" y="174943"/>
                  </a:lnTo>
                  <a:lnTo>
                    <a:pt x="13004" y="153099"/>
                  </a:lnTo>
                  <a:lnTo>
                    <a:pt x="9601" y="132014"/>
                  </a:lnTo>
                  <a:lnTo>
                    <a:pt x="6332" y="111928"/>
                  </a:lnTo>
                  <a:lnTo>
                    <a:pt x="3517" y="93046"/>
                  </a:lnTo>
                  <a:lnTo>
                    <a:pt x="1300" y="75370"/>
                  </a:lnTo>
                  <a:lnTo>
                    <a:pt x="0" y="59703"/>
                  </a:lnTo>
                  <a:lnTo>
                    <a:pt x="754" y="47733"/>
                  </a:lnTo>
                  <a:lnTo>
                    <a:pt x="3971" y="40838"/>
                  </a:lnTo>
                  <a:lnTo>
                    <a:pt x="8500" y="39780"/>
                  </a:lnTo>
                  <a:lnTo>
                    <a:pt x="13774" y="43857"/>
                  </a:lnTo>
                  <a:lnTo>
                    <a:pt x="19556" y="51586"/>
                  </a:lnTo>
                  <a:lnTo>
                    <a:pt x="25708" y="61281"/>
                  </a:lnTo>
                  <a:lnTo>
                    <a:pt x="32123" y="71839"/>
                  </a:lnTo>
                  <a:lnTo>
                    <a:pt x="38558" y="82860"/>
                  </a:lnTo>
                  <a:lnTo>
                    <a:pt x="44649" y="94402"/>
                  </a:lnTo>
                  <a:lnTo>
                    <a:pt x="50230" y="106503"/>
                  </a:lnTo>
                  <a:lnTo>
                    <a:pt x="55468" y="119107"/>
                  </a:lnTo>
                  <a:lnTo>
                    <a:pt x="60753" y="132118"/>
                  </a:lnTo>
                  <a:lnTo>
                    <a:pt x="66308" y="145431"/>
                  </a:lnTo>
                  <a:lnTo>
                    <a:pt x="72022" y="158798"/>
                  </a:lnTo>
                  <a:lnTo>
                    <a:pt x="77558" y="171846"/>
                  </a:lnTo>
                  <a:lnTo>
                    <a:pt x="82734" y="184400"/>
                  </a:lnTo>
                  <a:lnTo>
                    <a:pt x="87684" y="196456"/>
                  </a:lnTo>
                  <a:lnTo>
                    <a:pt x="92767" y="208092"/>
                  </a:lnTo>
                  <a:lnTo>
                    <a:pt x="98182" y="219403"/>
                  </a:lnTo>
                  <a:lnTo>
                    <a:pt x="103802" y="230475"/>
                  </a:lnTo>
                  <a:lnTo>
                    <a:pt x="109276" y="241377"/>
                  </a:lnTo>
                  <a:lnTo>
                    <a:pt x="114407" y="252155"/>
                  </a:lnTo>
                  <a:lnTo>
                    <a:pt x="119328" y="262683"/>
                  </a:lnTo>
                  <a:lnTo>
                    <a:pt x="124392" y="272679"/>
                  </a:lnTo>
                  <a:lnTo>
                    <a:pt x="129798" y="282032"/>
                  </a:lnTo>
                  <a:lnTo>
                    <a:pt x="135583" y="290788"/>
                  </a:lnTo>
                  <a:lnTo>
                    <a:pt x="141698" y="299055"/>
                  </a:lnTo>
                  <a:lnTo>
                    <a:pt x="148075" y="306951"/>
                  </a:lnTo>
                  <a:lnTo>
                    <a:pt x="154646" y="314577"/>
                  </a:lnTo>
                  <a:lnTo>
                    <a:pt x="161357" y="322011"/>
                  </a:lnTo>
                  <a:lnTo>
                    <a:pt x="168170" y="329308"/>
                  </a:lnTo>
                  <a:lnTo>
                    <a:pt x="175220" y="336345"/>
                  </a:lnTo>
                  <a:lnTo>
                    <a:pt x="182790" y="342844"/>
                  </a:lnTo>
                  <a:lnTo>
                    <a:pt x="190998" y="348687"/>
                  </a:lnTo>
                  <a:lnTo>
                    <a:pt x="199798" y="353593"/>
                  </a:lnTo>
                  <a:lnTo>
                    <a:pt x="209084" y="357057"/>
                  </a:lnTo>
                  <a:lnTo>
                    <a:pt x="218735" y="358935"/>
                  </a:lnTo>
                  <a:lnTo>
                    <a:pt x="228487" y="359229"/>
                  </a:lnTo>
                  <a:lnTo>
                    <a:pt x="237953" y="357914"/>
                  </a:lnTo>
                  <a:lnTo>
                    <a:pt x="246947" y="355132"/>
                  </a:lnTo>
                  <a:lnTo>
                    <a:pt x="255460" y="350825"/>
                  </a:lnTo>
                  <a:lnTo>
                    <a:pt x="263564" y="344662"/>
                  </a:lnTo>
                  <a:lnTo>
                    <a:pt x="271346" y="336627"/>
                  </a:lnTo>
                  <a:lnTo>
                    <a:pt x="278726" y="326979"/>
                  </a:lnTo>
                  <a:lnTo>
                    <a:pt x="285463" y="316061"/>
                  </a:lnTo>
                  <a:lnTo>
                    <a:pt x="291474" y="304191"/>
                  </a:lnTo>
                  <a:lnTo>
                    <a:pt x="296663" y="291306"/>
                  </a:lnTo>
                  <a:lnTo>
                    <a:pt x="300852" y="276994"/>
                  </a:lnTo>
                  <a:lnTo>
                    <a:pt x="304034" y="261143"/>
                  </a:lnTo>
                  <a:lnTo>
                    <a:pt x="306187" y="243922"/>
                  </a:lnTo>
                  <a:lnTo>
                    <a:pt x="307192" y="225606"/>
                  </a:lnTo>
                  <a:lnTo>
                    <a:pt x="307090" y="206467"/>
                  </a:lnTo>
                  <a:lnTo>
                    <a:pt x="306057" y="186734"/>
                  </a:lnTo>
                  <a:lnTo>
                    <a:pt x="304302" y="166582"/>
                  </a:lnTo>
                  <a:lnTo>
                    <a:pt x="302012" y="146153"/>
                  </a:lnTo>
                  <a:lnTo>
                    <a:pt x="299341" y="126029"/>
                  </a:lnTo>
                  <a:lnTo>
                    <a:pt x="296403" y="107196"/>
                  </a:lnTo>
                  <a:lnTo>
                    <a:pt x="293281" y="90086"/>
                  </a:lnTo>
                  <a:lnTo>
                    <a:pt x="290032" y="74631"/>
                  </a:lnTo>
                  <a:lnTo>
                    <a:pt x="286697" y="60548"/>
                  </a:lnTo>
                  <a:lnTo>
                    <a:pt x="283310" y="47528"/>
                  </a:lnTo>
                  <a:lnTo>
                    <a:pt x="280040" y="35743"/>
                  </a:lnTo>
                  <a:lnTo>
                    <a:pt x="276876" y="24687"/>
                  </a:lnTo>
                  <a:lnTo>
                    <a:pt x="273542" y="13383"/>
                  </a:lnTo>
                  <a:lnTo>
                    <a:pt x="269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11243" y="1368704"/>
              <a:ext cx="127365" cy="161686"/>
            </a:xfrm>
            <a:custGeom>
              <a:avLst/>
              <a:gdLst/>
              <a:ahLst/>
              <a:cxnLst/>
              <a:rect l="0" t="0" r="0" b="0"/>
              <a:pathLst>
                <a:path w="127365" h="161686">
                  <a:moveTo>
                    <a:pt x="64156" y="31586"/>
                  </a:moveTo>
                  <a:lnTo>
                    <a:pt x="52554" y="34586"/>
                  </a:lnTo>
                  <a:lnTo>
                    <a:pt x="42706" y="38009"/>
                  </a:lnTo>
                  <a:lnTo>
                    <a:pt x="33705" y="42214"/>
                  </a:lnTo>
                  <a:lnTo>
                    <a:pt x="25437" y="47460"/>
                  </a:lnTo>
                  <a:lnTo>
                    <a:pt x="18058" y="54238"/>
                  </a:lnTo>
                  <a:lnTo>
                    <a:pt x="11597" y="62675"/>
                  </a:lnTo>
                  <a:lnTo>
                    <a:pt x="6264" y="72588"/>
                  </a:lnTo>
                  <a:lnTo>
                    <a:pt x="2506" y="83679"/>
                  </a:lnTo>
                  <a:lnTo>
                    <a:pt x="429" y="95646"/>
                  </a:lnTo>
                  <a:lnTo>
                    <a:pt x="0" y="107916"/>
                  </a:lnTo>
                  <a:lnTo>
                    <a:pt x="1224" y="119685"/>
                  </a:lnTo>
                  <a:lnTo>
                    <a:pt x="3945" y="130547"/>
                  </a:lnTo>
                  <a:lnTo>
                    <a:pt x="8211" y="140143"/>
                  </a:lnTo>
                  <a:lnTo>
                    <a:pt x="14347" y="147992"/>
                  </a:lnTo>
                  <a:lnTo>
                    <a:pt x="22359" y="154005"/>
                  </a:lnTo>
                  <a:lnTo>
                    <a:pt x="31822" y="158248"/>
                  </a:lnTo>
                  <a:lnTo>
                    <a:pt x="42083" y="160745"/>
                  </a:lnTo>
                  <a:lnTo>
                    <a:pt x="52681" y="161685"/>
                  </a:lnTo>
                  <a:lnTo>
                    <a:pt x="63217" y="161201"/>
                  </a:lnTo>
                  <a:lnTo>
                    <a:pt x="73286" y="159291"/>
                  </a:lnTo>
                  <a:lnTo>
                    <a:pt x="82715" y="156078"/>
                  </a:lnTo>
                  <a:lnTo>
                    <a:pt x="91368" y="151635"/>
                  </a:lnTo>
                  <a:lnTo>
                    <a:pt x="99041" y="145904"/>
                  </a:lnTo>
                  <a:lnTo>
                    <a:pt x="105723" y="138974"/>
                  </a:lnTo>
                  <a:lnTo>
                    <a:pt x="111552" y="131051"/>
                  </a:lnTo>
                  <a:lnTo>
                    <a:pt x="116710" y="122361"/>
                  </a:lnTo>
                  <a:lnTo>
                    <a:pt x="121356" y="113110"/>
                  </a:lnTo>
                  <a:lnTo>
                    <a:pt x="125138" y="103458"/>
                  </a:lnTo>
                  <a:lnTo>
                    <a:pt x="127243" y="93527"/>
                  </a:lnTo>
                  <a:lnTo>
                    <a:pt x="127364" y="83402"/>
                  </a:lnTo>
                  <a:lnTo>
                    <a:pt x="125816" y="73146"/>
                  </a:lnTo>
                  <a:lnTo>
                    <a:pt x="123251" y="62801"/>
                  </a:lnTo>
                  <a:lnTo>
                    <a:pt x="120143" y="52404"/>
                  </a:lnTo>
                  <a:lnTo>
                    <a:pt x="116280" y="42304"/>
                  </a:lnTo>
                  <a:lnTo>
                    <a:pt x="110877" y="33127"/>
                  </a:lnTo>
                  <a:lnTo>
                    <a:pt x="103632" y="25146"/>
                  </a:lnTo>
                  <a:lnTo>
                    <a:pt x="95290" y="18446"/>
                  </a:lnTo>
                  <a:lnTo>
                    <a:pt x="86570" y="12444"/>
                  </a:lnTo>
                  <a:lnTo>
                    <a:pt x="76703" y="6615"/>
                  </a:lnTo>
                  <a:lnTo>
                    <a:pt x="64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11316" y="3649884"/>
            <a:ext cx="2168871" cy="751028"/>
            <a:chOff x="3811316" y="3649884"/>
            <a:chExt cx="2168871" cy="751028"/>
          </a:xfrm>
        </p:grpSpPr>
        <p:sp>
          <p:nvSpPr>
            <p:cNvPr id="50" name="Freeform 49"/>
            <p:cNvSpPr/>
            <p:nvPr/>
          </p:nvSpPr>
          <p:spPr>
            <a:xfrm>
              <a:off x="3811316" y="3939607"/>
              <a:ext cx="618711" cy="324435"/>
            </a:xfrm>
            <a:custGeom>
              <a:avLst/>
              <a:gdLst/>
              <a:ahLst/>
              <a:cxnLst/>
              <a:rect l="0" t="0" r="0" b="0"/>
              <a:pathLst>
                <a:path w="618711" h="324435">
                  <a:moveTo>
                    <a:pt x="0" y="92807"/>
                  </a:moveTo>
                  <a:lnTo>
                    <a:pt x="11869" y="92808"/>
                  </a:lnTo>
                  <a:lnTo>
                    <a:pt x="24278" y="92808"/>
                  </a:lnTo>
                  <a:lnTo>
                    <a:pt x="38465" y="92812"/>
                  </a:lnTo>
                  <a:lnTo>
                    <a:pt x="54173" y="92985"/>
                  </a:lnTo>
                  <a:lnTo>
                    <a:pt x="70817" y="93633"/>
                  </a:lnTo>
                  <a:lnTo>
                    <a:pt x="87944" y="94886"/>
                  </a:lnTo>
                  <a:lnTo>
                    <a:pt x="104972" y="96712"/>
                  </a:lnTo>
                  <a:lnTo>
                    <a:pt x="121159" y="99008"/>
                  </a:lnTo>
                  <a:lnTo>
                    <a:pt x="136200" y="101664"/>
                  </a:lnTo>
                  <a:lnTo>
                    <a:pt x="150789" y="104582"/>
                  </a:lnTo>
                  <a:lnTo>
                    <a:pt x="166343" y="107687"/>
                  </a:lnTo>
                  <a:lnTo>
                    <a:pt x="183600" y="110921"/>
                  </a:lnTo>
                  <a:lnTo>
                    <a:pt x="202619" y="114244"/>
                  </a:lnTo>
                  <a:lnTo>
                    <a:pt x="223149" y="117628"/>
                  </a:lnTo>
                  <a:lnTo>
                    <a:pt x="244838" y="121054"/>
                  </a:lnTo>
                  <a:lnTo>
                    <a:pt x="266724" y="124506"/>
                  </a:lnTo>
                  <a:lnTo>
                    <a:pt x="287329" y="127978"/>
                  </a:lnTo>
                  <a:lnTo>
                    <a:pt x="305956" y="131458"/>
                  </a:lnTo>
                  <a:lnTo>
                    <a:pt x="322761" y="134778"/>
                  </a:lnTo>
                  <a:lnTo>
                    <a:pt x="338365" y="137627"/>
                  </a:lnTo>
                  <a:lnTo>
                    <a:pt x="353270" y="139881"/>
                  </a:lnTo>
                  <a:lnTo>
                    <a:pt x="367624" y="141733"/>
                  </a:lnTo>
                  <a:lnTo>
                    <a:pt x="381292" y="143591"/>
                  </a:lnTo>
                  <a:lnTo>
                    <a:pt x="394239" y="145695"/>
                  </a:lnTo>
                  <a:lnTo>
                    <a:pt x="406548" y="148110"/>
                  </a:lnTo>
                  <a:lnTo>
                    <a:pt x="418348" y="150811"/>
                  </a:lnTo>
                  <a:lnTo>
                    <a:pt x="429766" y="153741"/>
                  </a:lnTo>
                  <a:lnTo>
                    <a:pt x="440908" y="156846"/>
                  </a:lnTo>
                  <a:lnTo>
                    <a:pt x="451857" y="160075"/>
                  </a:lnTo>
                  <a:lnTo>
                    <a:pt x="462679" y="163393"/>
                  </a:lnTo>
                  <a:lnTo>
                    <a:pt x="473745" y="166773"/>
                  </a:lnTo>
                  <a:lnTo>
                    <a:pt x="485700" y="170195"/>
                  </a:lnTo>
                  <a:lnTo>
                    <a:pt x="498817" y="173641"/>
                  </a:lnTo>
                  <a:lnTo>
                    <a:pt x="512882" y="176938"/>
                  </a:lnTo>
                  <a:lnTo>
                    <a:pt x="527394" y="179772"/>
                  </a:lnTo>
                  <a:lnTo>
                    <a:pt x="541985" y="181993"/>
                  </a:lnTo>
                  <a:lnTo>
                    <a:pt x="555677" y="182974"/>
                  </a:lnTo>
                  <a:lnTo>
                    <a:pt x="566888" y="181586"/>
                  </a:lnTo>
                  <a:lnTo>
                    <a:pt x="574962" y="177421"/>
                  </a:lnTo>
                  <a:lnTo>
                    <a:pt x="579750" y="170706"/>
                  </a:lnTo>
                  <a:lnTo>
                    <a:pt x="581167" y="161923"/>
                  </a:lnTo>
                  <a:lnTo>
                    <a:pt x="579527" y="151573"/>
                  </a:lnTo>
                  <a:lnTo>
                    <a:pt x="575397" y="140085"/>
                  </a:lnTo>
                  <a:lnTo>
                    <a:pt x="569370" y="127791"/>
                  </a:lnTo>
                  <a:lnTo>
                    <a:pt x="561961" y="114939"/>
                  </a:lnTo>
                  <a:lnTo>
                    <a:pt x="553569" y="101702"/>
                  </a:lnTo>
                  <a:lnTo>
                    <a:pt x="544493" y="88203"/>
                  </a:lnTo>
                  <a:lnTo>
                    <a:pt x="534952" y="74537"/>
                  </a:lnTo>
                  <a:lnTo>
                    <a:pt x="525258" y="61087"/>
                  </a:lnTo>
                  <a:lnTo>
                    <a:pt x="515822" y="48508"/>
                  </a:lnTo>
                  <a:lnTo>
                    <a:pt x="506846" y="37085"/>
                  </a:lnTo>
                  <a:lnTo>
                    <a:pt x="498342" y="26771"/>
                  </a:lnTo>
                  <a:lnTo>
                    <a:pt x="490243" y="17374"/>
                  </a:lnTo>
                  <a:lnTo>
                    <a:pt x="482518" y="8727"/>
                  </a:lnTo>
                  <a:lnTo>
                    <a:pt x="477098" y="2291"/>
                  </a:lnTo>
                  <a:lnTo>
                    <a:pt x="476615" y="0"/>
                  </a:lnTo>
                  <a:lnTo>
                    <a:pt x="480554" y="1116"/>
                  </a:lnTo>
                  <a:lnTo>
                    <a:pt x="487391" y="4458"/>
                  </a:lnTo>
                  <a:lnTo>
                    <a:pt x="495514" y="9179"/>
                  </a:lnTo>
                  <a:lnTo>
                    <a:pt x="503952" y="14751"/>
                  </a:lnTo>
                  <a:lnTo>
                    <a:pt x="512438" y="21017"/>
                  </a:lnTo>
                  <a:lnTo>
                    <a:pt x="521144" y="28086"/>
                  </a:lnTo>
                  <a:lnTo>
                    <a:pt x="530192" y="35966"/>
                  </a:lnTo>
                  <a:lnTo>
                    <a:pt x="539427" y="44384"/>
                  </a:lnTo>
                  <a:lnTo>
                    <a:pt x="548491" y="52885"/>
                  </a:lnTo>
                  <a:lnTo>
                    <a:pt x="557193" y="61201"/>
                  </a:lnTo>
                  <a:lnTo>
                    <a:pt x="565666" y="69413"/>
                  </a:lnTo>
                  <a:lnTo>
                    <a:pt x="574270" y="77841"/>
                  </a:lnTo>
                  <a:lnTo>
                    <a:pt x="583197" y="86659"/>
                  </a:lnTo>
                  <a:lnTo>
                    <a:pt x="592160" y="95887"/>
                  </a:lnTo>
                  <a:lnTo>
                    <a:pt x="600498" y="105468"/>
                  </a:lnTo>
                  <a:lnTo>
                    <a:pt x="607870" y="115325"/>
                  </a:lnTo>
                  <a:lnTo>
                    <a:pt x="613785" y="125386"/>
                  </a:lnTo>
                  <a:lnTo>
                    <a:pt x="617470" y="135593"/>
                  </a:lnTo>
                  <a:lnTo>
                    <a:pt x="618710" y="145898"/>
                  </a:lnTo>
                  <a:lnTo>
                    <a:pt x="617438" y="156105"/>
                  </a:lnTo>
                  <a:lnTo>
                    <a:pt x="613476" y="165885"/>
                  </a:lnTo>
                  <a:lnTo>
                    <a:pt x="607006" y="175093"/>
                  </a:lnTo>
                  <a:lnTo>
                    <a:pt x="598784" y="183751"/>
                  </a:lnTo>
                  <a:lnTo>
                    <a:pt x="589906" y="191953"/>
                  </a:lnTo>
                  <a:lnTo>
                    <a:pt x="581057" y="199805"/>
                  </a:lnTo>
                  <a:lnTo>
                    <a:pt x="572511" y="207401"/>
                  </a:lnTo>
                  <a:lnTo>
                    <a:pt x="564320" y="214816"/>
                  </a:lnTo>
                  <a:lnTo>
                    <a:pt x="556447" y="222109"/>
                  </a:lnTo>
                  <a:lnTo>
                    <a:pt x="548990" y="229483"/>
                  </a:lnTo>
                  <a:lnTo>
                    <a:pt x="542194" y="237273"/>
                  </a:lnTo>
                  <a:lnTo>
                    <a:pt x="536139" y="245632"/>
                  </a:lnTo>
                  <a:lnTo>
                    <a:pt x="530919" y="254705"/>
                  </a:lnTo>
                  <a:lnTo>
                    <a:pt x="526710" y="264706"/>
                  </a:lnTo>
                  <a:lnTo>
                    <a:pt x="523508" y="275641"/>
                  </a:lnTo>
                  <a:lnTo>
                    <a:pt x="521167" y="286773"/>
                  </a:lnTo>
                  <a:lnTo>
                    <a:pt x="519251" y="297817"/>
                  </a:lnTo>
                  <a:lnTo>
                    <a:pt x="517590" y="309743"/>
                  </a:lnTo>
                  <a:lnTo>
                    <a:pt x="515896" y="324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48352" y="382184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0461" y="11936"/>
                  </a:lnTo>
                  <a:lnTo>
                    <a:pt x="9821" y="24985"/>
                  </a:lnTo>
                  <a:lnTo>
                    <a:pt x="8534" y="40460"/>
                  </a:lnTo>
                  <a:lnTo>
                    <a:pt x="7020" y="57682"/>
                  </a:lnTo>
                  <a:lnTo>
                    <a:pt x="6000" y="75346"/>
                  </a:lnTo>
                  <a:lnTo>
                    <a:pt x="5835" y="92642"/>
                  </a:lnTo>
                  <a:lnTo>
                    <a:pt x="6390" y="109289"/>
                  </a:lnTo>
                  <a:lnTo>
                    <a:pt x="7227" y="125286"/>
                  </a:lnTo>
                  <a:lnTo>
                    <a:pt x="8051" y="140739"/>
                  </a:lnTo>
                  <a:lnTo>
                    <a:pt x="8738" y="155775"/>
                  </a:lnTo>
                  <a:lnTo>
                    <a:pt x="9266" y="170504"/>
                  </a:lnTo>
                  <a:lnTo>
                    <a:pt x="9652" y="185017"/>
                  </a:lnTo>
                  <a:lnTo>
                    <a:pt x="9928" y="199377"/>
                  </a:lnTo>
                  <a:lnTo>
                    <a:pt x="10120" y="213634"/>
                  </a:lnTo>
                  <a:lnTo>
                    <a:pt x="10247" y="227833"/>
                  </a:lnTo>
                  <a:lnTo>
                    <a:pt x="10165" y="242488"/>
                  </a:lnTo>
                  <a:lnTo>
                    <a:pt x="9577" y="258537"/>
                  </a:lnTo>
                  <a:lnTo>
                    <a:pt x="8370" y="276370"/>
                  </a:lnTo>
                  <a:lnTo>
                    <a:pt x="6745" y="295569"/>
                  </a:lnTo>
                  <a:lnTo>
                    <a:pt x="5115" y="315219"/>
                  </a:lnTo>
                  <a:lnTo>
                    <a:pt x="3725" y="334723"/>
                  </a:lnTo>
                  <a:lnTo>
                    <a:pt x="2638" y="353680"/>
                  </a:lnTo>
                  <a:lnTo>
                    <a:pt x="1717" y="373902"/>
                  </a:lnTo>
                  <a:lnTo>
                    <a:pt x="883" y="40050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50943" y="3649884"/>
              <a:ext cx="481679" cy="593101"/>
            </a:xfrm>
            <a:custGeom>
              <a:avLst/>
              <a:gdLst/>
              <a:ahLst/>
              <a:cxnLst/>
              <a:rect l="0" t="0" r="0" b="0"/>
              <a:pathLst>
                <a:path w="481679" h="593101">
                  <a:moveTo>
                    <a:pt x="7896" y="108789"/>
                  </a:moveTo>
                  <a:lnTo>
                    <a:pt x="2364" y="102788"/>
                  </a:lnTo>
                  <a:lnTo>
                    <a:pt x="0" y="95943"/>
                  </a:lnTo>
                  <a:lnTo>
                    <a:pt x="684" y="87560"/>
                  </a:lnTo>
                  <a:lnTo>
                    <a:pt x="3902" y="78105"/>
                  </a:lnTo>
                  <a:lnTo>
                    <a:pt x="9154" y="68439"/>
                  </a:lnTo>
                  <a:lnTo>
                    <a:pt x="15958" y="59084"/>
                  </a:lnTo>
                  <a:lnTo>
                    <a:pt x="23901" y="50212"/>
                  </a:lnTo>
                  <a:lnTo>
                    <a:pt x="32654" y="41808"/>
                  </a:lnTo>
                  <a:lnTo>
                    <a:pt x="41978" y="33801"/>
                  </a:lnTo>
                  <a:lnTo>
                    <a:pt x="51861" y="26426"/>
                  </a:lnTo>
                  <a:lnTo>
                    <a:pt x="62485" y="20218"/>
                  </a:lnTo>
                  <a:lnTo>
                    <a:pt x="73892" y="15368"/>
                  </a:lnTo>
                  <a:lnTo>
                    <a:pt x="85824" y="11602"/>
                  </a:lnTo>
                  <a:lnTo>
                    <a:pt x="97834" y="8374"/>
                  </a:lnTo>
                  <a:lnTo>
                    <a:pt x="109659" y="5320"/>
                  </a:lnTo>
                  <a:lnTo>
                    <a:pt x="121379" y="2588"/>
                  </a:lnTo>
                  <a:lnTo>
                    <a:pt x="133314" y="732"/>
                  </a:lnTo>
                  <a:lnTo>
                    <a:pt x="145636" y="0"/>
                  </a:lnTo>
                  <a:lnTo>
                    <a:pt x="158199" y="340"/>
                  </a:lnTo>
                  <a:lnTo>
                    <a:pt x="170642" y="1564"/>
                  </a:lnTo>
                  <a:lnTo>
                    <a:pt x="182754" y="3468"/>
                  </a:lnTo>
                  <a:lnTo>
                    <a:pt x="194499" y="6035"/>
                  </a:lnTo>
                  <a:lnTo>
                    <a:pt x="205918" y="9429"/>
                  </a:lnTo>
                  <a:lnTo>
                    <a:pt x="217081" y="13676"/>
                  </a:lnTo>
                  <a:lnTo>
                    <a:pt x="228052" y="18832"/>
                  </a:lnTo>
                  <a:lnTo>
                    <a:pt x="238885" y="25050"/>
                  </a:lnTo>
                  <a:lnTo>
                    <a:pt x="249617" y="32310"/>
                  </a:lnTo>
                  <a:lnTo>
                    <a:pt x="260114" y="40457"/>
                  </a:lnTo>
                  <a:lnTo>
                    <a:pt x="270089" y="49295"/>
                  </a:lnTo>
                  <a:lnTo>
                    <a:pt x="279429" y="58647"/>
                  </a:lnTo>
                  <a:lnTo>
                    <a:pt x="288174" y="68366"/>
                  </a:lnTo>
                  <a:lnTo>
                    <a:pt x="296435" y="78343"/>
                  </a:lnTo>
                  <a:lnTo>
                    <a:pt x="304318" y="88502"/>
                  </a:lnTo>
                  <a:lnTo>
                    <a:pt x="311595" y="98951"/>
                  </a:lnTo>
                  <a:lnTo>
                    <a:pt x="317731" y="109958"/>
                  </a:lnTo>
                  <a:lnTo>
                    <a:pt x="322529" y="121622"/>
                  </a:lnTo>
                  <a:lnTo>
                    <a:pt x="326260" y="133727"/>
                  </a:lnTo>
                  <a:lnTo>
                    <a:pt x="329462" y="145852"/>
                  </a:lnTo>
                  <a:lnTo>
                    <a:pt x="332500" y="157750"/>
                  </a:lnTo>
                  <a:lnTo>
                    <a:pt x="335220" y="169348"/>
                  </a:lnTo>
                  <a:lnTo>
                    <a:pt x="337068" y="180670"/>
                  </a:lnTo>
                  <a:lnTo>
                    <a:pt x="337794" y="191766"/>
                  </a:lnTo>
                  <a:lnTo>
                    <a:pt x="337451" y="202693"/>
                  </a:lnTo>
                  <a:lnTo>
                    <a:pt x="336225" y="213496"/>
                  </a:lnTo>
                  <a:lnTo>
                    <a:pt x="334319" y="224208"/>
                  </a:lnTo>
                  <a:lnTo>
                    <a:pt x="331751" y="234691"/>
                  </a:lnTo>
                  <a:lnTo>
                    <a:pt x="328357" y="244658"/>
                  </a:lnTo>
                  <a:lnTo>
                    <a:pt x="324113" y="253991"/>
                  </a:lnTo>
                  <a:lnTo>
                    <a:pt x="319129" y="262733"/>
                  </a:lnTo>
                  <a:lnTo>
                    <a:pt x="313560" y="270992"/>
                  </a:lnTo>
                  <a:lnTo>
                    <a:pt x="307549" y="278877"/>
                  </a:lnTo>
                  <a:lnTo>
                    <a:pt x="301055" y="286326"/>
                  </a:lnTo>
                  <a:lnTo>
                    <a:pt x="293863" y="293109"/>
                  </a:lnTo>
                  <a:lnTo>
                    <a:pt x="285910" y="299152"/>
                  </a:lnTo>
                  <a:lnTo>
                    <a:pt x="277111" y="304362"/>
                  </a:lnTo>
                  <a:lnTo>
                    <a:pt x="267294" y="308563"/>
                  </a:lnTo>
                  <a:lnTo>
                    <a:pt x="256491" y="311768"/>
                  </a:lnTo>
                  <a:lnTo>
                    <a:pt x="245837" y="314467"/>
                  </a:lnTo>
                  <a:lnTo>
                    <a:pt x="237526" y="318183"/>
                  </a:lnTo>
                  <a:lnTo>
                    <a:pt x="232815" y="323757"/>
                  </a:lnTo>
                  <a:lnTo>
                    <a:pt x="231609" y="330393"/>
                  </a:lnTo>
                  <a:lnTo>
                    <a:pt x="233071" y="337847"/>
                  </a:lnTo>
                  <a:lnTo>
                    <a:pt x="236378" y="346207"/>
                  </a:lnTo>
                  <a:lnTo>
                    <a:pt x="240928" y="355668"/>
                  </a:lnTo>
                  <a:lnTo>
                    <a:pt x="246304" y="366229"/>
                  </a:lnTo>
                  <a:lnTo>
                    <a:pt x="252230" y="377728"/>
                  </a:lnTo>
                  <a:lnTo>
                    <a:pt x="258523" y="389965"/>
                  </a:lnTo>
                  <a:lnTo>
                    <a:pt x="265057" y="402748"/>
                  </a:lnTo>
                  <a:lnTo>
                    <a:pt x="271754" y="415922"/>
                  </a:lnTo>
                  <a:lnTo>
                    <a:pt x="278557" y="429371"/>
                  </a:lnTo>
                  <a:lnTo>
                    <a:pt x="285433" y="443009"/>
                  </a:lnTo>
                  <a:lnTo>
                    <a:pt x="292356" y="456778"/>
                  </a:lnTo>
                  <a:lnTo>
                    <a:pt x="299312" y="470635"/>
                  </a:lnTo>
                  <a:lnTo>
                    <a:pt x="306293" y="484546"/>
                  </a:lnTo>
                  <a:lnTo>
                    <a:pt x="313456" y="498330"/>
                  </a:lnTo>
                  <a:lnTo>
                    <a:pt x="321104" y="511665"/>
                  </a:lnTo>
                  <a:lnTo>
                    <a:pt x="329365" y="524405"/>
                  </a:lnTo>
                  <a:lnTo>
                    <a:pt x="338201" y="536247"/>
                  </a:lnTo>
                  <a:lnTo>
                    <a:pt x="347511" y="546676"/>
                  </a:lnTo>
                  <a:lnTo>
                    <a:pt x="357182" y="555540"/>
                  </a:lnTo>
                  <a:lnTo>
                    <a:pt x="367116" y="563001"/>
                  </a:lnTo>
                  <a:lnTo>
                    <a:pt x="377238" y="569337"/>
                  </a:lnTo>
                  <a:lnTo>
                    <a:pt x="387495" y="574821"/>
                  </a:lnTo>
                  <a:lnTo>
                    <a:pt x="398009" y="579524"/>
                  </a:lnTo>
                  <a:lnTo>
                    <a:pt x="409060" y="583320"/>
                  </a:lnTo>
                  <a:lnTo>
                    <a:pt x="420744" y="586210"/>
                  </a:lnTo>
                  <a:lnTo>
                    <a:pt x="432596" y="588327"/>
                  </a:lnTo>
                  <a:lnTo>
                    <a:pt x="444955" y="590061"/>
                  </a:lnTo>
                  <a:lnTo>
                    <a:pt x="460025" y="591565"/>
                  </a:lnTo>
                  <a:lnTo>
                    <a:pt x="481678" y="593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84400" y="3968159"/>
              <a:ext cx="320615" cy="432753"/>
            </a:xfrm>
            <a:custGeom>
              <a:avLst/>
              <a:gdLst/>
              <a:ahLst/>
              <a:cxnLst/>
              <a:rect l="0" t="0" r="0" b="0"/>
              <a:pathLst>
                <a:path w="320615" h="432753">
                  <a:moveTo>
                    <a:pt x="6107" y="53727"/>
                  </a:moveTo>
                  <a:lnTo>
                    <a:pt x="14908" y="59527"/>
                  </a:lnTo>
                  <a:lnTo>
                    <a:pt x="23255" y="64452"/>
                  </a:lnTo>
                  <a:lnTo>
                    <a:pt x="31955" y="68945"/>
                  </a:lnTo>
                  <a:lnTo>
                    <a:pt x="41075" y="72820"/>
                  </a:lnTo>
                  <a:lnTo>
                    <a:pt x="50570" y="75537"/>
                  </a:lnTo>
                  <a:lnTo>
                    <a:pt x="60357" y="76887"/>
                  </a:lnTo>
                  <a:lnTo>
                    <a:pt x="70199" y="76816"/>
                  </a:lnTo>
                  <a:lnTo>
                    <a:pt x="79724" y="75250"/>
                  </a:lnTo>
                  <a:lnTo>
                    <a:pt x="88753" y="72302"/>
                  </a:lnTo>
                  <a:lnTo>
                    <a:pt x="97118" y="68053"/>
                  </a:lnTo>
                  <a:lnTo>
                    <a:pt x="104591" y="62460"/>
                  </a:lnTo>
                  <a:lnTo>
                    <a:pt x="111123" y="55631"/>
                  </a:lnTo>
                  <a:lnTo>
                    <a:pt x="116338" y="47946"/>
                  </a:lnTo>
                  <a:lnTo>
                    <a:pt x="119488" y="39950"/>
                  </a:lnTo>
                  <a:lnTo>
                    <a:pt x="120339" y="31987"/>
                  </a:lnTo>
                  <a:lnTo>
                    <a:pt x="118962" y="24354"/>
                  </a:lnTo>
                  <a:lnTo>
                    <a:pt x="115454" y="17382"/>
                  </a:lnTo>
                  <a:lnTo>
                    <a:pt x="110095" y="11185"/>
                  </a:lnTo>
                  <a:lnTo>
                    <a:pt x="103263" y="6025"/>
                  </a:lnTo>
                  <a:lnTo>
                    <a:pt x="95322" y="2381"/>
                  </a:lnTo>
                  <a:lnTo>
                    <a:pt x="86586" y="379"/>
                  </a:lnTo>
                  <a:lnTo>
                    <a:pt x="77452" y="0"/>
                  </a:lnTo>
                  <a:lnTo>
                    <a:pt x="68402" y="1257"/>
                  </a:lnTo>
                  <a:lnTo>
                    <a:pt x="59687" y="3991"/>
                  </a:lnTo>
                  <a:lnTo>
                    <a:pt x="51361" y="7926"/>
                  </a:lnTo>
                  <a:lnTo>
                    <a:pt x="43382" y="12775"/>
                  </a:lnTo>
                  <a:lnTo>
                    <a:pt x="35684" y="18296"/>
                  </a:lnTo>
                  <a:lnTo>
                    <a:pt x="28360" y="24459"/>
                  </a:lnTo>
                  <a:lnTo>
                    <a:pt x="21660" y="31426"/>
                  </a:lnTo>
                  <a:lnTo>
                    <a:pt x="15675" y="39234"/>
                  </a:lnTo>
                  <a:lnTo>
                    <a:pt x="10501" y="48105"/>
                  </a:lnTo>
                  <a:lnTo>
                    <a:pt x="6325" y="58503"/>
                  </a:lnTo>
                  <a:lnTo>
                    <a:pt x="3150" y="70532"/>
                  </a:lnTo>
                  <a:lnTo>
                    <a:pt x="1001" y="83678"/>
                  </a:lnTo>
                  <a:lnTo>
                    <a:pt x="0" y="97033"/>
                  </a:lnTo>
                  <a:lnTo>
                    <a:pt x="109" y="110049"/>
                  </a:lnTo>
                  <a:lnTo>
                    <a:pt x="1316" y="122549"/>
                  </a:lnTo>
                  <a:lnTo>
                    <a:pt x="3721" y="134549"/>
                  </a:lnTo>
                  <a:lnTo>
                    <a:pt x="7268" y="146127"/>
                  </a:lnTo>
                  <a:lnTo>
                    <a:pt x="11938" y="157055"/>
                  </a:lnTo>
                  <a:lnTo>
                    <a:pt x="17822" y="166802"/>
                  </a:lnTo>
                  <a:lnTo>
                    <a:pt x="24863" y="175168"/>
                  </a:lnTo>
                  <a:lnTo>
                    <a:pt x="33201" y="181940"/>
                  </a:lnTo>
                  <a:lnTo>
                    <a:pt x="43233" y="186741"/>
                  </a:lnTo>
                  <a:lnTo>
                    <a:pt x="55016" y="189561"/>
                  </a:lnTo>
                  <a:lnTo>
                    <a:pt x="68167" y="190675"/>
                  </a:lnTo>
                  <a:lnTo>
                    <a:pt x="82057" y="190450"/>
                  </a:lnTo>
                  <a:lnTo>
                    <a:pt x="96245" y="189231"/>
                  </a:lnTo>
                  <a:lnTo>
                    <a:pt x="110345" y="187299"/>
                  </a:lnTo>
                  <a:lnTo>
                    <a:pt x="123959" y="184865"/>
                  </a:lnTo>
                  <a:lnTo>
                    <a:pt x="136926" y="182085"/>
                  </a:lnTo>
                  <a:lnTo>
                    <a:pt x="149278" y="179068"/>
                  </a:lnTo>
                  <a:lnTo>
                    <a:pt x="161119" y="175889"/>
                  </a:lnTo>
                  <a:lnTo>
                    <a:pt x="172572" y="172601"/>
                  </a:lnTo>
                  <a:lnTo>
                    <a:pt x="183741" y="169241"/>
                  </a:lnTo>
                  <a:lnTo>
                    <a:pt x="194708" y="165831"/>
                  </a:lnTo>
                  <a:lnTo>
                    <a:pt x="205530" y="162383"/>
                  </a:lnTo>
                  <a:lnTo>
                    <a:pt x="216088" y="158745"/>
                  </a:lnTo>
                  <a:lnTo>
                    <a:pt x="226104" y="154617"/>
                  </a:lnTo>
                  <a:lnTo>
                    <a:pt x="235466" y="149869"/>
                  </a:lnTo>
                  <a:lnTo>
                    <a:pt x="244057" y="144375"/>
                  </a:lnTo>
                  <a:lnTo>
                    <a:pt x="251682" y="137929"/>
                  </a:lnTo>
                  <a:lnTo>
                    <a:pt x="258329" y="130512"/>
                  </a:lnTo>
                  <a:lnTo>
                    <a:pt x="264132" y="122089"/>
                  </a:lnTo>
                  <a:lnTo>
                    <a:pt x="269271" y="112533"/>
                  </a:lnTo>
                  <a:lnTo>
                    <a:pt x="273909" y="101887"/>
                  </a:lnTo>
                  <a:lnTo>
                    <a:pt x="277856" y="90485"/>
                  </a:lnTo>
                  <a:lnTo>
                    <a:pt x="280603" y="78839"/>
                  </a:lnTo>
                  <a:lnTo>
                    <a:pt x="281963" y="67272"/>
                  </a:lnTo>
                  <a:lnTo>
                    <a:pt x="281894" y="56067"/>
                  </a:lnTo>
                  <a:lnTo>
                    <a:pt x="280326" y="45542"/>
                  </a:lnTo>
                  <a:lnTo>
                    <a:pt x="277376" y="35803"/>
                  </a:lnTo>
                  <a:lnTo>
                    <a:pt x="273124" y="26942"/>
                  </a:lnTo>
                  <a:lnTo>
                    <a:pt x="267530" y="19128"/>
                  </a:lnTo>
                  <a:lnTo>
                    <a:pt x="260694" y="12363"/>
                  </a:lnTo>
                  <a:lnTo>
                    <a:pt x="252836" y="6990"/>
                  </a:lnTo>
                  <a:lnTo>
                    <a:pt x="244190" y="3734"/>
                  </a:lnTo>
                  <a:lnTo>
                    <a:pt x="234979" y="2811"/>
                  </a:lnTo>
                  <a:lnTo>
                    <a:pt x="225693" y="4141"/>
                  </a:lnTo>
                  <a:lnTo>
                    <a:pt x="217072" y="7616"/>
                  </a:lnTo>
                  <a:lnTo>
                    <a:pt x="209463" y="12953"/>
                  </a:lnTo>
                  <a:lnTo>
                    <a:pt x="202864" y="19771"/>
                  </a:lnTo>
                  <a:lnTo>
                    <a:pt x="197116" y="27702"/>
                  </a:lnTo>
                  <a:lnTo>
                    <a:pt x="192034" y="36437"/>
                  </a:lnTo>
                  <a:lnTo>
                    <a:pt x="187772" y="45739"/>
                  </a:lnTo>
                  <a:lnTo>
                    <a:pt x="184805" y="55436"/>
                  </a:lnTo>
                  <a:lnTo>
                    <a:pt x="183293" y="65401"/>
                  </a:lnTo>
                  <a:lnTo>
                    <a:pt x="183260" y="75552"/>
                  </a:lnTo>
                  <a:lnTo>
                    <a:pt x="184758" y="85826"/>
                  </a:lnTo>
                  <a:lnTo>
                    <a:pt x="187656" y="96180"/>
                  </a:lnTo>
                  <a:lnTo>
                    <a:pt x="191703" y="106421"/>
                  </a:lnTo>
                  <a:lnTo>
                    <a:pt x="196628" y="116225"/>
                  </a:lnTo>
                  <a:lnTo>
                    <a:pt x="202200" y="125431"/>
                  </a:lnTo>
                  <a:lnTo>
                    <a:pt x="208397" y="133409"/>
                  </a:lnTo>
                  <a:lnTo>
                    <a:pt x="215388" y="139025"/>
                  </a:lnTo>
                  <a:lnTo>
                    <a:pt x="223197" y="141869"/>
                  </a:lnTo>
                  <a:lnTo>
                    <a:pt x="231560" y="142167"/>
                  </a:lnTo>
                  <a:lnTo>
                    <a:pt x="240020" y="140399"/>
                  </a:lnTo>
                  <a:lnTo>
                    <a:pt x="248298" y="137060"/>
                  </a:lnTo>
                  <a:lnTo>
                    <a:pt x="256144" y="132416"/>
                  </a:lnTo>
                  <a:lnTo>
                    <a:pt x="263260" y="126492"/>
                  </a:lnTo>
                  <a:lnTo>
                    <a:pt x="269579" y="119451"/>
                  </a:lnTo>
                  <a:lnTo>
                    <a:pt x="275722" y="113160"/>
                  </a:lnTo>
                  <a:lnTo>
                    <a:pt x="281936" y="110582"/>
                  </a:lnTo>
                  <a:lnTo>
                    <a:pt x="287230" y="112359"/>
                  </a:lnTo>
                  <a:lnTo>
                    <a:pt x="291295" y="117758"/>
                  </a:lnTo>
                  <a:lnTo>
                    <a:pt x="294264" y="125841"/>
                  </a:lnTo>
                  <a:lnTo>
                    <a:pt x="296535" y="135987"/>
                  </a:lnTo>
                  <a:lnTo>
                    <a:pt x="298642" y="147921"/>
                  </a:lnTo>
                  <a:lnTo>
                    <a:pt x="300896" y="161355"/>
                  </a:lnTo>
                  <a:lnTo>
                    <a:pt x="303404" y="175970"/>
                  </a:lnTo>
                  <a:lnTo>
                    <a:pt x="306163" y="191468"/>
                  </a:lnTo>
                  <a:lnTo>
                    <a:pt x="309125" y="207597"/>
                  </a:lnTo>
                  <a:lnTo>
                    <a:pt x="312080" y="224006"/>
                  </a:lnTo>
                  <a:lnTo>
                    <a:pt x="314676" y="240249"/>
                  </a:lnTo>
                  <a:lnTo>
                    <a:pt x="316751" y="256100"/>
                  </a:lnTo>
                  <a:lnTo>
                    <a:pt x="318312" y="271524"/>
                  </a:lnTo>
                  <a:lnTo>
                    <a:pt x="319442" y="286576"/>
                  </a:lnTo>
                  <a:lnTo>
                    <a:pt x="320234" y="301328"/>
                  </a:lnTo>
                  <a:lnTo>
                    <a:pt x="320614" y="315695"/>
                  </a:lnTo>
                  <a:lnTo>
                    <a:pt x="320346" y="329429"/>
                  </a:lnTo>
                  <a:lnTo>
                    <a:pt x="319337" y="342445"/>
                  </a:lnTo>
                  <a:lnTo>
                    <a:pt x="317168" y="354645"/>
                  </a:lnTo>
                  <a:lnTo>
                    <a:pt x="313044" y="365846"/>
                  </a:lnTo>
                  <a:lnTo>
                    <a:pt x="306708" y="376038"/>
                  </a:lnTo>
                  <a:lnTo>
                    <a:pt x="298367" y="385034"/>
                  </a:lnTo>
                  <a:lnTo>
                    <a:pt x="288408" y="392407"/>
                  </a:lnTo>
                  <a:lnTo>
                    <a:pt x="277234" y="398076"/>
                  </a:lnTo>
                  <a:lnTo>
                    <a:pt x="265344" y="402409"/>
                  </a:lnTo>
                  <a:lnTo>
                    <a:pt x="253306" y="406023"/>
                  </a:lnTo>
                  <a:lnTo>
                    <a:pt x="241430" y="409349"/>
                  </a:lnTo>
                  <a:lnTo>
                    <a:pt x="229491" y="412604"/>
                  </a:lnTo>
                  <a:lnTo>
                    <a:pt x="216871" y="415877"/>
                  </a:lnTo>
                  <a:lnTo>
                    <a:pt x="203276" y="419191"/>
                  </a:lnTo>
                  <a:lnTo>
                    <a:pt x="189100" y="422395"/>
                  </a:lnTo>
                  <a:lnTo>
                    <a:pt x="173645" y="425499"/>
                  </a:lnTo>
                  <a:lnTo>
                    <a:pt x="153313" y="428778"/>
                  </a:lnTo>
                  <a:lnTo>
                    <a:pt x="121921" y="432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45073" y="3948186"/>
              <a:ext cx="119218" cy="187505"/>
            </a:xfrm>
            <a:custGeom>
              <a:avLst/>
              <a:gdLst/>
              <a:ahLst/>
              <a:cxnLst/>
              <a:rect l="0" t="0" r="0" b="0"/>
              <a:pathLst>
                <a:path w="119218" h="187505">
                  <a:moveTo>
                    <a:pt x="13932" y="31586"/>
                  </a:moveTo>
                  <a:lnTo>
                    <a:pt x="10998" y="40387"/>
                  </a:lnTo>
                  <a:lnTo>
                    <a:pt x="8216" y="48734"/>
                  </a:lnTo>
                  <a:lnTo>
                    <a:pt x="5325" y="57433"/>
                  </a:lnTo>
                  <a:lnTo>
                    <a:pt x="2631" y="66553"/>
                  </a:lnTo>
                  <a:lnTo>
                    <a:pt x="763" y="76048"/>
                  </a:lnTo>
                  <a:lnTo>
                    <a:pt x="0" y="85845"/>
                  </a:lnTo>
                  <a:lnTo>
                    <a:pt x="141" y="96032"/>
                  </a:lnTo>
                  <a:lnTo>
                    <a:pt x="694" y="106854"/>
                  </a:lnTo>
                  <a:lnTo>
                    <a:pt x="1333" y="118384"/>
                  </a:lnTo>
                  <a:lnTo>
                    <a:pt x="2235" y="130229"/>
                  </a:lnTo>
                  <a:lnTo>
                    <a:pt x="3972" y="141646"/>
                  </a:lnTo>
                  <a:lnTo>
                    <a:pt x="6810" y="152245"/>
                  </a:lnTo>
                  <a:lnTo>
                    <a:pt x="10869" y="161818"/>
                  </a:lnTo>
                  <a:lnTo>
                    <a:pt x="16276" y="170176"/>
                  </a:lnTo>
                  <a:lnTo>
                    <a:pt x="22951" y="177337"/>
                  </a:lnTo>
                  <a:lnTo>
                    <a:pt x="30519" y="182994"/>
                  </a:lnTo>
                  <a:lnTo>
                    <a:pt x="38429" y="186446"/>
                  </a:lnTo>
                  <a:lnTo>
                    <a:pt x="46336" y="187504"/>
                  </a:lnTo>
                  <a:lnTo>
                    <a:pt x="54100" y="186267"/>
                  </a:lnTo>
                  <a:lnTo>
                    <a:pt x="61691" y="182854"/>
                  </a:lnTo>
                  <a:lnTo>
                    <a:pt x="69131" y="177559"/>
                  </a:lnTo>
                  <a:lnTo>
                    <a:pt x="76449" y="170769"/>
                  </a:lnTo>
                  <a:lnTo>
                    <a:pt x="83677" y="162857"/>
                  </a:lnTo>
                  <a:lnTo>
                    <a:pt x="90831" y="154130"/>
                  </a:lnTo>
                  <a:lnTo>
                    <a:pt x="97602" y="144663"/>
                  </a:lnTo>
                  <a:lnTo>
                    <a:pt x="103391" y="134325"/>
                  </a:lnTo>
                  <a:lnTo>
                    <a:pt x="107949" y="123105"/>
                  </a:lnTo>
                  <a:lnTo>
                    <a:pt x="111347" y="110959"/>
                  </a:lnTo>
                  <a:lnTo>
                    <a:pt x="113793" y="97741"/>
                  </a:lnTo>
                  <a:lnTo>
                    <a:pt x="115513" y="83489"/>
                  </a:lnTo>
                  <a:lnTo>
                    <a:pt x="116707" y="68736"/>
                  </a:lnTo>
                  <a:lnTo>
                    <a:pt x="117655" y="52766"/>
                  </a:lnTo>
                  <a:lnTo>
                    <a:pt x="118443" y="31941"/>
                  </a:lnTo>
                  <a:lnTo>
                    <a:pt x="1192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69575" y="3663917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10462" y="14534"/>
                  </a:lnTo>
                  <a:lnTo>
                    <a:pt x="9822" y="27165"/>
                  </a:lnTo>
                  <a:lnTo>
                    <a:pt x="8529" y="39075"/>
                  </a:lnTo>
                  <a:lnTo>
                    <a:pt x="6842" y="50729"/>
                  </a:lnTo>
                  <a:lnTo>
                    <a:pt x="5174" y="62570"/>
                  </a:lnTo>
                  <a:lnTo>
                    <a:pt x="3761" y="74810"/>
                  </a:lnTo>
                  <a:lnTo>
                    <a:pt x="2663" y="87479"/>
                  </a:lnTo>
                  <a:lnTo>
                    <a:pt x="1852" y="100517"/>
                  </a:lnTo>
                  <a:lnTo>
                    <a:pt x="1273" y="113846"/>
                  </a:lnTo>
                  <a:lnTo>
                    <a:pt x="867" y="127391"/>
                  </a:lnTo>
                  <a:lnTo>
                    <a:pt x="588" y="141089"/>
                  </a:lnTo>
                  <a:lnTo>
                    <a:pt x="397" y="154905"/>
                  </a:lnTo>
                  <a:lnTo>
                    <a:pt x="267" y="169131"/>
                  </a:lnTo>
                  <a:lnTo>
                    <a:pt x="179" y="184360"/>
                  </a:lnTo>
                  <a:lnTo>
                    <a:pt x="120" y="200834"/>
                  </a:lnTo>
                  <a:lnTo>
                    <a:pt x="80" y="218475"/>
                  </a:lnTo>
                  <a:lnTo>
                    <a:pt x="54" y="237074"/>
                  </a:lnTo>
                  <a:lnTo>
                    <a:pt x="36" y="256398"/>
                  </a:lnTo>
                  <a:lnTo>
                    <a:pt x="24" y="276085"/>
                  </a:lnTo>
                  <a:lnTo>
                    <a:pt x="16" y="295674"/>
                  </a:lnTo>
                  <a:lnTo>
                    <a:pt x="11" y="314912"/>
                  </a:lnTo>
                  <a:lnTo>
                    <a:pt x="7" y="333571"/>
                  </a:lnTo>
                  <a:lnTo>
                    <a:pt x="5" y="353504"/>
                  </a:lnTo>
                  <a:lnTo>
                    <a:pt x="2" y="37980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52639" y="3950584"/>
              <a:ext cx="169621" cy="166059"/>
            </a:xfrm>
            <a:custGeom>
              <a:avLst/>
              <a:gdLst/>
              <a:ahLst/>
              <a:cxnLst/>
              <a:rect l="0" t="0" r="0" b="0"/>
              <a:pathLst>
                <a:path w="169621" h="166059">
                  <a:moveTo>
                    <a:pt x="106449" y="60773"/>
                  </a:moveTo>
                  <a:lnTo>
                    <a:pt x="103515" y="51972"/>
                  </a:lnTo>
                  <a:lnTo>
                    <a:pt x="100733" y="43625"/>
                  </a:lnTo>
                  <a:lnTo>
                    <a:pt x="97824" y="34935"/>
                  </a:lnTo>
                  <a:lnTo>
                    <a:pt x="94438" y="26160"/>
                  </a:lnTo>
                  <a:lnTo>
                    <a:pt x="89976" y="17962"/>
                  </a:lnTo>
                  <a:lnTo>
                    <a:pt x="84206" y="10690"/>
                  </a:lnTo>
                  <a:lnTo>
                    <a:pt x="77217" y="4846"/>
                  </a:lnTo>
                  <a:lnTo>
                    <a:pt x="69233" y="1210"/>
                  </a:lnTo>
                  <a:lnTo>
                    <a:pt x="60496" y="0"/>
                  </a:lnTo>
                  <a:lnTo>
                    <a:pt x="51377" y="1122"/>
                  </a:lnTo>
                  <a:lnTo>
                    <a:pt x="42344" y="4451"/>
                  </a:lnTo>
                  <a:lnTo>
                    <a:pt x="33649" y="9691"/>
                  </a:lnTo>
                  <a:lnTo>
                    <a:pt x="25508" y="16612"/>
                  </a:lnTo>
                  <a:lnTo>
                    <a:pt x="18187" y="25144"/>
                  </a:lnTo>
                  <a:lnTo>
                    <a:pt x="11753" y="35100"/>
                  </a:lnTo>
                  <a:lnTo>
                    <a:pt x="6432" y="46206"/>
                  </a:lnTo>
                  <a:lnTo>
                    <a:pt x="2680" y="58183"/>
                  </a:lnTo>
                  <a:lnTo>
                    <a:pt x="601" y="70791"/>
                  </a:lnTo>
                  <a:lnTo>
                    <a:pt x="0" y="83680"/>
                  </a:lnTo>
                  <a:lnTo>
                    <a:pt x="577" y="96406"/>
                  </a:lnTo>
                  <a:lnTo>
                    <a:pt x="2041" y="108739"/>
                  </a:lnTo>
                  <a:lnTo>
                    <a:pt x="4308" y="120476"/>
                  </a:lnTo>
                  <a:lnTo>
                    <a:pt x="7500" y="131366"/>
                  </a:lnTo>
                  <a:lnTo>
                    <a:pt x="11611" y="141340"/>
                  </a:lnTo>
                  <a:lnTo>
                    <a:pt x="16676" y="149852"/>
                  </a:lnTo>
                  <a:lnTo>
                    <a:pt x="22832" y="155835"/>
                  </a:lnTo>
                  <a:lnTo>
                    <a:pt x="30047" y="158924"/>
                  </a:lnTo>
                  <a:lnTo>
                    <a:pt x="37993" y="159219"/>
                  </a:lnTo>
                  <a:lnTo>
                    <a:pt x="46166" y="156916"/>
                  </a:lnTo>
                  <a:lnTo>
                    <a:pt x="54247" y="152405"/>
                  </a:lnTo>
                  <a:lnTo>
                    <a:pt x="61960" y="146160"/>
                  </a:lnTo>
                  <a:lnTo>
                    <a:pt x="68986" y="138623"/>
                  </a:lnTo>
                  <a:lnTo>
                    <a:pt x="75228" y="130155"/>
                  </a:lnTo>
                  <a:lnTo>
                    <a:pt x="80758" y="121034"/>
                  </a:lnTo>
                  <a:lnTo>
                    <a:pt x="85715" y="111459"/>
                  </a:lnTo>
                  <a:lnTo>
                    <a:pt x="90253" y="101632"/>
                  </a:lnTo>
                  <a:lnTo>
                    <a:pt x="94981" y="93665"/>
                  </a:lnTo>
                  <a:lnTo>
                    <a:pt x="100102" y="90802"/>
                  </a:lnTo>
                  <a:lnTo>
                    <a:pt x="104818" y="93097"/>
                  </a:lnTo>
                  <a:lnTo>
                    <a:pt x="109050" y="98887"/>
                  </a:lnTo>
                  <a:lnTo>
                    <a:pt x="112966" y="106721"/>
                  </a:lnTo>
                  <a:lnTo>
                    <a:pt x="116869" y="115538"/>
                  </a:lnTo>
                  <a:lnTo>
                    <a:pt x="121148" y="124522"/>
                  </a:lnTo>
                  <a:lnTo>
                    <a:pt x="125979" y="133257"/>
                  </a:lnTo>
                  <a:lnTo>
                    <a:pt x="131431" y="141320"/>
                  </a:lnTo>
                  <a:lnTo>
                    <a:pt x="138313" y="148933"/>
                  </a:lnTo>
                  <a:lnTo>
                    <a:pt x="149466" y="156760"/>
                  </a:lnTo>
                  <a:lnTo>
                    <a:pt x="169620" y="16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40949" y="3895544"/>
              <a:ext cx="139238" cy="240232"/>
            </a:xfrm>
            <a:custGeom>
              <a:avLst/>
              <a:gdLst/>
              <a:ahLst/>
              <a:cxnLst/>
              <a:rect l="0" t="0" r="0" b="0"/>
              <a:pathLst>
                <a:path w="139238" h="240232">
                  <a:moveTo>
                    <a:pt x="23424" y="136870"/>
                  </a:moveTo>
                  <a:lnTo>
                    <a:pt x="26358" y="145738"/>
                  </a:lnTo>
                  <a:lnTo>
                    <a:pt x="29140" y="154725"/>
                  </a:lnTo>
                  <a:lnTo>
                    <a:pt x="32039" y="164716"/>
                  </a:lnTo>
                  <a:lnTo>
                    <a:pt x="35079" y="175524"/>
                  </a:lnTo>
                  <a:lnTo>
                    <a:pt x="38245" y="186687"/>
                  </a:lnTo>
                  <a:lnTo>
                    <a:pt x="41509" y="197892"/>
                  </a:lnTo>
                  <a:lnTo>
                    <a:pt x="44847" y="209005"/>
                  </a:lnTo>
                  <a:lnTo>
                    <a:pt x="48238" y="219989"/>
                  </a:lnTo>
                  <a:lnTo>
                    <a:pt x="51638" y="230777"/>
                  </a:lnTo>
                  <a:lnTo>
                    <a:pt x="54005" y="238659"/>
                  </a:lnTo>
                  <a:lnTo>
                    <a:pt x="53986" y="240231"/>
                  </a:lnTo>
                  <a:lnTo>
                    <a:pt x="51845" y="236534"/>
                  </a:lnTo>
                  <a:lnTo>
                    <a:pt x="48157" y="229419"/>
                  </a:lnTo>
                  <a:lnTo>
                    <a:pt x="43393" y="220436"/>
                  </a:lnTo>
                  <a:lnTo>
                    <a:pt x="37896" y="210534"/>
                  </a:lnTo>
                  <a:lnTo>
                    <a:pt x="32070" y="200048"/>
                  </a:lnTo>
                  <a:lnTo>
                    <a:pt x="26382" y="188911"/>
                  </a:lnTo>
                  <a:lnTo>
                    <a:pt x="21074" y="177109"/>
                  </a:lnTo>
                  <a:lnTo>
                    <a:pt x="16186" y="164886"/>
                  </a:lnTo>
                  <a:lnTo>
                    <a:pt x="11667" y="152669"/>
                  </a:lnTo>
                  <a:lnTo>
                    <a:pt x="7450" y="140700"/>
                  </a:lnTo>
                  <a:lnTo>
                    <a:pt x="3786" y="128881"/>
                  </a:lnTo>
                  <a:lnTo>
                    <a:pt x="1229" y="116878"/>
                  </a:lnTo>
                  <a:lnTo>
                    <a:pt x="0" y="104510"/>
                  </a:lnTo>
                  <a:lnTo>
                    <a:pt x="328" y="91914"/>
                  </a:lnTo>
                  <a:lnTo>
                    <a:pt x="2601" y="79452"/>
                  </a:lnTo>
                  <a:lnTo>
                    <a:pt x="6837" y="67335"/>
                  </a:lnTo>
                  <a:lnTo>
                    <a:pt x="12767" y="55927"/>
                  </a:lnTo>
                  <a:lnTo>
                    <a:pt x="20028" y="45797"/>
                  </a:lnTo>
                  <a:lnTo>
                    <a:pt x="28286" y="37138"/>
                  </a:lnTo>
                  <a:lnTo>
                    <a:pt x="37590" y="29814"/>
                  </a:lnTo>
                  <a:lnTo>
                    <a:pt x="48345" y="23572"/>
                  </a:lnTo>
                  <a:lnTo>
                    <a:pt x="60641" y="18151"/>
                  </a:lnTo>
                  <a:lnTo>
                    <a:pt x="73922" y="13475"/>
                  </a:lnTo>
                  <a:lnTo>
                    <a:pt x="88670" y="9199"/>
                  </a:lnTo>
                  <a:lnTo>
                    <a:pt x="108416" y="4940"/>
                  </a:lnTo>
                  <a:lnTo>
                    <a:pt x="1392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359212" y="3585460"/>
            <a:ext cx="2072686" cy="889152"/>
            <a:chOff x="6359212" y="3585460"/>
            <a:chExt cx="2072686" cy="889152"/>
          </a:xfrm>
        </p:grpSpPr>
        <p:sp>
          <p:nvSpPr>
            <p:cNvPr id="59" name="Freeform 58"/>
            <p:cNvSpPr/>
            <p:nvPr/>
          </p:nvSpPr>
          <p:spPr>
            <a:xfrm>
              <a:off x="6464497" y="3769202"/>
              <a:ext cx="2" cy="410612"/>
            </a:xfrm>
            <a:custGeom>
              <a:avLst/>
              <a:gdLst/>
              <a:ahLst/>
              <a:cxnLst/>
              <a:rect l="0" t="0" r="0" b="0"/>
              <a:pathLst>
                <a:path w="2" h="410612">
                  <a:moveTo>
                    <a:pt x="0" y="0"/>
                  </a:moveTo>
                  <a:lnTo>
                    <a:pt x="1" y="11936"/>
                  </a:lnTo>
                  <a:lnTo>
                    <a:pt x="1" y="24986"/>
                  </a:lnTo>
                  <a:lnTo>
                    <a:pt x="1" y="40473"/>
                  </a:lnTo>
                  <a:lnTo>
                    <a:pt x="1" y="58213"/>
                  </a:lnTo>
                  <a:lnTo>
                    <a:pt x="1" y="77823"/>
                  </a:lnTo>
                  <a:lnTo>
                    <a:pt x="1" y="98865"/>
                  </a:lnTo>
                  <a:lnTo>
                    <a:pt x="1" y="120469"/>
                  </a:lnTo>
                  <a:lnTo>
                    <a:pt x="1" y="141411"/>
                  </a:lnTo>
                  <a:lnTo>
                    <a:pt x="1" y="161082"/>
                  </a:lnTo>
                  <a:lnTo>
                    <a:pt x="1" y="179742"/>
                  </a:lnTo>
                  <a:lnTo>
                    <a:pt x="1" y="198192"/>
                  </a:lnTo>
                  <a:lnTo>
                    <a:pt x="1" y="216945"/>
                  </a:lnTo>
                  <a:lnTo>
                    <a:pt x="1" y="236171"/>
                  </a:lnTo>
                  <a:lnTo>
                    <a:pt x="1" y="255860"/>
                  </a:lnTo>
                  <a:lnTo>
                    <a:pt x="1" y="275925"/>
                  </a:lnTo>
                  <a:lnTo>
                    <a:pt x="1" y="296115"/>
                  </a:lnTo>
                  <a:lnTo>
                    <a:pt x="1" y="316043"/>
                  </a:lnTo>
                  <a:lnTo>
                    <a:pt x="1" y="335494"/>
                  </a:lnTo>
                  <a:lnTo>
                    <a:pt x="1" y="353702"/>
                  </a:lnTo>
                  <a:lnTo>
                    <a:pt x="0" y="371048"/>
                  </a:lnTo>
                  <a:lnTo>
                    <a:pt x="0" y="38905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59212" y="3585460"/>
              <a:ext cx="359695" cy="373256"/>
            </a:xfrm>
            <a:custGeom>
              <a:avLst/>
              <a:gdLst/>
              <a:ahLst/>
              <a:cxnLst/>
              <a:rect l="0" t="0" r="0" b="0"/>
              <a:pathLst>
                <a:path w="359695" h="373256">
                  <a:moveTo>
                    <a:pt x="0" y="141628"/>
                  </a:moveTo>
                  <a:lnTo>
                    <a:pt x="3001" y="132826"/>
                  </a:lnTo>
                  <a:lnTo>
                    <a:pt x="6424" y="124480"/>
                  </a:lnTo>
                  <a:lnTo>
                    <a:pt x="10620" y="115786"/>
                  </a:lnTo>
                  <a:lnTo>
                    <a:pt x="15520" y="106837"/>
                  </a:lnTo>
                  <a:lnTo>
                    <a:pt x="21001" y="97991"/>
                  </a:lnTo>
                  <a:lnTo>
                    <a:pt x="26931" y="89452"/>
                  </a:lnTo>
                  <a:lnTo>
                    <a:pt x="33193" y="81263"/>
                  </a:lnTo>
                  <a:lnTo>
                    <a:pt x="39692" y="73386"/>
                  </a:lnTo>
                  <a:lnTo>
                    <a:pt x="46360" y="65756"/>
                  </a:lnTo>
                  <a:lnTo>
                    <a:pt x="53312" y="58310"/>
                  </a:lnTo>
                  <a:lnTo>
                    <a:pt x="60817" y="50997"/>
                  </a:lnTo>
                  <a:lnTo>
                    <a:pt x="68985" y="43777"/>
                  </a:lnTo>
                  <a:lnTo>
                    <a:pt x="77929" y="36622"/>
                  </a:lnTo>
                  <a:lnTo>
                    <a:pt x="87844" y="29511"/>
                  </a:lnTo>
                  <a:lnTo>
                    <a:pt x="98739" y="22439"/>
                  </a:lnTo>
                  <a:lnTo>
                    <a:pt x="110481" y="15724"/>
                  </a:lnTo>
                  <a:lnTo>
                    <a:pt x="122886" y="9974"/>
                  </a:lnTo>
                  <a:lnTo>
                    <a:pt x="135785" y="5448"/>
                  </a:lnTo>
                  <a:lnTo>
                    <a:pt x="149039" y="2240"/>
                  </a:lnTo>
                  <a:lnTo>
                    <a:pt x="162543" y="454"/>
                  </a:lnTo>
                  <a:lnTo>
                    <a:pt x="176223" y="0"/>
                  </a:lnTo>
                  <a:lnTo>
                    <a:pt x="190189" y="812"/>
                  </a:lnTo>
                  <a:lnTo>
                    <a:pt x="204710" y="2944"/>
                  </a:lnTo>
                  <a:lnTo>
                    <a:pt x="219882" y="6306"/>
                  </a:lnTo>
                  <a:lnTo>
                    <a:pt x="235325" y="10849"/>
                  </a:lnTo>
                  <a:lnTo>
                    <a:pt x="250314" y="16646"/>
                  </a:lnTo>
                  <a:lnTo>
                    <a:pt x="264468" y="23620"/>
                  </a:lnTo>
                  <a:lnTo>
                    <a:pt x="277751" y="31574"/>
                  </a:lnTo>
                  <a:lnTo>
                    <a:pt x="290286" y="40283"/>
                  </a:lnTo>
                  <a:lnTo>
                    <a:pt x="302228" y="49553"/>
                  </a:lnTo>
                  <a:lnTo>
                    <a:pt x="313400" y="59386"/>
                  </a:lnTo>
                  <a:lnTo>
                    <a:pt x="323311" y="69972"/>
                  </a:lnTo>
                  <a:lnTo>
                    <a:pt x="331798" y="81354"/>
                  </a:lnTo>
                  <a:lnTo>
                    <a:pt x="338989" y="93438"/>
                  </a:lnTo>
                  <a:lnTo>
                    <a:pt x="345136" y="106082"/>
                  </a:lnTo>
                  <a:lnTo>
                    <a:pt x="350486" y="119145"/>
                  </a:lnTo>
                  <a:lnTo>
                    <a:pt x="354928" y="132510"/>
                  </a:lnTo>
                  <a:lnTo>
                    <a:pt x="358015" y="146088"/>
                  </a:lnTo>
                  <a:lnTo>
                    <a:pt x="359608" y="159815"/>
                  </a:lnTo>
                  <a:lnTo>
                    <a:pt x="359694" y="173642"/>
                  </a:lnTo>
                  <a:lnTo>
                    <a:pt x="358232" y="187538"/>
                  </a:lnTo>
                  <a:lnTo>
                    <a:pt x="355357" y="201472"/>
                  </a:lnTo>
                  <a:lnTo>
                    <a:pt x="351327" y="215101"/>
                  </a:lnTo>
                  <a:lnTo>
                    <a:pt x="346412" y="227800"/>
                  </a:lnTo>
                  <a:lnTo>
                    <a:pt x="340847" y="239307"/>
                  </a:lnTo>
                  <a:lnTo>
                    <a:pt x="334655" y="249848"/>
                  </a:lnTo>
                  <a:lnTo>
                    <a:pt x="327668" y="259929"/>
                  </a:lnTo>
                  <a:lnTo>
                    <a:pt x="319855" y="269895"/>
                  </a:lnTo>
                  <a:lnTo>
                    <a:pt x="311321" y="279743"/>
                  </a:lnTo>
                  <a:lnTo>
                    <a:pt x="302213" y="289217"/>
                  </a:lnTo>
                  <a:lnTo>
                    <a:pt x="292674" y="298187"/>
                  </a:lnTo>
                  <a:lnTo>
                    <a:pt x="282657" y="306669"/>
                  </a:lnTo>
                  <a:lnTo>
                    <a:pt x="271948" y="314746"/>
                  </a:lnTo>
                  <a:lnTo>
                    <a:pt x="260488" y="322506"/>
                  </a:lnTo>
                  <a:lnTo>
                    <a:pt x="248521" y="329870"/>
                  </a:lnTo>
                  <a:lnTo>
                    <a:pt x="236488" y="336595"/>
                  </a:lnTo>
                  <a:lnTo>
                    <a:pt x="224653" y="342602"/>
                  </a:lnTo>
                  <a:lnTo>
                    <a:pt x="213097" y="347959"/>
                  </a:lnTo>
                  <a:lnTo>
                    <a:pt x="201803" y="352792"/>
                  </a:lnTo>
                  <a:lnTo>
                    <a:pt x="190740" y="357224"/>
                  </a:lnTo>
                  <a:lnTo>
                    <a:pt x="180307" y="361216"/>
                  </a:lnTo>
                  <a:lnTo>
                    <a:pt x="170324" y="364949"/>
                  </a:lnTo>
                  <a:lnTo>
                    <a:pt x="159911" y="368756"/>
                  </a:lnTo>
                  <a:lnTo>
                    <a:pt x="147399" y="373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00156" y="4021886"/>
              <a:ext cx="118448" cy="155051"/>
            </a:xfrm>
            <a:custGeom>
              <a:avLst/>
              <a:gdLst/>
              <a:ahLst/>
              <a:cxnLst/>
              <a:rect l="0" t="0" r="0" b="0"/>
              <a:pathLst>
                <a:path w="118448" h="155051">
                  <a:moveTo>
                    <a:pt x="106497" y="10528"/>
                  </a:moveTo>
                  <a:lnTo>
                    <a:pt x="97695" y="7728"/>
                  </a:lnTo>
                  <a:lnTo>
                    <a:pt x="89349" y="6227"/>
                  </a:lnTo>
                  <a:lnTo>
                    <a:pt x="80655" y="5925"/>
                  </a:lnTo>
                  <a:lnTo>
                    <a:pt x="71707" y="6777"/>
                  </a:lnTo>
                  <a:lnTo>
                    <a:pt x="62860" y="8893"/>
                  </a:lnTo>
                  <a:lnTo>
                    <a:pt x="54321" y="12220"/>
                  </a:lnTo>
                  <a:lnTo>
                    <a:pt x="46132" y="16727"/>
                  </a:lnTo>
                  <a:lnTo>
                    <a:pt x="38255" y="22495"/>
                  </a:lnTo>
                  <a:lnTo>
                    <a:pt x="30630" y="29447"/>
                  </a:lnTo>
                  <a:lnTo>
                    <a:pt x="23356" y="37384"/>
                  </a:lnTo>
                  <a:lnTo>
                    <a:pt x="16692" y="46081"/>
                  </a:lnTo>
                  <a:lnTo>
                    <a:pt x="10735" y="55337"/>
                  </a:lnTo>
                  <a:lnTo>
                    <a:pt x="5750" y="64992"/>
                  </a:lnTo>
                  <a:lnTo>
                    <a:pt x="2233" y="74925"/>
                  </a:lnTo>
                  <a:lnTo>
                    <a:pt x="319" y="85051"/>
                  </a:lnTo>
                  <a:lnTo>
                    <a:pt x="0" y="95308"/>
                  </a:lnTo>
                  <a:lnTo>
                    <a:pt x="1299" y="105654"/>
                  </a:lnTo>
                  <a:lnTo>
                    <a:pt x="4065" y="116051"/>
                  </a:lnTo>
                  <a:lnTo>
                    <a:pt x="8191" y="126152"/>
                  </a:lnTo>
                  <a:lnTo>
                    <a:pt x="13703" y="135329"/>
                  </a:lnTo>
                  <a:lnTo>
                    <a:pt x="20477" y="143301"/>
                  </a:lnTo>
                  <a:lnTo>
                    <a:pt x="28124" y="149635"/>
                  </a:lnTo>
                  <a:lnTo>
                    <a:pt x="36096" y="153609"/>
                  </a:lnTo>
                  <a:lnTo>
                    <a:pt x="44046" y="155050"/>
                  </a:lnTo>
                  <a:lnTo>
                    <a:pt x="51841" y="154085"/>
                  </a:lnTo>
                  <a:lnTo>
                    <a:pt x="59456" y="150862"/>
                  </a:lnTo>
                  <a:lnTo>
                    <a:pt x="66909" y="145698"/>
                  </a:lnTo>
                  <a:lnTo>
                    <a:pt x="74237" y="138998"/>
                  </a:lnTo>
                  <a:lnTo>
                    <a:pt x="81472" y="131147"/>
                  </a:lnTo>
                  <a:lnTo>
                    <a:pt x="88634" y="122461"/>
                  </a:lnTo>
                  <a:lnTo>
                    <a:pt x="95581" y="113022"/>
                  </a:lnTo>
                  <a:lnTo>
                    <a:pt x="102020" y="102702"/>
                  </a:lnTo>
                  <a:lnTo>
                    <a:pt x="107824" y="91503"/>
                  </a:lnTo>
                  <a:lnTo>
                    <a:pt x="112704" y="79711"/>
                  </a:lnTo>
                  <a:lnTo>
                    <a:pt x="116151" y="67796"/>
                  </a:lnTo>
                  <a:lnTo>
                    <a:pt x="118021" y="56048"/>
                  </a:lnTo>
                  <a:lnTo>
                    <a:pt x="118447" y="44822"/>
                  </a:lnTo>
                  <a:lnTo>
                    <a:pt x="117594" y="33410"/>
                  </a:lnTo>
                  <a:lnTo>
                    <a:pt x="114269" y="19694"/>
                  </a:lnTo>
                  <a:lnTo>
                    <a:pt x="106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91283" y="3684974"/>
              <a:ext cx="10127" cy="473783"/>
            </a:xfrm>
            <a:custGeom>
              <a:avLst/>
              <a:gdLst/>
              <a:ahLst/>
              <a:cxnLst/>
              <a:rect l="0" t="0" r="0" b="0"/>
              <a:pathLst>
                <a:path w="10127" h="473783">
                  <a:moveTo>
                    <a:pt x="10126" y="0"/>
                  </a:moveTo>
                  <a:lnTo>
                    <a:pt x="7259" y="11869"/>
                  </a:lnTo>
                  <a:lnTo>
                    <a:pt x="5117" y="24278"/>
                  </a:lnTo>
                  <a:lnTo>
                    <a:pt x="3514" y="38461"/>
                  </a:lnTo>
                  <a:lnTo>
                    <a:pt x="2334" y="53996"/>
                  </a:lnTo>
                  <a:lnTo>
                    <a:pt x="1484" y="69992"/>
                  </a:lnTo>
                  <a:lnTo>
                    <a:pt x="886" y="85888"/>
                  </a:lnTo>
                  <a:lnTo>
                    <a:pt x="472" y="101955"/>
                  </a:lnTo>
                  <a:lnTo>
                    <a:pt x="188" y="119086"/>
                  </a:lnTo>
                  <a:lnTo>
                    <a:pt x="0" y="137715"/>
                  </a:lnTo>
                  <a:lnTo>
                    <a:pt x="42" y="157649"/>
                  </a:lnTo>
                  <a:lnTo>
                    <a:pt x="602" y="178340"/>
                  </a:lnTo>
                  <a:lnTo>
                    <a:pt x="1791" y="199376"/>
                  </a:lnTo>
                  <a:lnTo>
                    <a:pt x="3405" y="220537"/>
                  </a:lnTo>
                  <a:lnTo>
                    <a:pt x="5026" y="241722"/>
                  </a:lnTo>
                  <a:lnTo>
                    <a:pt x="6412" y="262890"/>
                  </a:lnTo>
                  <a:lnTo>
                    <a:pt x="7492" y="283866"/>
                  </a:lnTo>
                  <a:lnTo>
                    <a:pt x="8293" y="304343"/>
                  </a:lnTo>
                  <a:lnTo>
                    <a:pt x="8865" y="324191"/>
                  </a:lnTo>
                  <a:lnTo>
                    <a:pt x="9267" y="343284"/>
                  </a:lnTo>
                  <a:lnTo>
                    <a:pt x="9543" y="361420"/>
                  </a:lnTo>
                  <a:lnTo>
                    <a:pt x="9733" y="378579"/>
                  </a:lnTo>
                  <a:lnTo>
                    <a:pt x="9862" y="394871"/>
                  </a:lnTo>
                  <a:lnTo>
                    <a:pt x="9963" y="412352"/>
                  </a:lnTo>
                  <a:lnTo>
                    <a:pt x="10046" y="435914"/>
                  </a:lnTo>
                  <a:lnTo>
                    <a:pt x="10126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54052" y="4000829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3000" y="8801"/>
                  </a:lnTo>
                  <a:lnTo>
                    <a:pt x="6422" y="17147"/>
                  </a:lnTo>
                  <a:lnTo>
                    <a:pt x="10614" y="25846"/>
                  </a:lnTo>
                  <a:lnTo>
                    <a:pt x="15341" y="34967"/>
                  </a:lnTo>
                  <a:lnTo>
                    <a:pt x="20175" y="44462"/>
                  </a:lnTo>
                  <a:lnTo>
                    <a:pt x="24856" y="54254"/>
                  </a:lnTo>
                  <a:lnTo>
                    <a:pt x="29465" y="64268"/>
                  </a:lnTo>
                  <a:lnTo>
                    <a:pt x="34315" y="74443"/>
                  </a:lnTo>
                  <a:lnTo>
                    <a:pt x="39572" y="84720"/>
                  </a:lnTo>
                  <a:lnTo>
                    <a:pt x="45136" y="94803"/>
                  </a:lnTo>
                  <a:lnTo>
                    <a:pt x="51370" y="105250"/>
                  </a:lnTo>
                  <a:lnTo>
                    <a:pt x="59945" y="118096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22466" y="3916601"/>
              <a:ext cx="178985" cy="505369"/>
            </a:xfrm>
            <a:custGeom>
              <a:avLst/>
              <a:gdLst/>
              <a:ahLst/>
              <a:cxnLst/>
              <a:rect l="0" t="0" r="0" b="0"/>
              <a:pathLst>
                <a:path w="178985" h="505369">
                  <a:moveTo>
                    <a:pt x="178984" y="0"/>
                  </a:moveTo>
                  <a:lnTo>
                    <a:pt x="175984" y="11735"/>
                  </a:lnTo>
                  <a:lnTo>
                    <a:pt x="172562" y="22864"/>
                  </a:lnTo>
                  <a:lnTo>
                    <a:pt x="168366" y="34471"/>
                  </a:lnTo>
                  <a:lnTo>
                    <a:pt x="163466" y="46978"/>
                  </a:lnTo>
                  <a:lnTo>
                    <a:pt x="157984" y="60935"/>
                  </a:lnTo>
                  <a:lnTo>
                    <a:pt x="152057" y="76483"/>
                  </a:lnTo>
                  <a:lnTo>
                    <a:pt x="145969" y="92968"/>
                  </a:lnTo>
                  <a:lnTo>
                    <a:pt x="140119" y="109181"/>
                  </a:lnTo>
                  <a:lnTo>
                    <a:pt x="134708" y="124448"/>
                  </a:lnTo>
                  <a:lnTo>
                    <a:pt x="129755" y="138628"/>
                  </a:lnTo>
                  <a:lnTo>
                    <a:pt x="125195" y="151837"/>
                  </a:lnTo>
                  <a:lnTo>
                    <a:pt x="120940" y="164276"/>
                  </a:lnTo>
                  <a:lnTo>
                    <a:pt x="116912" y="176139"/>
                  </a:lnTo>
                  <a:lnTo>
                    <a:pt x="113048" y="187587"/>
                  </a:lnTo>
                  <a:lnTo>
                    <a:pt x="109291" y="198748"/>
                  </a:lnTo>
                  <a:lnTo>
                    <a:pt x="105444" y="209875"/>
                  </a:lnTo>
                  <a:lnTo>
                    <a:pt x="101175" y="221339"/>
                  </a:lnTo>
                  <a:lnTo>
                    <a:pt x="96342" y="233310"/>
                  </a:lnTo>
                  <a:lnTo>
                    <a:pt x="91130" y="245620"/>
                  </a:lnTo>
                  <a:lnTo>
                    <a:pt x="85939" y="257884"/>
                  </a:lnTo>
                  <a:lnTo>
                    <a:pt x="81004" y="269874"/>
                  </a:lnTo>
                  <a:lnTo>
                    <a:pt x="76387" y="281534"/>
                  </a:lnTo>
                  <a:lnTo>
                    <a:pt x="72060" y="292895"/>
                  </a:lnTo>
                  <a:lnTo>
                    <a:pt x="67966" y="304020"/>
                  </a:lnTo>
                  <a:lnTo>
                    <a:pt x="64047" y="314965"/>
                  </a:lnTo>
                  <a:lnTo>
                    <a:pt x="60254" y="325780"/>
                  </a:lnTo>
                  <a:lnTo>
                    <a:pt x="56552" y="336505"/>
                  </a:lnTo>
                  <a:lnTo>
                    <a:pt x="52911" y="347167"/>
                  </a:lnTo>
                  <a:lnTo>
                    <a:pt x="49313" y="357785"/>
                  </a:lnTo>
                  <a:lnTo>
                    <a:pt x="45744" y="368383"/>
                  </a:lnTo>
                  <a:lnTo>
                    <a:pt x="42194" y="379298"/>
                  </a:lnTo>
                  <a:lnTo>
                    <a:pt x="38658" y="391151"/>
                  </a:lnTo>
                  <a:lnTo>
                    <a:pt x="35127" y="404195"/>
                  </a:lnTo>
                  <a:lnTo>
                    <a:pt x="31432" y="418041"/>
                  </a:lnTo>
                  <a:lnTo>
                    <a:pt x="27267" y="431874"/>
                  </a:lnTo>
                  <a:lnTo>
                    <a:pt x="22508" y="445204"/>
                  </a:lnTo>
                  <a:lnTo>
                    <a:pt x="17494" y="457647"/>
                  </a:lnTo>
                  <a:lnTo>
                    <a:pt x="12440" y="470082"/>
                  </a:lnTo>
                  <a:lnTo>
                    <a:pt x="6899" y="48471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8808" y="3981199"/>
              <a:ext cx="207707" cy="493413"/>
            </a:xfrm>
            <a:custGeom>
              <a:avLst/>
              <a:gdLst/>
              <a:ahLst/>
              <a:cxnLst/>
              <a:rect l="0" t="0" r="0" b="0"/>
              <a:pathLst>
                <a:path w="207707" h="493413">
                  <a:moveTo>
                    <a:pt x="178984" y="124915"/>
                  </a:moveTo>
                  <a:lnTo>
                    <a:pt x="184718" y="115979"/>
                  </a:lnTo>
                  <a:lnTo>
                    <a:pt x="189002" y="106352"/>
                  </a:lnTo>
                  <a:lnTo>
                    <a:pt x="192203" y="95065"/>
                  </a:lnTo>
                  <a:lnTo>
                    <a:pt x="194391" y="82397"/>
                  </a:lnTo>
                  <a:lnTo>
                    <a:pt x="195440" y="68918"/>
                  </a:lnTo>
                  <a:lnTo>
                    <a:pt x="195373" y="55060"/>
                  </a:lnTo>
                  <a:lnTo>
                    <a:pt x="194031" y="41543"/>
                  </a:lnTo>
                  <a:lnTo>
                    <a:pt x="191006" y="29396"/>
                  </a:lnTo>
                  <a:lnTo>
                    <a:pt x="186231" y="19063"/>
                  </a:lnTo>
                  <a:lnTo>
                    <a:pt x="179924" y="10792"/>
                  </a:lnTo>
                  <a:lnTo>
                    <a:pt x="172402" y="4896"/>
                  </a:lnTo>
                  <a:lnTo>
                    <a:pt x="163979" y="1309"/>
                  </a:lnTo>
                  <a:lnTo>
                    <a:pt x="155072" y="0"/>
                  </a:lnTo>
                  <a:lnTo>
                    <a:pt x="146180" y="1149"/>
                  </a:lnTo>
                  <a:lnTo>
                    <a:pt x="137580" y="4625"/>
                  </a:lnTo>
                  <a:lnTo>
                    <a:pt x="129502" y="10210"/>
                  </a:lnTo>
                  <a:lnTo>
                    <a:pt x="122223" y="17769"/>
                  </a:lnTo>
                  <a:lnTo>
                    <a:pt x="115808" y="27036"/>
                  </a:lnTo>
                  <a:lnTo>
                    <a:pt x="110161" y="37663"/>
                  </a:lnTo>
                  <a:lnTo>
                    <a:pt x="105125" y="49313"/>
                  </a:lnTo>
                  <a:lnTo>
                    <a:pt x="100556" y="61696"/>
                  </a:lnTo>
                  <a:lnTo>
                    <a:pt x="96655" y="74434"/>
                  </a:lnTo>
                  <a:lnTo>
                    <a:pt x="93940" y="87057"/>
                  </a:lnTo>
                  <a:lnTo>
                    <a:pt x="92605" y="99315"/>
                  </a:lnTo>
                  <a:lnTo>
                    <a:pt x="92862" y="110834"/>
                  </a:lnTo>
                  <a:lnTo>
                    <a:pt x="95087" y="121045"/>
                  </a:lnTo>
                  <a:lnTo>
                    <a:pt x="99292" y="129750"/>
                  </a:lnTo>
                  <a:lnTo>
                    <a:pt x="105200" y="136595"/>
                  </a:lnTo>
                  <a:lnTo>
                    <a:pt x="112446" y="140920"/>
                  </a:lnTo>
                  <a:lnTo>
                    <a:pt x="120680" y="142601"/>
                  </a:lnTo>
                  <a:lnTo>
                    <a:pt x="129459" y="141799"/>
                  </a:lnTo>
                  <a:lnTo>
                    <a:pt x="138265" y="138685"/>
                  </a:lnTo>
                  <a:lnTo>
                    <a:pt x="146807" y="133594"/>
                  </a:lnTo>
                  <a:lnTo>
                    <a:pt x="154845" y="126943"/>
                  </a:lnTo>
                  <a:lnTo>
                    <a:pt x="162099" y="119125"/>
                  </a:lnTo>
                  <a:lnTo>
                    <a:pt x="168505" y="110538"/>
                  </a:lnTo>
                  <a:lnTo>
                    <a:pt x="174464" y="103986"/>
                  </a:lnTo>
                  <a:lnTo>
                    <a:pt x="179776" y="103101"/>
                  </a:lnTo>
                  <a:lnTo>
                    <a:pt x="183487" y="107528"/>
                  </a:lnTo>
                  <a:lnTo>
                    <a:pt x="185810" y="115976"/>
                  </a:lnTo>
                  <a:lnTo>
                    <a:pt x="187389" y="127294"/>
                  </a:lnTo>
                  <a:lnTo>
                    <a:pt x="188894" y="140613"/>
                  </a:lnTo>
                  <a:lnTo>
                    <a:pt x="190669" y="155307"/>
                  </a:lnTo>
                  <a:lnTo>
                    <a:pt x="192649" y="171105"/>
                  </a:lnTo>
                  <a:lnTo>
                    <a:pt x="194504" y="188010"/>
                  </a:lnTo>
                  <a:lnTo>
                    <a:pt x="196045" y="205932"/>
                  </a:lnTo>
                  <a:lnTo>
                    <a:pt x="197396" y="224208"/>
                  </a:lnTo>
                  <a:lnTo>
                    <a:pt x="198909" y="241719"/>
                  </a:lnTo>
                  <a:lnTo>
                    <a:pt x="200773" y="257914"/>
                  </a:lnTo>
                  <a:lnTo>
                    <a:pt x="202855" y="273076"/>
                  </a:lnTo>
                  <a:lnTo>
                    <a:pt x="204798" y="288020"/>
                  </a:lnTo>
                  <a:lnTo>
                    <a:pt x="206397" y="303259"/>
                  </a:lnTo>
                  <a:lnTo>
                    <a:pt x="207454" y="318801"/>
                  </a:lnTo>
                  <a:lnTo>
                    <a:pt x="207706" y="334329"/>
                  </a:lnTo>
                  <a:lnTo>
                    <a:pt x="207088" y="349631"/>
                  </a:lnTo>
                  <a:lnTo>
                    <a:pt x="205536" y="364485"/>
                  </a:lnTo>
                  <a:lnTo>
                    <a:pt x="202899" y="378607"/>
                  </a:lnTo>
                  <a:lnTo>
                    <a:pt x="199196" y="391910"/>
                  </a:lnTo>
                  <a:lnTo>
                    <a:pt x="194421" y="404317"/>
                  </a:lnTo>
                  <a:lnTo>
                    <a:pt x="188468" y="415663"/>
                  </a:lnTo>
                  <a:lnTo>
                    <a:pt x="181390" y="425961"/>
                  </a:lnTo>
                  <a:lnTo>
                    <a:pt x="173365" y="435199"/>
                  </a:lnTo>
                  <a:lnTo>
                    <a:pt x="164609" y="443268"/>
                  </a:lnTo>
                  <a:lnTo>
                    <a:pt x="155304" y="450215"/>
                  </a:lnTo>
                  <a:lnTo>
                    <a:pt x="145277" y="456222"/>
                  </a:lnTo>
                  <a:lnTo>
                    <a:pt x="134029" y="461499"/>
                  </a:lnTo>
                  <a:lnTo>
                    <a:pt x="121394" y="466238"/>
                  </a:lnTo>
                  <a:lnTo>
                    <a:pt x="107824" y="470592"/>
                  </a:lnTo>
                  <a:lnTo>
                    <a:pt x="94176" y="474678"/>
                  </a:lnTo>
                  <a:lnTo>
                    <a:pt x="80960" y="478573"/>
                  </a:lnTo>
                  <a:lnTo>
                    <a:pt x="68198" y="482184"/>
                  </a:lnTo>
                  <a:lnTo>
                    <a:pt x="54025" y="485615"/>
                  </a:lnTo>
                  <a:lnTo>
                    <a:pt x="33850" y="489167"/>
                  </a:lnTo>
                  <a:lnTo>
                    <a:pt x="0" y="493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06098" y="4011357"/>
              <a:ext cx="106633" cy="199114"/>
            </a:xfrm>
            <a:custGeom>
              <a:avLst/>
              <a:gdLst/>
              <a:ahLst/>
              <a:cxnLst/>
              <a:rect l="0" t="0" r="0" b="0"/>
              <a:pathLst>
                <a:path w="106633" h="199114">
                  <a:moveTo>
                    <a:pt x="69094" y="0"/>
                  </a:moveTo>
                  <a:lnTo>
                    <a:pt x="60359" y="3001"/>
                  </a:lnTo>
                  <a:lnTo>
                    <a:pt x="52653" y="6424"/>
                  </a:lnTo>
                  <a:lnTo>
                    <a:pt x="45255" y="10629"/>
                  </a:lnTo>
                  <a:lnTo>
                    <a:pt x="38167" y="15875"/>
                  </a:lnTo>
                  <a:lnTo>
                    <a:pt x="31636" y="22652"/>
                  </a:lnTo>
                  <a:lnTo>
                    <a:pt x="25764" y="31090"/>
                  </a:lnTo>
                  <a:lnTo>
                    <a:pt x="20498" y="41002"/>
                  </a:lnTo>
                  <a:lnTo>
                    <a:pt x="15730" y="52094"/>
                  </a:lnTo>
                  <a:lnTo>
                    <a:pt x="11339" y="64074"/>
                  </a:lnTo>
                  <a:lnTo>
                    <a:pt x="7389" y="76863"/>
                  </a:lnTo>
                  <a:lnTo>
                    <a:pt x="4109" y="90577"/>
                  </a:lnTo>
                  <a:lnTo>
                    <a:pt x="1577" y="105199"/>
                  </a:lnTo>
                  <a:lnTo>
                    <a:pt x="47" y="120271"/>
                  </a:lnTo>
                  <a:lnTo>
                    <a:pt x="0" y="135009"/>
                  </a:lnTo>
                  <a:lnTo>
                    <a:pt x="1571" y="148986"/>
                  </a:lnTo>
                  <a:lnTo>
                    <a:pt x="4745" y="161811"/>
                  </a:lnTo>
                  <a:lnTo>
                    <a:pt x="9542" y="172974"/>
                  </a:lnTo>
                  <a:lnTo>
                    <a:pt x="15806" y="182358"/>
                  </a:lnTo>
                  <a:lnTo>
                    <a:pt x="23264" y="189845"/>
                  </a:lnTo>
                  <a:lnTo>
                    <a:pt x="31633" y="195142"/>
                  </a:lnTo>
                  <a:lnTo>
                    <a:pt x="40660" y="198287"/>
                  </a:lnTo>
                  <a:lnTo>
                    <a:pt x="49990" y="199113"/>
                  </a:lnTo>
                  <a:lnTo>
                    <a:pt x="59174" y="197099"/>
                  </a:lnTo>
                  <a:lnTo>
                    <a:pt x="67973" y="192230"/>
                  </a:lnTo>
                  <a:lnTo>
                    <a:pt x="76185" y="185065"/>
                  </a:lnTo>
                  <a:lnTo>
                    <a:pt x="83555" y="176437"/>
                  </a:lnTo>
                  <a:lnTo>
                    <a:pt x="90027" y="166965"/>
                  </a:lnTo>
                  <a:lnTo>
                    <a:pt x="95543" y="156693"/>
                  </a:lnTo>
                  <a:lnTo>
                    <a:pt x="99958" y="145215"/>
                  </a:lnTo>
                  <a:lnTo>
                    <a:pt x="103296" y="132393"/>
                  </a:lnTo>
                  <a:lnTo>
                    <a:pt x="105557" y="118682"/>
                  </a:lnTo>
                  <a:lnTo>
                    <a:pt x="106632" y="104932"/>
                  </a:lnTo>
                  <a:lnTo>
                    <a:pt x="106575" y="91640"/>
                  </a:lnTo>
                  <a:lnTo>
                    <a:pt x="105402" y="78783"/>
                  </a:lnTo>
                  <a:lnTo>
                    <a:pt x="103019" y="66009"/>
                  </a:lnTo>
                  <a:lnTo>
                    <a:pt x="99501" y="53102"/>
                  </a:lnTo>
                  <a:lnTo>
                    <a:pt x="95340" y="40591"/>
                  </a:lnTo>
                  <a:lnTo>
                    <a:pt x="90959" y="28447"/>
                  </a:lnTo>
                  <a:lnTo>
                    <a:pt x="85977" y="15600"/>
                  </a:lnTo>
                  <a:lnTo>
                    <a:pt x="79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48891" y="4003800"/>
              <a:ext cx="157929" cy="218128"/>
            </a:xfrm>
            <a:custGeom>
              <a:avLst/>
              <a:gdLst/>
              <a:ahLst/>
              <a:cxnLst/>
              <a:rect l="0" t="0" r="0" b="0"/>
              <a:pathLst>
                <a:path w="157929" h="218128">
                  <a:moveTo>
                    <a:pt x="0" y="39143"/>
                  </a:moveTo>
                  <a:lnTo>
                    <a:pt x="68" y="50878"/>
                  </a:lnTo>
                  <a:lnTo>
                    <a:pt x="707" y="62007"/>
                  </a:lnTo>
                  <a:lnTo>
                    <a:pt x="2003" y="73605"/>
                  </a:lnTo>
                  <a:lnTo>
                    <a:pt x="3863" y="85767"/>
                  </a:lnTo>
                  <a:lnTo>
                    <a:pt x="6180" y="98427"/>
                  </a:lnTo>
                  <a:lnTo>
                    <a:pt x="8846" y="111482"/>
                  </a:lnTo>
                  <a:lnTo>
                    <a:pt x="11769" y="124834"/>
                  </a:lnTo>
                  <a:lnTo>
                    <a:pt x="14877" y="138400"/>
                  </a:lnTo>
                  <a:lnTo>
                    <a:pt x="18112" y="152110"/>
                  </a:lnTo>
                  <a:lnTo>
                    <a:pt x="21436" y="165756"/>
                  </a:lnTo>
                  <a:lnTo>
                    <a:pt x="24820" y="178998"/>
                  </a:lnTo>
                  <a:lnTo>
                    <a:pt x="28222" y="191609"/>
                  </a:lnTo>
                  <a:lnTo>
                    <a:pt x="30760" y="200981"/>
                  </a:lnTo>
                  <a:lnTo>
                    <a:pt x="31387" y="203767"/>
                  </a:lnTo>
                  <a:lnTo>
                    <a:pt x="30505" y="200863"/>
                  </a:lnTo>
                  <a:lnTo>
                    <a:pt x="28816" y="194042"/>
                  </a:lnTo>
                  <a:lnTo>
                    <a:pt x="26996" y="184679"/>
                  </a:lnTo>
                  <a:lnTo>
                    <a:pt x="25405" y="173680"/>
                  </a:lnTo>
                  <a:lnTo>
                    <a:pt x="24149" y="161629"/>
                  </a:lnTo>
                  <a:lnTo>
                    <a:pt x="23214" y="148896"/>
                  </a:lnTo>
                  <a:lnTo>
                    <a:pt x="22543" y="135718"/>
                  </a:lnTo>
                  <a:lnTo>
                    <a:pt x="22070" y="122248"/>
                  </a:lnTo>
                  <a:lnTo>
                    <a:pt x="21744" y="108586"/>
                  </a:lnTo>
                  <a:lnTo>
                    <a:pt x="21525" y="94803"/>
                  </a:lnTo>
                  <a:lnTo>
                    <a:pt x="21547" y="81104"/>
                  </a:lnTo>
                  <a:lnTo>
                    <a:pt x="22091" y="67825"/>
                  </a:lnTo>
                  <a:lnTo>
                    <a:pt x="23279" y="55118"/>
                  </a:lnTo>
                  <a:lnTo>
                    <a:pt x="25232" y="43127"/>
                  </a:lnTo>
                  <a:lnTo>
                    <a:pt x="28146" y="32067"/>
                  </a:lnTo>
                  <a:lnTo>
                    <a:pt x="32039" y="21974"/>
                  </a:lnTo>
                  <a:lnTo>
                    <a:pt x="36941" y="13212"/>
                  </a:lnTo>
                  <a:lnTo>
                    <a:pt x="42981" y="6530"/>
                  </a:lnTo>
                  <a:lnTo>
                    <a:pt x="50114" y="2152"/>
                  </a:lnTo>
                  <a:lnTo>
                    <a:pt x="58005" y="9"/>
                  </a:lnTo>
                  <a:lnTo>
                    <a:pt x="66140" y="0"/>
                  </a:lnTo>
                  <a:lnTo>
                    <a:pt x="74200" y="1854"/>
                  </a:lnTo>
                  <a:lnTo>
                    <a:pt x="82067" y="5520"/>
                  </a:lnTo>
                  <a:lnTo>
                    <a:pt x="89730" y="11245"/>
                  </a:lnTo>
                  <a:lnTo>
                    <a:pt x="97213" y="18978"/>
                  </a:lnTo>
                  <a:lnTo>
                    <a:pt x="104390" y="28252"/>
                  </a:lnTo>
                  <a:lnTo>
                    <a:pt x="110990" y="38385"/>
                  </a:lnTo>
                  <a:lnTo>
                    <a:pt x="116914" y="48902"/>
                  </a:lnTo>
                  <a:lnTo>
                    <a:pt x="122215" y="59555"/>
                  </a:lnTo>
                  <a:lnTo>
                    <a:pt x="127010" y="70232"/>
                  </a:lnTo>
                  <a:lnTo>
                    <a:pt x="131418" y="80898"/>
                  </a:lnTo>
                  <a:lnTo>
                    <a:pt x="135379" y="91705"/>
                  </a:lnTo>
                  <a:lnTo>
                    <a:pt x="138668" y="102960"/>
                  </a:lnTo>
                  <a:lnTo>
                    <a:pt x="141219" y="114793"/>
                  </a:lnTo>
                  <a:lnTo>
                    <a:pt x="143271" y="127014"/>
                  </a:lnTo>
                  <a:lnTo>
                    <a:pt x="145265" y="139217"/>
                  </a:lnTo>
                  <a:lnTo>
                    <a:pt x="147456" y="151163"/>
                  </a:lnTo>
                  <a:lnTo>
                    <a:pt x="149769" y="162721"/>
                  </a:lnTo>
                  <a:lnTo>
                    <a:pt x="152113" y="175136"/>
                  </a:lnTo>
                  <a:lnTo>
                    <a:pt x="154696" y="191733"/>
                  </a:lnTo>
                  <a:lnTo>
                    <a:pt x="157928" y="218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85803" y="405347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3088" y="67"/>
                  </a:lnTo>
                  <a:lnTo>
                    <a:pt x="72600" y="707"/>
                  </a:lnTo>
                  <a:lnTo>
                    <a:pt x="62303" y="2004"/>
                  </a:lnTo>
                  <a:lnTo>
                    <a:pt x="52082" y="3901"/>
                  </a:lnTo>
                  <a:lnTo>
                    <a:pt x="40813" y="6653"/>
                  </a:lnTo>
                  <a:lnTo>
                    <a:pt x="25268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85845" y="3832373"/>
              <a:ext cx="73700" cy="178985"/>
            </a:xfrm>
            <a:custGeom>
              <a:avLst/>
              <a:gdLst/>
              <a:ahLst/>
              <a:cxnLst/>
              <a:rect l="0" t="0" r="0" b="0"/>
              <a:pathLst>
                <a:path w="73700" h="178985">
                  <a:moveTo>
                    <a:pt x="0" y="0"/>
                  </a:moveTo>
                  <a:lnTo>
                    <a:pt x="2933" y="11668"/>
                  </a:lnTo>
                  <a:lnTo>
                    <a:pt x="5715" y="22156"/>
                  </a:lnTo>
                  <a:lnTo>
                    <a:pt x="8619" y="32463"/>
                  </a:lnTo>
                  <a:lnTo>
                    <a:pt x="11833" y="42937"/>
                  </a:lnTo>
                  <a:lnTo>
                    <a:pt x="15647" y="53929"/>
                  </a:lnTo>
                  <a:lnTo>
                    <a:pt x="20163" y="65567"/>
                  </a:lnTo>
                  <a:lnTo>
                    <a:pt x="25327" y="77648"/>
                  </a:lnTo>
                  <a:lnTo>
                    <a:pt x="31015" y="89755"/>
                  </a:lnTo>
                  <a:lnTo>
                    <a:pt x="37095" y="101637"/>
                  </a:lnTo>
                  <a:lnTo>
                    <a:pt x="43295" y="113225"/>
                  </a:lnTo>
                  <a:lnTo>
                    <a:pt x="49224" y="124538"/>
                  </a:lnTo>
                  <a:lnTo>
                    <a:pt x="54685" y="135616"/>
                  </a:lnTo>
                  <a:lnTo>
                    <a:pt x="59518" y="146058"/>
                  </a:lnTo>
                  <a:lnTo>
                    <a:pt x="63982" y="156049"/>
                  </a:lnTo>
                  <a:lnTo>
                    <a:pt x="68466" y="166468"/>
                  </a:lnTo>
                  <a:lnTo>
                    <a:pt x="7369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96373" y="3811316"/>
              <a:ext cx="178985" cy="652767"/>
            </a:xfrm>
            <a:custGeom>
              <a:avLst/>
              <a:gdLst/>
              <a:ahLst/>
              <a:cxnLst/>
              <a:rect l="0" t="0" r="0" b="0"/>
              <a:pathLst>
                <a:path w="178985" h="652767">
                  <a:moveTo>
                    <a:pt x="178984" y="0"/>
                  </a:moveTo>
                  <a:lnTo>
                    <a:pt x="176050" y="14668"/>
                  </a:lnTo>
                  <a:lnTo>
                    <a:pt x="173268" y="28580"/>
                  </a:lnTo>
                  <a:lnTo>
                    <a:pt x="170368" y="43069"/>
                  </a:lnTo>
                  <a:lnTo>
                    <a:pt x="167328" y="57924"/>
                  </a:lnTo>
                  <a:lnTo>
                    <a:pt x="164164" y="72453"/>
                  </a:lnTo>
                  <a:lnTo>
                    <a:pt x="160895" y="86267"/>
                  </a:lnTo>
                  <a:lnTo>
                    <a:pt x="157385" y="99306"/>
                  </a:lnTo>
                  <a:lnTo>
                    <a:pt x="153344" y="111668"/>
                  </a:lnTo>
                  <a:lnTo>
                    <a:pt x="148668" y="123505"/>
                  </a:lnTo>
                  <a:lnTo>
                    <a:pt x="143560" y="135115"/>
                  </a:lnTo>
                  <a:lnTo>
                    <a:pt x="138439" y="146918"/>
                  </a:lnTo>
                  <a:lnTo>
                    <a:pt x="133547" y="159121"/>
                  </a:lnTo>
                  <a:lnTo>
                    <a:pt x="128789" y="171591"/>
                  </a:lnTo>
                  <a:lnTo>
                    <a:pt x="123835" y="183963"/>
                  </a:lnTo>
                  <a:lnTo>
                    <a:pt x="118505" y="196030"/>
                  </a:lnTo>
                  <a:lnTo>
                    <a:pt x="112942" y="207912"/>
                  </a:lnTo>
                  <a:lnTo>
                    <a:pt x="107509" y="219956"/>
                  </a:lnTo>
                  <a:lnTo>
                    <a:pt x="102407" y="232355"/>
                  </a:lnTo>
                  <a:lnTo>
                    <a:pt x="97677" y="245140"/>
                  </a:lnTo>
                  <a:lnTo>
                    <a:pt x="93274" y="258262"/>
                  </a:lnTo>
                  <a:lnTo>
                    <a:pt x="89127" y="271650"/>
                  </a:lnTo>
                  <a:lnTo>
                    <a:pt x="85174" y="285235"/>
                  </a:lnTo>
                  <a:lnTo>
                    <a:pt x="81358" y="298960"/>
                  </a:lnTo>
                  <a:lnTo>
                    <a:pt x="77640" y="312790"/>
                  </a:lnTo>
                  <a:lnTo>
                    <a:pt x="73989" y="326856"/>
                  </a:lnTo>
                  <a:lnTo>
                    <a:pt x="70384" y="341445"/>
                  </a:lnTo>
                  <a:lnTo>
                    <a:pt x="66810" y="356666"/>
                  </a:lnTo>
                  <a:lnTo>
                    <a:pt x="63258" y="372313"/>
                  </a:lnTo>
                  <a:lnTo>
                    <a:pt x="59719" y="387970"/>
                  </a:lnTo>
                  <a:lnTo>
                    <a:pt x="56191" y="403395"/>
                  </a:lnTo>
                  <a:lnTo>
                    <a:pt x="52668" y="418686"/>
                  </a:lnTo>
                  <a:lnTo>
                    <a:pt x="49150" y="434172"/>
                  </a:lnTo>
                  <a:lnTo>
                    <a:pt x="45635" y="450030"/>
                  </a:lnTo>
                  <a:lnTo>
                    <a:pt x="42121" y="466122"/>
                  </a:lnTo>
                  <a:lnTo>
                    <a:pt x="38609" y="482085"/>
                  </a:lnTo>
                  <a:lnTo>
                    <a:pt x="35098" y="497724"/>
                  </a:lnTo>
                  <a:lnTo>
                    <a:pt x="31588" y="513330"/>
                  </a:lnTo>
                  <a:lnTo>
                    <a:pt x="28077" y="529559"/>
                  </a:lnTo>
                  <a:lnTo>
                    <a:pt x="24567" y="546726"/>
                  </a:lnTo>
                  <a:lnTo>
                    <a:pt x="21058" y="564341"/>
                  </a:lnTo>
                  <a:lnTo>
                    <a:pt x="17548" y="581333"/>
                  </a:lnTo>
                  <a:lnTo>
                    <a:pt x="14042" y="597118"/>
                  </a:lnTo>
                  <a:lnTo>
                    <a:pt x="10694" y="611184"/>
                  </a:lnTo>
                  <a:lnTo>
                    <a:pt x="7469" y="624224"/>
                  </a:lnTo>
                  <a:lnTo>
                    <a:pt x="4084" y="637376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22715" y="4120154"/>
              <a:ext cx="157928" cy="254968"/>
            </a:xfrm>
            <a:custGeom>
              <a:avLst/>
              <a:gdLst/>
              <a:ahLst/>
              <a:cxnLst/>
              <a:rect l="0" t="0" r="0" b="0"/>
              <a:pathLst>
                <a:path w="157928" h="254968">
                  <a:moveTo>
                    <a:pt x="0" y="143887"/>
                  </a:moveTo>
                  <a:lnTo>
                    <a:pt x="8801" y="140886"/>
                  </a:lnTo>
                  <a:lnTo>
                    <a:pt x="17147" y="137464"/>
                  </a:lnTo>
                  <a:lnTo>
                    <a:pt x="25847" y="133272"/>
                  </a:lnTo>
                  <a:lnTo>
                    <a:pt x="34967" y="128545"/>
                  </a:lnTo>
                  <a:lnTo>
                    <a:pt x="44463" y="123712"/>
                  </a:lnTo>
                  <a:lnTo>
                    <a:pt x="54250" y="119030"/>
                  </a:lnTo>
                  <a:lnTo>
                    <a:pt x="64090" y="114421"/>
                  </a:lnTo>
                  <a:lnTo>
                    <a:pt x="73617" y="109571"/>
                  </a:lnTo>
                  <a:lnTo>
                    <a:pt x="82645" y="104305"/>
                  </a:lnTo>
                  <a:lnTo>
                    <a:pt x="91011" y="98446"/>
                  </a:lnTo>
                  <a:lnTo>
                    <a:pt x="98484" y="91748"/>
                  </a:lnTo>
                  <a:lnTo>
                    <a:pt x="105020" y="84159"/>
                  </a:lnTo>
                  <a:lnTo>
                    <a:pt x="110409" y="75620"/>
                  </a:lnTo>
                  <a:lnTo>
                    <a:pt x="114206" y="65985"/>
                  </a:lnTo>
                  <a:lnTo>
                    <a:pt x="116311" y="55290"/>
                  </a:lnTo>
                  <a:lnTo>
                    <a:pt x="116759" y="44024"/>
                  </a:lnTo>
                  <a:lnTo>
                    <a:pt x="115547" y="33003"/>
                  </a:lnTo>
                  <a:lnTo>
                    <a:pt x="112841" y="22683"/>
                  </a:lnTo>
                  <a:lnTo>
                    <a:pt x="108753" y="13638"/>
                  </a:lnTo>
                  <a:lnTo>
                    <a:pt x="103268" y="6699"/>
                  </a:lnTo>
                  <a:lnTo>
                    <a:pt x="96512" y="2122"/>
                  </a:lnTo>
                  <a:lnTo>
                    <a:pt x="88877" y="0"/>
                  </a:lnTo>
                  <a:lnTo>
                    <a:pt x="80914" y="529"/>
                  </a:lnTo>
                  <a:lnTo>
                    <a:pt x="72968" y="3550"/>
                  </a:lnTo>
                  <a:lnTo>
                    <a:pt x="65177" y="8642"/>
                  </a:lnTo>
                  <a:lnTo>
                    <a:pt x="57566" y="15330"/>
                  </a:lnTo>
                  <a:lnTo>
                    <a:pt x="50117" y="23196"/>
                  </a:lnTo>
                  <a:lnTo>
                    <a:pt x="42963" y="32066"/>
                  </a:lnTo>
                  <a:lnTo>
                    <a:pt x="36377" y="41996"/>
                  </a:lnTo>
                  <a:lnTo>
                    <a:pt x="30464" y="52935"/>
                  </a:lnTo>
                  <a:lnTo>
                    <a:pt x="25170" y="64720"/>
                  </a:lnTo>
                  <a:lnTo>
                    <a:pt x="20378" y="77162"/>
                  </a:lnTo>
                  <a:lnTo>
                    <a:pt x="15974" y="90095"/>
                  </a:lnTo>
                  <a:lnTo>
                    <a:pt x="12016" y="103543"/>
                  </a:lnTo>
                  <a:lnTo>
                    <a:pt x="8729" y="117709"/>
                  </a:lnTo>
                  <a:lnTo>
                    <a:pt x="6188" y="132640"/>
                  </a:lnTo>
                  <a:lnTo>
                    <a:pt x="4481" y="147920"/>
                  </a:lnTo>
                  <a:lnTo>
                    <a:pt x="3784" y="162798"/>
                  </a:lnTo>
                  <a:lnTo>
                    <a:pt x="4100" y="176874"/>
                  </a:lnTo>
                  <a:lnTo>
                    <a:pt x="5447" y="189934"/>
                  </a:lnTo>
                  <a:lnTo>
                    <a:pt x="7948" y="201788"/>
                  </a:lnTo>
                  <a:lnTo>
                    <a:pt x="11560" y="212458"/>
                  </a:lnTo>
                  <a:lnTo>
                    <a:pt x="16273" y="221963"/>
                  </a:lnTo>
                  <a:lnTo>
                    <a:pt x="22185" y="230216"/>
                  </a:lnTo>
                  <a:lnTo>
                    <a:pt x="29240" y="237288"/>
                  </a:lnTo>
                  <a:lnTo>
                    <a:pt x="37419" y="243210"/>
                  </a:lnTo>
                  <a:lnTo>
                    <a:pt x="46811" y="247898"/>
                  </a:lnTo>
                  <a:lnTo>
                    <a:pt x="57352" y="251419"/>
                  </a:lnTo>
                  <a:lnTo>
                    <a:pt x="68854" y="253802"/>
                  </a:lnTo>
                  <a:lnTo>
                    <a:pt x="81098" y="254960"/>
                  </a:lnTo>
                  <a:lnTo>
                    <a:pt x="93876" y="254967"/>
                  </a:lnTo>
                  <a:lnTo>
                    <a:pt x="106615" y="254169"/>
                  </a:lnTo>
                  <a:lnTo>
                    <a:pt x="119739" y="253025"/>
                  </a:lnTo>
                  <a:lnTo>
                    <a:pt x="135513" y="251434"/>
                  </a:lnTo>
                  <a:lnTo>
                    <a:pt x="157927" y="249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49057" y="4116642"/>
              <a:ext cx="282841" cy="294799"/>
            </a:xfrm>
            <a:custGeom>
              <a:avLst/>
              <a:gdLst/>
              <a:ahLst/>
              <a:cxnLst/>
              <a:rect l="0" t="0" r="0" b="0"/>
              <a:pathLst>
                <a:path w="282841" h="294799">
                  <a:moveTo>
                    <a:pt x="242155" y="0"/>
                  </a:moveTo>
                  <a:lnTo>
                    <a:pt x="230488" y="67"/>
                  </a:lnTo>
                  <a:lnTo>
                    <a:pt x="219998" y="707"/>
                  </a:lnTo>
                  <a:lnTo>
                    <a:pt x="209697" y="2008"/>
                  </a:lnTo>
                  <a:lnTo>
                    <a:pt x="199395" y="4041"/>
                  </a:lnTo>
                  <a:lnTo>
                    <a:pt x="189051" y="7006"/>
                  </a:lnTo>
                  <a:lnTo>
                    <a:pt x="178666" y="10925"/>
                  </a:lnTo>
                  <a:lnTo>
                    <a:pt x="168411" y="15675"/>
                  </a:lnTo>
                  <a:lnTo>
                    <a:pt x="158601" y="21079"/>
                  </a:lnTo>
                  <a:lnTo>
                    <a:pt x="149370" y="26974"/>
                  </a:lnTo>
                  <a:lnTo>
                    <a:pt x="140528" y="33389"/>
                  </a:lnTo>
                  <a:lnTo>
                    <a:pt x="131670" y="40527"/>
                  </a:lnTo>
                  <a:lnTo>
                    <a:pt x="122569" y="48439"/>
                  </a:lnTo>
                  <a:lnTo>
                    <a:pt x="113490" y="57041"/>
                  </a:lnTo>
                  <a:lnTo>
                    <a:pt x="105073" y="66194"/>
                  </a:lnTo>
                  <a:lnTo>
                    <a:pt x="97647" y="75759"/>
                  </a:lnTo>
                  <a:lnTo>
                    <a:pt x="91696" y="85623"/>
                  </a:lnTo>
                  <a:lnTo>
                    <a:pt x="87986" y="95697"/>
                  </a:lnTo>
                  <a:lnTo>
                    <a:pt x="86727" y="105899"/>
                  </a:lnTo>
                  <a:lnTo>
                    <a:pt x="87816" y="115528"/>
                  </a:lnTo>
                  <a:lnTo>
                    <a:pt x="91123" y="123324"/>
                  </a:lnTo>
                  <a:lnTo>
                    <a:pt x="96349" y="128750"/>
                  </a:lnTo>
                  <a:lnTo>
                    <a:pt x="103259" y="132086"/>
                  </a:lnTo>
                  <a:lnTo>
                    <a:pt x="111783" y="134034"/>
                  </a:lnTo>
                  <a:lnTo>
                    <a:pt x="121739" y="135164"/>
                  </a:lnTo>
                  <a:lnTo>
                    <a:pt x="133015" y="135825"/>
                  </a:lnTo>
                  <a:lnTo>
                    <a:pt x="145640" y="136220"/>
                  </a:lnTo>
                  <a:lnTo>
                    <a:pt x="159494" y="136469"/>
                  </a:lnTo>
                  <a:lnTo>
                    <a:pt x="174035" y="136963"/>
                  </a:lnTo>
                  <a:lnTo>
                    <a:pt x="188409" y="138352"/>
                  </a:lnTo>
                  <a:lnTo>
                    <a:pt x="202143" y="140918"/>
                  </a:lnTo>
                  <a:lnTo>
                    <a:pt x="214972" y="144607"/>
                  </a:lnTo>
                  <a:lnTo>
                    <a:pt x="226672" y="149225"/>
                  </a:lnTo>
                  <a:lnTo>
                    <a:pt x="237241" y="154553"/>
                  </a:lnTo>
                  <a:lnTo>
                    <a:pt x="246849" y="160400"/>
                  </a:lnTo>
                  <a:lnTo>
                    <a:pt x="255705" y="166617"/>
                  </a:lnTo>
                  <a:lnTo>
                    <a:pt x="263989" y="173094"/>
                  </a:lnTo>
                  <a:lnTo>
                    <a:pt x="271370" y="179916"/>
                  </a:lnTo>
                  <a:lnTo>
                    <a:pt x="277043" y="187335"/>
                  </a:lnTo>
                  <a:lnTo>
                    <a:pt x="280709" y="195440"/>
                  </a:lnTo>
                  <a:lnTo>
                    <a:pt x="282526" y="204172"/>
                  </a:lnTo>
                  <a:lnTo>
                    <a:pt x="282840" y="213413"/>
                  </a:lnTo>
                  <a:lnTo>
                    <a:pt x="282006" y="223029"/>
                  </a:lnTo>
                  <a:lnTo>
                    <a:pt x="280007" y="232586"/>
                  </a:lnTo>
                  <a:lnTo>
                    <a:pt x="276472" y="241391"/>
                  </a:lnTo>
                  <a:lnTo>
                    <a:pt x="271309" y="249127"/>
                  </a:lnTo>
                  <a:lnTo>
                    <a:pt x="264387" y="255981"/>
                  </a:lnTo>
                  <a:lnTo>
                    <a:pt x="255381" y="262432"/>
                  </a:lnTo>
                  <a:lnTo>
                    <a:pt x="244317" y="268805"/>
                  </a:lnTo>
                  <a:lnTo>
                    <a:pt x="231497" y="274917"/>
                  </a:lnTo>
                  <a:lnTo>
                    <a:pt x="217303" y="280196"/>
                  </a:lnTo>
                  <a:lnTo>
                    <a:pt x="202088" y="284380"/>
                  </a:lnTo>
                  <a:lnTo>
                    <a:pt x="185975" y="287511"/>
                  </a:lnTo>
                  <a:lnTo>
                    <a:pt x="168875" y="289771"/>
                  </a:lnTo>
                  <a:lnTo>
                    <a:pt x="150818" y="291364"/>
                  </a:lnTo>
                  <a:lnTo>
                    <a:pt x="131946" y="292467"/>
                  </a:lnTo>
                  <a:lnTo>
                    <a:pt x="112439" y="293224"/>
                  </a:lnTo>
                  <a:lnTo>
                    <a:pt x="92484" y="293739"/>
                  </a:lnTo>
                  <a:lnTo>
                    <a:pt x="72933" y="294087"/>
                  </a:lnTo>
                  <a:lnTo>
                    <a:pt x="53271" y="294360"/>
                  </a:lnTo>
                  <a:lnTo>
                    <a:pt x="30654" y="29458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6271" y="271502"/>
            <a:ext cx="506291" cy="505653"/>
            <a:chOff x="376271" y="271502"/>
            <a:chExt cx="506291" cy="505653"/>
          </a:xfrm>
        </p:grpSpPr>
        <p:sp>
          <p:nvSpPr>
            <p:cNvPr id="2" name="Freeform 1"/>
            <p:cNvSpPr/>
            <p:nvPr/>
          </p:nvSpPr>
          <p:spPr>
            <a:xfrm>
              <a:off x="584983" y="431668"/>
              <a:ext cx="25670" cy="273742"/>
            </a:xfrm>
            <a:custGeom>
              <a:avLst/>
              <a:gdLst/>
              <a:ahLst/>
              <a:cxnLst/>
              <a:rect l="0" t="0" r="0" b="0"/>
              <a:pathLst>
                <a:path w="25670" h="273742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43"/>
                  </a:lnTo>
                  <a:lnTo>
                    <a:pt x="3003" y="87631"/>
                  </a:lnTo>
                  <a:lnTo>
                    <a:pt x="4177" y="103371"/>
                  </a:lnTo>
                  <a:lnTo>
                    <a:pt x="5817" y="118880"/>
                  </a:lnTo>
                  <a:lnTo>
                    <a:pt x="7917" y="134239"/>
                  </a:lnTo>
                  <a:lnTo>
                    <a:pt x="10405" y="149777"/>
                  </a:lnTo>
                  <a:lnTo>
                    <a:pt x="13189" y="165674"/>
                  </a:lnTo>
                  <a:lnTo>
                    <a:pt x="16024" y="181793"/>
                  </a:lnTo>
                  <a:lnTo>
                    <a:pt x="18541" y="197776"/>
                  </a:lnTo>
                  <a:lnTo>
                    <a:pt x="20563" y="213400"/>
                  </a:lnTo>
                  <a:lnTo>
                    <a:pt x="22092" y="228029"/>
                  </a:lnTo>
                  <a:lnTo>
                    <a:pt x="23366" y="241965"/>
                  </a:lnTo>
                  <a:lnTo>
                    <a:pt x="24495" y="256429"/>
                  </a:lnTo>
                  <a:lnTo>
                    <a:pt x="2566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6271" y="271502"/>
              <a:ext cx="506291" cy="505653"/>
            </a:xfrm>
            <a:custGeom>
              <a:avLst/>
              <a:gdLst/>
              <a:ahLst/>
              <a:cxnLst/>
              <a:rect l="0" t="0" r="0" b="0"/>
              <a:pathLst>
                <a:path w="506291" h="505653">
                  <a:moveTo>
                    <a:pt x="392309" y="54881"/>
                  </a:moveTo>
                  <a:lnTo>
                    <a:pt x="380574" y="51947"/>
                  </a:lnTo>
                  <a:lnTo>
                    <a:pt x="369445" y="49165"/>
                  </a:lnTo>
                  <a:lnTo>
                    <a:pt x="357842" y="46270"/>
                  </a:lnTo>
                  <a:lnTo>
                    <a:pt x="345508" y="43402"/>
                  </a:lnTo>
                  <a:lnTo>
                    <a:pt x="332200" y="40886"/>
                  </a:lnTo>
                  <a:lnTo>
                    <a:pt x="317890" y="38880"/>
                  </a:lnTo>
                  <a:lnTo>
                    <a:pt x="302713" y="37540"/>
                  </a:lnTo>
                  <a:lnTo>
                    <a:pt x="286851" y="37093"/>
                  </a:lnTo>
                  <a:lnTo>
                    <a:pt x="270489" y="37574"/>
                  </a:lnTo>
                  <a:lnTo>
                    <a:pt x="254097" y="38863"/>
                  </a:lnTo>
                  <a:lnTo>
                    <a:pt x="238400" y="40792"/>
                  </a:lnTo>
                  <a:lnTo>
                    <a:pt x="223733" y="43197"/>
                  </a:lnTo>
                  <a:lnTo>
                    <a:pt x="210090" y="45946"/>
                  </a:lnTo>
                  <a:lnTo>
                    <a:pt x="197306" y="48936"/>
                  </a:lnTo>
                  <a:lnTo>
                    <a:pt x="185180" y="52098"/>
                  </a:lnTo>
                  <a:lnTo>
                    <a:pt x="173373" y="55542"/>
                  </a:lnTo>
                  <a:lnTo>
                    <a:pt x="161437" y="59540"/>
                  </a:lnTo>
                  <a:lnTo>
                    <a:pt x="149148" y="64196"/>
                  </a:lnTo>
                  <a:lnTo>
                    <a:pt x="136790" y="69459"/>
                  </a:lnTo>
                  <a:lnTo>
                    <a:pt x="125026" y="75217"/>
                  </a:lnTo>
                  <a:lnTo>
                    <a:pt x="114185" y="81355"/>
                  </a:lnTo>
                  <a:lnTo>
                    <a:pt x="104110" y="87934"/>
                  </a:lnTo>
                  <a:lnTo>
                    <a:pt x="94351" y="95182"/>
                  </a:lnTo>
                  <a:lnTo>
                    <a:pt x="84604" y="103164"/>
                  </a:lnTo>
                  <a:lnTo>
                    <a:pt x="74904" y="111643"/>
                  </a:lnTo>
                  <a:lnTo>
                    <a:pt x="65531" y="120181"/>
                  </a:lnTo>
                  <a:lnTo>
                    <a:pt x="56633" y="128520"/>
                  </a:lnTo>
                  <a:lnTo>
                    <a:pt x="48369" y="136746"/>
                  </a:lnTo>
                  <a:lnTo>
                    <a:pt x="40971" y="145183"/>
                  </a:lnTo>
                  <a:lnTo>
                    <a:pt x="34479" y="154011"/>
                  </a:lnTo>
                  <a:lnTo>
                    <a:pt x="28782" y="163416"/>
                  </a:lnTo>
                  <a:lnTo>
                    <a:pt x="23714" y="173648"/>
                  </a:lnTo>
                  <a:lnTo>
                    <a:pt x="19115" y="184755"/>
                  </a:lnTo>
                  <a:lnTo>
                    <a:pt x="14855" y="196469"/>
                  </a:lnTo>
                  <a:lnTo>
                    <a:pt x="10833" y="208325"/>
                  </a:lnTo>
                  <a:lnTo>
                    <a:pt x="6986" y="220042"/>
                  </a:lnTo>
                  <a:lnTo>
                    <a:pt x="3587" y="231688"/>
                  </a:lnTo>
                  <a:lnTo>
                    <a:pt x="1216" y="243573"/>
                  </a:lnTo>
                  <a:lnTo>
                    <a:pt x="103" y="255870"/>
                  </a:lnTo>
                  <a:lnTo>
                    <a:pt x="0" y="268757"/>
                  </a:lnTo>
                  <a:lnTo>
                    <a:pt x="388" y="282480"/>
                  </a:lnTo>
                  <a:lnTo>
                    <a:pt x="915" y="297084"/>
                  </a:lnTo>
                  <a:lnTo>
                    <a:pt x="1741" y="312300"/>
                  </a:lnTo>
                  <a:lnTo>
                    <a:pt x="3426" y="327660"/>
                  </a:lnTo>
                  <a:lnTo>
                    <a:pt x="6231" y="342878"/>
                  </a:lnTo>
                  <a:lnTo>
                    <a:pt x="10267" y="357858"/>
                  </a:lnTo>
                  <a:lnTo>
                    <a:pt x="15658" y="372602"/>
                  </a:lnTo>
                  <a:lnTo>
                    <a:pt x="22332" y="387146"/>
                  </a:lnTo>
                  <a:lnTo>
                    <a:pt x="30238" y="401370"/>
                  </a:lnTo>
                  <a:lnTo>
                    <a:pt x="39441" y="415008"/>
                  </a:lnTo>
                  <a:lnTo>
                    <a:pt x="49851" y="427959"/>
                  </a:lnTo>
                  <a:lnTo>
                    <a:pt x="61264" y="440115"/>
                  </a:lnTo>
                  <a:lnTo>
                    <a:pt x="73448" y="451286"/>
                  </a:lnTo>
                  <a:lnTo>
                    <a:pt x="86203" y="461464"/>
                  </a:lnTo>
                  <a:lnTo>
                    <a:pt x="99530" y="470620"/>
                  </a:lnTo>
                  <a:lnTo>
                    <a:pt x="113614" y="478633"/>
                  </a:lnTo>
                  <a:lnTo>
                    <a:pt x="128498" y="485539"/>
                  </a:lnTo>
                  <a:lnTo>
                    <a:pt x="144087" y="491348"/>
                  </a:lnTo>
                  <a:lnTo>
                    <a:pt x="160237" y="495959"/>
                  </a:lnTo>
                  <a:lnTo>
                    <a:pt x="176808" y="499433"/>
                  </a:lnTo>
                  <a:lnTo>
                    <a:pt x="193681" y="501955"/>
                  </a:lnTo>
                  <a:lnTo>
                    <a:pt x="210768" y="503738"/>
                  </a:lnTo>
                  <a:lnTo>
                    <a:pt x="227994" y="504973"/>
                  </a:lnTo>
                  <a:lnTo>
                    <a:pt x="244985" y="505652"/>
                  </a:lnTo>
                  <a:lnTo>
                    <a:pt x="261094" y="505584"/>
                  </a:lnTo>
                  <a:lnTo>
                    <a:pt x="276044" y="504719"/>
                  </a:lnTo>
                  <a:lnTo>
                    <a:pt x="290049" y="502986"/>
                  </a:lnTo>
                  <a:lnTo>
                    <a:pt x="303609" y="500219"/>
                  </a:lnTo>
                  <a:lnTo>
                    <a:pt x="317065" y="496434"/>
                  </a:lnTo>
                  <a:lnTo>
                    <a:pt x="330409" y="491943"/>
                  </a:lnTo>
                  <a:lnTo>
                    <a:pt x="343384" y="487244"/>
                  </a:lnTo>
                  <a:lnTo>
                    <a:pt x="355853" y="482638"/>
                  </a:lnTo>
                  <a:lnTo>
                    <a:pt x="367668" y="478073"/>
                  </a:lnTo>
                  <a:lnTo>
                    <a:pt x="378603" y="473249"/>
                  </a:lnTo>
                  <a:lnTo>
                    <a:pt x="388627" y="467994"/>
                  </a:lnTo>
                  <a:lnTo>
                    <a:pt x="398019" y="461972"/>
                  </a:lnTo>
                  <a:lnTo>
                    <a:pt x="407253" y="454632"/>
                  </a:lnTo>
                  <a:lnTo>
                    <a:pt x="416616" y="445793"/>
                  </a:lnTo>
                  <a:lnTo>
                    <a:pt x="426042" y="435430"/>
                  </a:lnTo>
                  <a:lnTo>
                    <a:pt x="435224" y="423500"/>
                  </a:lnTo>
                  <a:lnTo>
                    <a:pt x="443995" y="410145"/>
                  </a:lnTo>
                  <a:lnTo>
                    <a:pt x="452342" y="395789"/>
                  </a:lnTo>
                  <a:lnTo>
                    <a:pt x="460328" y="381016"/>
                  </a:lnTo>
                  <a:lnTo>
                    <a:pt x="468027" y="366199"/>
                  </a:lnTo>
                  <a:lnTo>
                    <a:pt x="475349" y="351660"/>
                  </a:lnTo>
                  <a:lnTo>
                    <a:pt x="482047" y="337744"/>
                  </a:lnTo>
                  <a:lnTo>
                    <a:pt x="488031" y="324562"/>
                  </a:lnTo>
                  <a:lnTo>
                    <a:pt x="493203" y="311726"/>
                  </a:lnTo>
                  <a:lnTo>
                    <a:pt x="497379" y="298493"/>
                  </a:lnTo>
                  <a:lnTo>
                    <a:pt x="500557" y="284470"/>
                  </a:lnTo>
                  <a:lnTo>
                    <a:pt x="502878" y="269607"/>
                  </a:lnTo>
                  <a:lnTo>
                    <a:pt x="504527" y="254019"/>
                  </a:lnTo>
                  <a:lnTo>
                    <a:pt x="505672" y="237865"/>
                  </a:lnTo>
                  <a:lnTo>
                    <a:pt x="506290" y="221458"/>
                  </a:lnTo>
                  <a:lnTo>
                    <a:pt x="506182" y="205225"/>
                  </a:lnTo>
                  <a:lnTo>
                    <a:pt x="505294" y="189384"/>
                  </a:lnTo>
                  <a:lnTo>
                    <a:pt x="503716" y="173970"/>
                  </a:lnTo>
                  <a:lnTo>
                    <a:pt x="501585" y="158926"/>
                  </a:lnTo>
                  <a:lnTo>
                    <a:pt x="499036" y="144183"/>
                  </a:lnTo>
                  <a:lnTo>
                    <a:pt x="496019" y="129993"/>
                  </a:lnTo>
                  <a:lnTo>
                    <a:pt x="492316" y="116909"/>
                  </a:lnTo>
                  <a:lnTo>
                    <a:pt x="487858" y="105140"/>
                  </a:lnTo>
                  <a:lnTo>
                    <a:pt x="482559" y="94422"/>
                  </a:lnTo>
                  <a:lnTo>
                    <a:pt x="476245" y="84222"/>
                  </a:lnTo>
                  <a:lnTo>
                    <a:pt x="468925" y="74175"/>
                  </a:lnTo>
                  <a:lnTo>
                    <a:pt x="460907" y="64273"/>
                  </a:lnTo>
                  <a:lnTo>
                    <a:pt x="452687" y="54764"/>
                  </a:lnTo>
                  <a:lnTo>
                    <a:pt x="444565" y="45774"/>
                  </a:lnTo>
                  <a:lnTo>
                    <a:pt x="436485" y="37448"/>
                  </a:lnTo>
                  <a:lnTo>
                    <a:pt x="428148" y="30009"/>
                  </a:lnTo>
                  <a:lnTo>
                    <a:pt x="419381" y="23490"/>
                  </a:lnTo>
                  <a:lnTo>
                    <a:pt x="409848" y="17775"/>
                  </a:lnTo>
                  <a:lnTo>
                    <a:pt x="398998" y="12694"/>
                  </a:lnTo>
                  <a:lnTo>
                    <a:pt x="386649" y="8097"/>
                  </a:lnTo>
                  <a:lnTo>
                    <a:pt x="372776" y="4177"/>
                  </a:lnTo>
                  <a:lnTo>
                    <a:pt x="357336" y="1448"/>
                  </a:lnTo>
                  <a:lnTo>
                    <a:pt x="340467" y="95"/>
                  </a:lnTo>
                  <a:lnTo>
                    <a:pt x="322428" y="0"/>
                  </a:lnTo>
                  <a:lnTo>
                    <a:pt x="303497" y="925"/>
                  </a:lnTo>
                  <a:lnTo>
                    <a:pt x="283927" y="2625"/>
                  </a:lnTo>
                  <a:lnTo>
                    <a:pt x="264399" y="5053"/>
                  </a:lnTo>
                  <a:lnTo>
                    <a:pt x="245973" y="8353"/>
                  </a:lnTo>
                  <a:lnTo>
                    <a:pt x="229141" y="12529"/>
                  </a:lnTo>
                  <a:lnTo>
                    <a:pt x="213873" y="17297"/>
                  </a:lnTo>
                  <a:lnTo>
                    <a:pt x="199916" y="22190"/>
                  </a:lnTo>
                  <a:lnTo>
                    <a:pt x="186973" y="26928"/>
                  </a:lnTo>
                  <a:lnTo>
                    <a:pt x="174938" y="31584"/>
                  </a:lnTo>
                  <a:lnTo>
                    <a:pt x="163906" y="36470"/>
                  </a:lnTo>
                  <a:lnTo>
                    <a:pt x="153847" y="41753"/>
                  </a:lnTo>
                  <a:lnTo>
                    <a:pt x="144527" y="47335"/>
                  </a:lnTo>
                  <a:lnTo>
                    <a:pt x="134460" y="53584"/>
                  </a:lnTo>
                  <a:lnTo>
                    <a:pt x="120524" y="62171"/>
                  </a:lnTo>
                  <a:lnTo>
                    <a:pt x="97511" y="7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1470370" y="516751"/>
            <a:ext cx="1116022" cy="1116022"/>
          </a:xfrm>
          <a:custGeom>
            <a:avLst/>
            <a:gdLst/>
            <a:ahLst/>
            <a:cxnLst/>
            <a:rect l="0" t="0" r="0" b="0"/>
            <a:pathLst>
              <a:path w="1116022" h="1116022">
                <a:moveTo>
                  <a:pt x="0" y="0"/>
                </a:moveTo>
                <a:lnTo>
                  <a:pt x="1116021" y="0"/>
                </a:lnTo>
                <a:lnTo>
                  <a:pt x="1116021" y="1116021"/>
                </a:lnTo>
                <a:lnTo>
                  <a:pt x="0" y="111602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376454" y="1359031"/>
            <a:ext cx="199409" cy="242157"/>
          </a:xfrm>
          <a:custGeom>
            <a:avLst/>
            <a:gdLst/>
            <a:ahLst/>
            <a:cxnLst/>
            <a:rect l="0" t="0" r="0" b="0"/>
            <a:pathLst>
              <a:path w="199409" h="242157">
                <a:moveTo>
                  <a:pt x="199408" y="0"/>
                </a:moveTo>
                <a:lnTo>
                  <a:pt x="190607" y="5667"/>
                </a:lnTo>
                <a:lnTo>
                  <a:pt x="182261" y="9310"/>
                </a:lnTo>
                <a:lnTo>
                  <a:pt x="173562" y="11229"/>
                </a:lnTo>
                <a:lnTo>
                  <a:pt x="164441" y="12076"/>
                </a:lnTo>
                <a:lnTo>
                  <a:pt x="154946" y="12753"/>
                </a:lnTo>
                <a:lnTo>
                  <a:pt x="145154" y="13779"/>
                </a:lnTo>
                <a:lnTo>
                  <a:pt x="135140" y="14990"/>
                </a:lnTo>
                <a:lnTo>
                  <a:pt x="124966" y="15747"/>
                </a:lnTo>
                <a:lnTo>
                  <a:pt x="114679" y="15713"/>
                </a:lnTo>
                <a:lnTo>
                  <a:pt x="104315" y="15182"/>
                </a:lnTo>
                <a:lnTo>
                  <a:pt x="93898" y="14887"/>
                </a:lnTo>
                <a:lnTo>
                  <a:pt x="83439" y="15238"/>
                </a:lnTo>
                <a:lnTo>
                  <a:pt x="72788" y="16153"/>
                </a:lnTo>
                <a:lnTo>
                  <a:pt x="61645" y="17238"/>
                </a:lnTo>
                <a:lnTo>
                  <a:pt x="49899" y="18244"/>
                </a:lnTo>
                <a:lnTo>
                  <a:pt x="38078" y="19564"/>
                </a:lnTo>
                <a:lnTo>
                  <a:pt x="27208" y="22115"/>
                </a:lnTo>
                <a:lnTo>
                  <a:pt x="17800" y="26313"/>
                </a:lnTo>
                <a:lnTo>
                  <a:pt x="10179" y="32100"/>
                </a:lnTo>
                <a:lnTo>
                  <a:pt x="4736" y="39204"/>
                </a:lnTo>
                <a:lnTo>
                  <a:pt x="1450" y="47320"/>
                </a:lnTo>
                <a:lnTo>
                  <a:pt x="5" y="56176"/>
                </a:lnTo>
                <a:lnTo>
                  <a:pt x="0" y="65557"/>
                </a:lnTo>
                <a:lnTo>
                  <a:pt x="1057" y="75310"/>
                </a:lnTo>
                <a:lnTo>
                  <a:pt x="2709" y="85484"/>
                </a:lnTo>
                <a:lnTo>
                  <a:pt x="4422" y="96305"/>
                </a:lnTo>
                <a:lnTo>
                  <a:pt x="5904" y="107843"/>
                </a:lnTo>
                <a:lnTo>
                  <a:pt x="7236" y="119864"/>
                </a:lnTo>
                <a:lnTo>
                  <a:pt x="8744" y="131933"/>
                </a:lnTo>
                <a:lnTo>
                  <a:pt x="10610" y="143797"/>
                </a:lnTo>
                <a:lnTo>
                  <a:pt x="12695" y="155544"/>
                </a:lnTo>
                <a:lnTo>
                  <a:pt x="14642" y="167496"/>
                </a:lnTo>
                <a:lnTo>
                  <a:pt x="16249" y="179821"/>
                </a:lnTo>
                <a:lnTo>
                  <a:pt x="17484" y="192122"/>
                </a:lnTo>
                <a:lnTo>
                  <a:pt x="18521" y="204838"/>
                </a:lnTo>
                <a:lnTo>
                  <a:pt x="19449" y="220207"/>
                </a:lnTo>
                <a:lnTo>
                  <a:pt x="20424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470577" y="1011591"/>
            <a:ext cx="178986" cy="1"/>
          </a:xfrm>
          <a:custGeom>
            <a:avLst/>
            <a:gdLst/>
            <a:ahLst/>
            <a:cxnLst/>
            <a:rect l="0" t="0" r="0" b="0"/>
            <a:pathLst>
              <a:path w="178986" h="1">
                <a:moveTo>
                  <a:pt x="178985" y="0"/>
                </a:moveTo>
                <a:lnTo>
                  <a:pt x="167183" y="0"/>
                </a:lnTo>
                <a:lnTo>
                  <a:pt x="155414" y="0"/>
                </a:lnTo>
                <a:lnTo>
                  <a:pt x="142523" y="0"/>
                </a:lnTo>
                <a:lnTo>
                  <a:pt x="128675" y="0"/>
                </a:lnTo>
                <a:lnTo>
                  <a:pt x="114347" y="0"/>
                </a:lnTo>
                <a:lnTo>
                  <a:pt x="99878" y="0"/>
                </a:lnTo>
                <a:lnTo>
                  <a:pt x="85428" y="0"/>
                </a:lnTo>
                <a:lnTo>
                  <a:pt x="71052" y="0"/>
                </a:lnTo>
                <a:lnTo>
                  <a:pt x="56776" y="0"/>
                </a:lnTo>
                <a:lnTo>
                  <a:pt x="43193" y="0"/>
                </a:lnTo>
                <a:lnTo>
                  <a:pt x="30141" y="0"/>
                </a:lnTo>
                <a:lnTo>
                  <a:pt x="1647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988980" y="369352"/>
            <a:ext cx="39401" cy="315856"/>
          </a:xfrm>
          <a:custGeom>
            <a:avLst/>
            <a:gdLst/>
            <a:ahLst/>
            <a:cxnLst/>
            <a:rect l="0" t="0" r="0" b="0"/>
            <a:pathLst>
              <a:path w="39401" h="315856">
                <a:moveTo>
                  <a:pt x="7815" y="0"/>
                </a:moveTo>
                <a:lnTo>
                  <a:pt x="4948" y="11802"/>
                </a:lnTo>
                <a:lnTo>
                  <a:pt x="2806" y="23572"/>
                </a:lnTo>
                <a:lnTo>
                  <a:pt x="1208" y="36462"/>
                </a:lnTo>
                <a:lnTo>
                  <a:pt x="200" y="50310"/>
                </a:lnTo>
                <a:lnTo>
                  <a:pt x="0" y="64638"/>
                </a:lnTo>
                <a:lnTo>
                  <a:pt x="655" y="79107"/>
                </a:lnTo>
                <a:lnTo>
                  <a:pt x="2067" y="93557"/>
                </a:lnTo>
                <a:lnTo>
                  <a:pt x="4079" y="107933"/>
                </a:lnTo>
                <a:lnTo>
                  <a:pt x="6537" y="122228"/>
                </a:lnTo>
                <a:lnTo>
                  <a:pt x="9152" y="136452"/>
                </a:lnTo>
                <a:lnTo>
                  <a:pt x="11520" y="150622"/>
                </a:lnTo>
                <a:lnTo>
                  <a:pt x="13446" y="164752"/>
                </a:lnTo>
                <a:lnTo>
                  <a:pt x="15076" y="178853"/>
                </a:lnTo>
                <a:lnTo>
                  <a:pt x="16786" y="192934"/>
                </a:lnTo>
                <a:lnTo>
                  <a:pt x="18786" y="207001"/>
                </a:lnTo>
                <a:lnTo>
                  <a:pt x="20962" y="221059"/>
                </a:lnTo>
                <a:lnTo>
                  <a:pt x="22969" y="235110"/>
                </a:lnTo>
                <a:lnTo>
                  <a:pt x="24621" y="249143"/>
                </a:lnTo>
                <a:lnTo>
                  <a:pt x="26084" y="262746"/>
                </a:lnTo>
                <a:lnTo>
                  <a:pt x="28044" y="276552"/>
                </a:lnTo>
                <a:lnTo>
                  <a:pt x="31787" y="292891"/>
                </a:lnTo>
                <a:lnTo>
                  <a:pt x="39400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333500" y="1011591"/>
            <a:ext cx="263213" cy="31586"/>
          </a:xfrm>
          <a:custGeom>
            <a:avLst/>
            <a:gdLst/>
            <a:ahLst/>
            <a:cxnLst/>
            <a:rect l="0" t="0" r="0" b="0"/>
            <a:pathLst>
              <a:path w="263213" h="31586">
                <a:moveTo>
                  <a:pt x="263212" y="0"/>
                </a:moveTo>
                <a:lnTo>
                  <a:pt x="254343" y="2866"/>
                </a:lnTo>
                <a:lnTo>
                  <a:pt x="245357" y="5009"/>
                </a:lnTo>
                <a:lnTo>
                  <a:pt x="235361" y="6611"/>
                </a:lnTo>
                <a:lnTo>
                  <a:pt x="224381" y="7792"/>
                </a:lnTo>
                <a:lnTo>
                  <a:pt x="212569" y="8641"/>
                </a:lnTo>
                <a:lnTo>
                  <a:pt x="200111" y="9243"/>
                </a:lnTo>
                <a:lnTo>
                  <a:pt x="187173" y="9830"/>
                </a:lnTo>
                <a:lnTo>
                  <a:pt x="173892" y="10762"/>
                </a:lnTo>
                <a:lnTo>
                  <a:pt x="160371" y="12204"/>
                </a:lnTo>
                <a:lnTo>
                  <a:pt x="146682" y="13988"/>
                </a:lnTo>
                <a:lnTo>
                  <a:pt x="132880" y="15724"/>
                </a:lnTo>
                <a:lnTo>
                  <a:pt x="119006" y="17191"/>
                </a:lnTo>
                <a:lnTo>
                  <a:pt x="105247" y="18496"/>
                </a:lnTo>
                <a:lnTo>
                  <a:pt x="91929" y="19979"/>
                </a:lnTo>
                <a:lnTo>
                  <a:pt x="79192" y="21824"/>
                </a:lnTo>
                <a:lnTo>
                  <a:pt x="66884" y="23903"/>
                </a:lnTo>
                <a:lnTo>
                  <a:pt x="53132" y="26063"/>
                </a:lnTo>
                <a:lnTo>
                  <a:pt x="33373" y="2849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038909" y="1474845"/>
            <a:ext cx="31586" cy="294799"/>
          </a:xfrm>
          <a:custGeom>
            <a:avLst/>
            <a:gdLst/>
            <a:ahLst/>
            <a:cxnLst/>
            <a:rect l="0" t="0" r="0" b="0"/>
            <a:pathLst>
              <a:path w="31586" h="294799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4" y="34467"/>
                </a:lnTo>
                <a:lnTo>
                  <a:pt x="177" y="46801"/>
                </a:lnTo>
                <a:lnTo>
                  <a:pt x="826" y="60109"/>
                </a:lnTo>
                <a:lnTo>
                  <a:pt x="2079" y="74423"/>
                </a:lnTo>
                <a:lnTo>
                  <a:pt x="3904" y="89773"/>
                </a:lnTo>
                <a:lnTo>
                  <a:pt x="6201" y="106283"/>
                </a:lnTo>
                <a:lnTo>
                  <a:pt x="8857" y="123903"/>
                </a:lnTo>
                <a:lnTo>
                  <a:pt x="11775" y="142293"/>
                </a:lnTo>
                <a:lnTo>
                  <a:pt x="14880" y="160936"/>
                </a:lnTo>
                <a:lnTo>
                  <a:pt x="18109" y="179507"/>
                </a:lnTo>
                <a:lnTo>
                  <a:pt x="21260" y="197721"/>
                </a:lnTo>
                <a:lnTo>
                  <a:pt x="23996" y="215258"/>
                </a:lnTo>
                <a:lnTo>
                  <a:pt x="26168" y="231998"/>
                </a:lnTo>
                <a:lnTo>
                  <a:pt x="27799" y="247410"/>
                </a:lnTo>
                <a:lnTo>
                  <a:pt x="29152" y="261972"/>
                </a:lnTo>
                <a:lnTo>
                  <a:pt x="30347" y="276963"/>
                </a:lnTo>
                <a:lnTo>
                  <a:pt x="31585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42868" y="3265413"/>
            <a:ext cx="554333" cy="564612"/>
            <a:chOff x="442868" y="3265413"/>
            <a:chExt cx="554333" cy="564612"/>
          </a:xfrm>
        </p:grpSpPr>
        <p:sp>
          <p:nvSpPr>
            <p:cNvPr id="11" name="Freeform 10"/>
            <p:cNvSpPr/>
            <p:nvPr/>
          </p:nvSpPr>
          <p:spPr>
            <a:xfrm>
              <a:off x="588820" y="3344447"/>
              <a:ext cx="242932" cy="371808"/>
            </a:xfrm>
            <a:custGeom>
              <a:avLst/>
              <a:gdLst/>
              <a:ahLst/>
              <a:cxnLst/>
              <a:rect l="0" t="0" r="0" b="0"/>
              <a:pathLst>
                <a:path w="242932" h="371808">
                  <a:moveTo>
                    <a:pt x="42889" y="35200"/>
                  </a:moveTo>
                  <a:lnTo>
                    <a:pt x="37089" y="41135"/>
                  </a:lnTo>
                  <a:lnTo>
                    <a:pt x="32165" y="47340"/>
                  </a:lnTo>
                  <a:lnTo>
                    <a:pt x="27657" y="54431"/>
                  </a:lnTo>
                  <a:lnTo>
                    <a:pt x="23264" y="62198"/>
                  </a:lnTo>
                  <a:lnTo>
                    <a:pt x="18602" y="70197"/>
                  </a:lnTo>
                  <a:lnTo>
                    <a:pt x="13500" y="78085"/>
                  </a:lnTo>
                  <a:lnTo>
                    <a:pt x="8431" y="83892"/>
                  </a:lnTo>
                  <a:lnTo>
                    <a:pt x="4541" y="85052"/>
                  </a:lnTo>
                  <a:lnTo>
                    <a:pt x="2314" y="81875"/>
                  </a:lnTo>
                  <a:lnTo>
                    <a:pt x="1250" y="75398"/>
                  </a:lnTo>
                  <a:lnTo>
                    <a:pt x="976" y="66716"/>
                  </a:lnTo>
                  <a:lnTo>
                    <a:pt x="1469" y="56852"/>
                  </a:lnTo>
                  <a:lnTo>
                    <a:pt x="2702" y="46460"/>
                  </a:lnTo>
                  <a:lnTo>
                    <a:pt x="4891" y="36199"/>
                  </a:lnTo>
                  <a:lnTo>
                    <a:pt x="8514" y="26834"/>
                  </a:lnTo>
                  <a:lnTo>
                    <a:pt x="13710" y="18686"/>
                  </a:lnTo>
                  <a:lnTo>
                    <a:pt x="20476" y="11874"/>
                  </a:lnTo>
                  <a:lnTo>
                    <a:pt x="28840" y="6506"/>
                  </a:lnTo>
                  <a:lnTo>
                    <a:pt x="38644" y="2497"/>
                  </a:lnTo>
                  <a:lnTo>
                    <a:pt x="49293" y="107"/>
                  </a:lnTo>
                  <a:lnTo>
                    <a:pt x="59892" y="0"/>
                  </a:lnTo>
                  <a:lnTo>
                    <a:pt x="69935" y="2336"/>
                  </a:lnTo>
                  <a:lnTo>
                    <a:pt x="79132" y="6835"/>
                  </a:lnTo>
                  <a:lnTo>
                    <a:pt x="87237" y="13059"/>
                  </a:lnTo>
                  <a:lnTo>
                    <a:pt x="94246" y="20577"/>
                  </a:lnTo>
                  <a:lnTo>
                    <a:pt x="100480" y="29028"/>
                  </a:lnTo>
                  <a:lnTo>
                    <a:pt x="106449" y="38138"/>
                  </a:lnTo>
                  <a:lnTo>
                    <a:pt x="112465" y="47708"/>
                  </a:lnTo>
                  <a:lnTo>
                    <a:pt x="118323" y="57759"/>
                  </a:lnTo>
                  <a:lnTo>
                    <a:pt x="123424" y="68498"/>
                  </a:lnTo>
                  <a:lnTo>
                    <a:pt x="127489" y="79986"/>
                  </a:lnTo>
                  <a:lnTo>
                    <a:pt x="130710" y="92144"/>
                  </a:lnTo>
                  <a:lnTo>
                    <a:pt x="133561" y="104837"/>
                  </a:lnTo>
                  <a:lnTo>
                    <a:pt x="136364" y="117938"/>
                  </a:lnTo>
                  <a:lnTo>
                    <a:pt x="139094" y="131499"/>
                  </a:lnTo>
                  <a:lnTo>
                    <a:pt x="141482" y="145741"/>
                  </a:lnTo>
                  <a:lnTo>
                    <a:pt x="143383" y="160721"/>
                  </a:lnTo>
                  <a:lnTo>
                    <a:pt x="144644" y="176036"/>
                  </a:lnTo>
                  <a:lnTo>
                    <a:pt x="145033" y="190937"/>
                  </a:lnTo>
                  <a:lnTo>
                    <a:pt x="144512" y="205041"/>
                  </a:lnTo>
                  <a:lnTo>
                    <a:pt x="143195" y="218630"/>
                  </a:lnTo>
                  <a:lnTo>
                    <a:pt x="141247" y="232435"/>
                  </a:lnTo>
                  <a:lnTo>
                    <a:pt x="138824" y="246865"/>
                  </a:lnTo>
                  <a:lnTo>
                    <a:pt x="135893" y="261677"/>
                  </a:lnTo>
                  <a:lnTo>
                    <a:pt x="132249" y="276174"/>
                  </a:lnTo>
                  <a:lnTo>
                    <a:pt x="127834" y="289966"/>
                  </a:lnTo>
                  <a:lnTo>
                    <a:pt x="122734" y="302990"/>
                  </a:lnTo>
                  <a:lnTo>
                    <a:pt x="117086" y="315344"/>
                  </a:lnTo>
                  <a:lnTo>
                    <a:pt x="111022" y="327161"/>
                  </a:lnTo>
                  <a:lnTo>
                    <a:pt x="104493" y="338248"/>
                  </a:lnTo>
                  <a:lnTo>
                    <a:pt x="97278" y="348102"/>
                  </a:lnTo>
                  <a:lnTo>
                    <a:pt x="89313" y="356540"/>
                  </a:lnTo>
                  <a:lnTo>
                    <a:pt x="80676" y="363360"/>
                  </a:lnTo>
                  <a:lnTo>
                    <a:pt x="71500" y="368193"/>
                  </a:lnTo>
                  <a:lnTo>
                    <a:pt x="61924" y="371024"/>
                  </a:lnTo>
                  <a:lnTo>
                    <a:pt x="52222" y="371807"/>
                  </a:lnTo>
                  <a:lnTo>
                    <a:pt x="42789" y="370295"/>
                  </a:lnTo>
                  <a:lnTo>
                    <a:pt x="33822" y="366576"/>
                  </a:lnTo>
                  <a:lnTo>
                    <a:pt x="25496" y="360996"/>
                  </a:lnTo>
                  <a:lnTo>
                    <a:pt x="18051" y="353972"/>
                  </a:lnTo>
                  <a:lnTo>
                    <a:pt x="11533" y="345882"/>
                  </a:lnTo>
                  <a:lnTo>
                    <a:pt x="6156" y="337029"/>
                  </a:lnTo>
                  <a:lnTo>
                    <a:pt x="2367" y="327643"/>
                  </a:lnTo>
                  <a:lnTo>
                    <a:pt x="272" y="317896"/>
                  </a:lnTo>
                  <a:lnTo>
                    <a:pt x="0" y="308235"/>
                  </a:lnTo>
                  <a:lnTo>
                    <a:pt x="1862" y="299354"/>
                  </a:lnTo>
                  <a:lnTo>
                    <a:pt x="5820" y="291581"/>
                  </a:lnTo>
                  <a:lnTo>
                    <a:pt x="11561" y="285379"/>
                  </a:lnTo>
                  <a:lnTo>
                    <a:pt x="18694" y="281495"/>
                  </a:lnTo>
                  <a:lnTo>
                    <a:pt x="26858" y="280108"/>
                  </a:lnTo>
                  <a:lnTo>
                    <a:pt x="35759" y="280940"/>
                  </a:lnTo>
                  <a:lnTo>
                    <a:pt x="45179" y="283542"/>
                  </a:lnTo>
                  <a:lnTo>
                    <a:pt x="54956" y="287470"/>
                  </a:lnTo>
                  <a:lnTo>
                    <a:pt x="64978" y="292357"/>
                  </a:lnTo>
                  <a:lnTo>
                    <a:pt x="75165" y="297920"/>
                  </a:lnTo>
                  <a:lnTo>
                    <a:pt x="85465" y="303946"/>
                  </a:lnTo>
                  <a:lnTo>
                    <a:pt x="95840" y="310124"/>
                  </a:lnTo>
                  <a:lnTo>
                    <a:pt x="106266" y="316045"/>
                  </a:lnTo>
                  <a:lnTo>
                    <a:pt x="116731" y="321500"/>
                  </a:lnTo>
                  <a:lnTo>
                    <a:pt x="127387" y="326146"/>
                  </a:lnTo>
                  <a:lnTo>
                    <a:pt x="138533" y="329437"/>
                  </a:lnTo>
                  <a:lnTo>
                    <a:pt x="150290" y="331203"/>
                  </a:lnTo>
                  <a:lnTo>
                    <a:pt x="162457" y="331592"/>
                  </a:lnTo>
                  <a:lnTo>
                    <a:pt x="174625" y="330873"/>
                  </a:lnTo>
                  <a:lnTo>
                    <a:pt x="186541" y="329324"/>
                  </a:lnTo>
                  <a:lnTo>
                    <a:pt x="197881" y="327328"/>
                  </a:lnTo>
                  <a:lnTo>
                    <a:pt x="209382" y="325175"/>
                  </a:lnTo>
                  <a:lnTo>
                    <a:pt x="223169" y="322682"/>
                  </a:lnTo>
                  <a:lnTo>
                    <a:pt x="242931" y="319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2868" y="3265413"/>
              <a:ext cx="554333" cy="564612"/>
            </a:xfrm>
            <a:custGeom>
              <a:avLst/>
              <a:gdLst/>
              <a:ahLst/>
              <a:cxnLst/>
              <a:rect l="0" t="0" r="0" b="0"/>
              <a:pathLst>
                <a:path w="554333" h="564612">
                  <a:moveTo>
                    <a:pt x="367826" y="30006"/>
                  </a:moveTo>
                  <a:lnTo>
                    <a:pt x="358957" y="24205"/>
                  </a:lnTo>
                  <a:lnTo>
                    <a:pt x="349971" y="19282"/>
                  </a:lnTo>
                  <a:lnTo>
                    <a:pt x="339975" y="14783"/>
                  </a:lnTo>
                  <a:lnTo>
                    <a:pt x="328995" y="10736"/>
                  </a:lnTo>
                  <a:lnTo>
                    <a:pt x="317183" y="7370"/>
                  </a:lnTo>
                  <a:lnTo>
                    <a:pt x="304725" y="4762"/>
                  </a:lnTo>
                  <a:lnTo>
                    <a:pt x="291787" y="2835"/>
                  </a:lnTo>
                  <a:lnTo>
                    <a:pt x="278506" y="1456"/>
                  </a:lnTo>
                  <a:lnTo>
                    <a:pt x="264989" y="495"/>
                  </a:lnTo>
                  <a:lnTo>
                    <a:pt x="251473" y="0"/>
                  </a:lnTo>
                  <a:lnTo>
                    <a:pt x="238320" y="193"/>
                  </a:lnTo>
                  <a:lnTo>
                    <a:pt x="225694" y="1140"/>
                  </a:lnTo>
                  <a:lnTo>
                    <a:pt x="213588" y="2929"/>
                  </a:lnTo>
                  <a:lnTo>
                    <a:pt x="201918" y="5733"/>
                  </a:lnTo>
                  <a:lnTo>
                    <a:pt x="190583" y="9548"/>
                  </a:lnTo>
                  <a:lnTo>
                    <a:pt x="179496" y="14228"/>
                  </a:lnTo>
                  <a:lnTo>
                    <a:pt x="168583" y="19587"/>
                  </a:lnTo>
                  <a:lnTo>
                    <a:pt x="157798" y="25448"/>
                  </a:lnTo>
                  <a:lnTo>
                    <a:pt x="147266" y="31671"/>
                  </a:lnTo>
                  <a:lnTo>
                    <a:pt x="137267" y="38147"/>
                  </a:lnTo>
                  <a:lnTo>
                    <a:pt x="127911" y="44802"/>
                  </a:lnTo>
                  <a:lnTo>
                    <a:pt x="119155" y="51746"/>
                  </a:lnTo>
                  <a:lnTo>
                    <a:pt x="110887" y="59246"/>
                  </a:lnTo>
                  <a:lnTo>
                    <a:pt x="102990" y="67402"/>
                  </a:lnTo>
                  <a:lnTo>
                    <a:pt x="95364" y="75998"/>
                  </a:lnTo>
                  <a:lnTo>
                    <a:pt x="87929" y="84616"/>
                  </a:lnTo>
                  <a:lnTo>
                    <a:pt x="80628" y="93008"/>
                  </a:lnTo>
                  <a:lnTo>
                    <a:pt x="73418" y="101271"/>
                  </a:lnTo>
                  <a:lnTo>
                    <a:pt x="66270" y="109731"/>
                  </a:lnTo>
                  <a:lnTo>
                    <a:pt x="59165" y="118571"/>
                  </a:lnTo>
                  <a:lnTo>
                    <a:pt x="52088" y="127814"/>
                  </a:lnTo>
                  <a:lnTo>
                    <a:pt x="45030" y="137404"/>
                  </a:lnTo>
                  <a:lnTo>
                    <a:pt x="37990" y="147268"/>
                  </a:lnTo>
                  <a:lnTo>
                    <a:pt x="31126" y="157333"/>
                  </a:lnTo>
                  <a:lnTo>
                    <a:pt x="24744" y="167543"/>
                  </a:lnTo>
                  <a:lnTo>
                    <a:pt x="18975" y="177858"/>
                  </a:lnTo>
                  <a:lnTo>
                    <a:pt x="13949" y="188413"/>
                  </a:lnTo>
                  <a:lnTo>
                    <a:pt x="9872" y="199490"/>
                  </a:lnTo>
                  <a:lnTo>
                    <a:pt x="6759" y="211205"/>
                  </a:lnTo>
                  <a:lnTo>
                    <a:pt x="4483" y="223514"/>
                  </a:lnTo>
                  <a:lnTo>
                    <a:pt x="2864" y="236309"/>
                  </a:lnTo>
                  <a:lnTo>
                    <a:pt x="1734" y="249478"/>
                  </a:lnTo>
                  <a:lnTo>
                    <a:pt x="956" y="263084"/>
                  </a:lnTo>
                  <a:lnTo>
                    <a:pt x="426" y="277357"/>
                  </a:lnTo>
                  <a:lnTo>
                    <a:pt x="70" y="292357"/>
                  </a:lnTo>
                  <a:lnTo>
                    <a:pt x="0" y="307685"/>
                  </a:lnTo>
                  <a:lnTo>
                    <a:pt x="485" y="322595"/>
                  </a:lnTo>
                  <a:lnTo>
                    <a:pt x="1629" y="336701"/>
                  </a:lnTo>
                  <a:lnTo>
                    <a:pt x="3381" y="350122"/>
                  </a:lnTo>
                  <a:lnTo>
                    <a:pt x="5628" y="363281"/>
                  </a:lnTo>
                  <a:lnTo>
                    <a:pt x="8256" y="376463"/>
                  </a:lnTo>
                  <a:lnTo>
                    <a:pt x="11325" y="389623"/>
                  </a:lnTo>
                  <a:lnTo>
                    <a:pt x="15063" y="402473"/>
                  </a:lnTo>
                  <a:lnTo>
                    <a:pt x="19541" y="414858"/>
                  </a:lnTo>
                  <a:lnTo>
                    <a:pt x="24683" y="426618"/>
                  </a:lnTo>
                  <a:lnTo>
                    <a:pt x="30359" y="437516"/>
                  </a:lnTo>
                  <a:lnTo>
                    <a:pt x="36438" y="447515"/>
                  </a:lnTo>
                  <a:lnTo>
                    <a:pt x="42807" y="456890"/>
                  </a:lnTo>
                  <a:lnTo>
                    <a:pt x="49382" y="466113"/>
                  </a:lnTo>
                  <a:lnTo>
                    <a:pt x="56099" y="475468"/>
                  </a:lnTo>
                  <a:lnTo>
                    <a:pt x="62915" y="484889"/>
                  </a:lnTo>
                  <a:lnTo>
                    <a:pt x="69796" y="494068"/>
                  </a:lnTo>
                  <a:lnTo>
                    <a:pt x="76728" y="502832"/>
                  </a:lnTo>
                  <a:lnTo>
                    <a:pt x="83858" y="511005"/>
                  </a:lnTo>
                  <a:lnTo>
                    <a:pt x="91484" y="518342"/>
                  </a:lnTo>
                  <a:lnTo>
                    <a:pt x="99729" y="524796"/>
                  </a:lnTo>
                  <a:lnTo>
                    <a:pt x="108555" y="530638"/>
                  </a:lnTo>
                  <a:lnTo>
                    <a:pt x="117858" y="536335"/>
                  </a:lnTo>
                  <a:lnTo>
                    <a:pt x="127534" y="542165"/>
                  </a:lnTo>
                  <a:lnTo>
                    <a:pt x="137812" y="547897"/>
                  </a:lnTo>
                  <a:lnTo>
                    <a:pt x="149228" y="552913"/>
                  </a:lnTo>
                  <a:lnTo>
                    <a:pt x="161981" y="556916"/>
                  </a:lnTo>
                  <a:lnTo>
                    <a:pt x="175799" y="559925"/>
                  </a:lnTo>
                  <a:lnTo>
                    <a:pt x="190146" y="562101"/>
                  </a:lnTo>
                  <a:lnTo>
                    <a:pt x="204648" y="563634"/>
                  </a:lnTo>
                  <a:lnTo>
                    <a:pt x="219131" y="564527"/>
                  </a:lnTo>
                  <a:lnTo>
                    <a:pt x="233534" y="564611"/>
                  </a:lnTo>
                  <a:lnTo>
                    <a:pt x="247844" y="563855"/>
                  </a:lnTo>
                  <a:lnTo>
                    <a:pt x="261911" y="562367"/>
                  </a:lnTo>
                  <a:lnTo>
                    <a:pt x="275444" y="560297"/>
                  </a:lnTo>
                  <a:lnTo>
                    <a:pt x="288328" y="557789"/>
                  </a:lnTo>
                  <a:lnTo>
                    <a:pt x="300608" y="554801"/>
                  </a:lnTo>
                  <a:lnTo>
                    <a:pt x="312396" y="551116"/>
                  </a:lnTo>
                  <a:lnTo>
                    <a:pt x="323810" y="546679"/>
                  </a:lnTo>
                  <a:lnTo>
                    <a:pt x="334950" y="541734"/>
                  </a:lnTo>
                  <a:lnTo>
                    <a:pt x="345898" y="536722"/>
                  </a:lnTo>
                  <a:lnTo>
                    <a:pt x="356712" y="531899"/>
                  </a:lnTo>
                  <a:lnTo>
                    <a:pt x="367433" y="527016"/>
                  </a:lnTo>
                  <a:lnTo>
                    <a:pt x="378091" y="521446"/>
                  </a:lnTo>
                  <a:lnTo>
                    <a:pt x="388702" y="514886"/>
                  </a:lnTo>
                  <a:lnTo>
                    <a:pt x="399116" y="507513"/>
                  </a:lnTo>
                  <a:lnTo>
                    <a:pt x="409035" y="499792"/>
                  </a:lnTo>
                  <a:lnTo>
                    <a:pt x="418337" y="492042"/>
                  </a:lnTo>
                  <a:lnTo>
                    <a:pt x="427057" y="484397"/>
                  </a:lnTo>
                  <a:lnTo>
                    <a:pt x="435301" y="476891"/>
                  </a:lnTo>
                  <a:lnTo>
                    <a:pt x="443181" y="469509"/>
                  </a:lnTo>
                  <a:lnTo>
                    <a:pt x="450797" y="462061"/>
                  </a:lnTo>
                  <a:lnTo>
                    <a:pt x="458224" y="454214"/>
                  </a:lnTo>
                  <a:lnTo>
                    <a:pt x="465521" y="445818"/>
                  </a:lnTo>
                  <a:lnTo>
                    <a:pt x="472728" y="436889"/>
                  </a:lnTo>
                  <a:lnTo>
                    <a:pt x="479873" y="427516"/>
                  </a:lnTo>
                  <a:lnTo>
                    <a:pt x="486977" y="417797"/>
                  </a:lnTo>
                  <a:lnTo>
                    <a:pt x="494053" y="407661"/>
                  </a:lnTo>
                  <a:lnTo>
                    <a:pt x="501110" y="396871"/>
                  </a:lnTo>
                  <a:lnTo>
                    <a:pt x="508150" y="385358"/>
                  </a:lnTo>
                  <a:lnTo>
                    <a:pt x="515013" y="373355"/>
                  </a:lnTo>
                  <a:lnTo>
                    <a:pt x="521395" y="361299"/>
                  </a:lnTo>
                  <a:lnTo>
                    <a:pt x="527164" y="349444"/>
                  </a:lnTo>
                  <a:lnTo>
                    <a:pt x="532190" y="337704"/>
                  </a:lnTo>
                  <a:lnTo>
                    <a:pt x="536267" y="325755"/>
                  </a:lnTo>
                  <a:lnTo>
                    <a:pt x="539384" y="313424"/>
                  </a:lnTo>
                  <a:lnTo>
                    <a:pt x="541833" y="300854"/>
                  </a:lnTo>
                  <a:lnTo>
                    <a:pt x="544101" y="288409"/>
                  </a:lnTo>
                  <a:lnTo>
                    <a:pt x="546479" y="276289"/>
                  </a:lnTo>
                  <a:lnTo>
                    <a:pt x="548910" y="264370"/>
                  </a:lnTo>
                  <a:lnTo>
                    <a:pt x="551088" y="252301"/>
                  </a:lnTo>
                  <a:lnTo>
                    <a:pt x="552846" y="239885"/>
                  </a:lnTo>
                  <a:lnTo>
                    <a:pt x="554009" y="227087"/>
                  </a:lnTo>
                  <a:lnTo>
                    <a:pt x="554332" y="213957"/>
                  </a:lnTo>
                  <a:lnTo>
                    <a:pt x="553767" y="200569"/>
                  </a:lnTo>
                  <a:lnTo>
                    <a:pt x="552420" y="187153"/>
                  </a:lnTo>
                  <a:lnTo>
                    <a:pt x="550452" y="174073"/>
                  </a:lnTo>
                  <a:lnTo>
                    <a:pt x="548015" y="161504"/>
                  </a:lnTo>
                  <a:lnTo>
                    <a:pt x="545076" y="149608"/>
                  </a:lnTo>
                  <a:lnTo>
                    <a:pt x="541425" y="138612"/>
                  </a:lnTo>
                  <a:lnTo>
                    <a:pt x="537007" y="128544"/>
                  </a:lnTo>
                  <a:lnTo>
                    <a:pt x="531904" y="119121"/>
                  </a:lnTo>
                  <a:lnTo>
                    <a:pt x="526254" y="109864"/>
                  </a:lnTo>
                  <a:lnTo>
                    <a:pt x="520194" y="100487"/>
                  </a:lnTo>
                  <a:lnTo>
                    <a:pt x="513836" y="91051"/>
                  </a:lnTo>
                  <a:lnTo>
                    <a:pt x="507269" y="81862"/>
                  </a:lnTo>
                  <a:lnTo>
                    <a:pt x="500553" y="73092"/>
                  </a:lnTo>
                  <a:lnTo>
                    <a:pt x="493568" y="64913"/>
                  </a:lnTo>
                  <a:lnTo>
                    <a:pt x="486040" y="57574"/>
                  </a:lnTo>
                  <a:lnTo>
                    <a:pt x="477857" y="51117"/>
                  </a:lnTo>
                  <a:lnTo>
                    <a:pt x="468902" y="45274"/>
                  </a:lnTo>
                  <a:lnTo>
                    <a:pt x="458981" y="39576"/>
                  </a:lnTo>
                  <a:lnTo>
                    <a:pt x="448076" y="33745"/>
                  </a:lnTo>
                  <a:lnTo>
                    <a:pt x="436159" y="28013"/>
                  </a:lnTo>
                  <a:lnTo>
                    <a:pt x="423103" y="22996"/>
                  </a:lnTo>
                  <a:lnTo>
                    <a:pt x="408954" y="18994"/>
                  </a:lnTo>
                  <a:lnTo>
                    <a:pt x="394046" y="15984"/>
                  </a:lnTo>
                  <a:lnTo>
                    <a:pt x="378894" y="13807"/>
                  </a:lnTo>
                  <a:lnTo>
                    <a:pt x="363815" y="12271"/>
                  </a:lnTo>
                  <a:lnTo>
                    <a:pt x="348929" y="11204"/>
                  </a:lnTo>
                  <a:lnTo>
                    <a:pt x="334247" y="10473"/>
                  </a:lnTo>
                  <a:lnTo>
                    <a:pt x="319755" y="9979"/>
                  </a:lnTo>
                  <a:lnTo>
                    <a:pt x="305827" y="9844"/>
                  </a:lnTo>
                  <a:lnTo>
                    <a:pt x="291759" y="10481"/>
                  </a:lnTo>
                  <a:lnTo>
                    <a:pt x="275198" y="13063"/>
                  </a:lnTo>
                  <a:lnTo>
                    <a:pt x="252012" y="19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979357" y="3537575"/>
            <a:ext cx="1158136" cy="1158135"/>
          </a:xfrm>
          <a:custGeom>
            <a:avLst/>
            <a:gdLst/>
            <a:ahLst/>
            <a:cxnLst/>
            <a:rect l="0" t="0" r="0" b="0"/>
            <a:pathLst>
              <a:path w="1158136" h="1158135">
                <a:moveTo>
                  <a:pt x="0" y="0"/>
                </a:moveTo>
                <a:lnTo>
                  <a:pt x="1158135" y="1158134"/>
                </a:lnTo>
                <a:lnTo>
                  <a:pt x="0" y="115813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010943" y="4464082"/>
            <a:ext cx="170458" cy="210572"/>
          </a:xfrm>
          <a:custGeom>
            <a:avLst/>
            <a:gdLst/>
            <a:ahLst/>
            <a:cxnLst/>
            <a:rect l="0" t="0" r="0" b="0"/>
            <a:pathLst>
              <a:path w="170458" h="210572">
                <a:moveTo>
                  <a:pt x="0" y="0"/>
                </a:moveTo>
                <a:lnTo>
                  <a:pt x="8868" y="2867"/>
                </a:lnTo>
                <a:lnTo>
                  <a:pt x="17855" y="5009"/>
                </a:lnTo>
                <a:lnTo>
                  <a:pt x="27846" y="6617"/>
                </a:lnTo>
                <a:lnTo>
                  <a:pt x="38653" y="7970"/>
                </a:lnTo>
                <a:lnTo>
                  <a:pt x="49816" y="9467"/>
                </a:lnTo>
                <a:lnTo>
                  <a:pt x="61022" y="11309"/>
                </a:lnTo>
                <a:lnTo>
                  <a:pt x="72134" y="13203"/>
                </a:lnTo>
                <a:lnTo>
                  <a:pt x="83118" y="14488"/>
                </a:lnTo>
                <a:lnTo>
                  <a:pt x="93988" y="14835"/>
                </a:lnTo>
                <a:lnTo>
                  <a:pt x="104931" y="14405"/>
                </a:lnTo>
                <a:lnTo>
                  <a:pt x="116277" y="13653"/>
                </a:lnTo>
                <a:lnTo>
                  <a:pt x="128157" y="12906"/>
                </a:lnTo>
                <a:lnTo>
                  <a:pt x="139900" y="12949"/>
                </a:lnTo>
                <a:lnTo>
                  <a:pt x="150186" y="15041"/>
                </a:lnTo>
                <a:lnTo>
                  <a:pt x="158389" y="19680"/>
                </a:lnTo>
                <a:lnTo>
                  <a:pt x="164386" y="26546"/>
                </a:lnTo>
                <a:lnTo>
                  <a:pt x="168201" y="34900"/>
                </a:lnTo>
                <a:lnTo>
                  <a:pt x="170097" y="44144"/>
                </a:lnTo>
                <a:lnTo>
                  <a:pt x="170457" y="53905"/>
                </a:lnTo>
                <a:lnTo>
                  <a:pt x="169661" y="63967"/>
                </a:lnTo>
                <a:lnTo>
                  <a:pt x="168025" y="74208"/>
                </a:lnTo>
                <a:lnTo>
                  <a:pt x="165797" y="84556"/>
                </a:lnTo>
                <a:lnTo>
                  <a:pt x="163158" y="94970"/>
                </a:lnTo>
                <a:lnTo>
                  <a:pt x="160242" y="105430"/>
                </a:lnTo>
                <a:lnTo>
                  <a:pt x="157301" y="116084"/>
                </a:lnTo>
                <a:lnTo>
                  <a:pt x="154706" y="127229"/>
                </a:lnTo>
                <a:lnTo>
                  <a:pt x="152628" y="138981"/>
                </a:lnTo>
                <a:lnTo>
                  <a:pt x="151060" y="151079"/>
                </a:lnTo>
                <a:lnTo>
                  <a:pt x="149755" y="164373"/>
                </a:lnTo>
                <a:lnTo>
                  <a:pt x="148600" y="182268"/>
                </a:lnTo>
                <a:lnTo>
                  <a:pt x="147399" y="2105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5419493" y="212007"/>
            <a:ext cx="545746" cy="460267"/>
            <a:chOff x="5419493" y="212007"/>
            <a:chExt cx="545746" cy="460267"/>
          </a:xfrm>
        </p:grpSpPr>
        <p:sp>
          <p:nvSpPr>
            <p:cNvPr id="16" name="Freeform 15"/>
            <p:cNvSpPr/>
            <p:nvPr/>
          </p:nvSpPr>
          <p:spPr>
            <a:xfrm>
              <a:off x="5548518" y="305326"/>
              <a:ext cx="243337" cy="309946"/>
            </a:xfrm>
            <a:custGeom>
              <a:avLst/>
              <a:gdLst/>
              <a:ahLst/>
              <a:cxnLst/>
              <a:rect l="0" t="0" r="0" b="0"/>
              <a:pathLst>
                <a:path w="243337" h="309946">
                  <a:moveTo>
                    <a:pt x="52642" y="0"/>
                  </a:moveTo>
                  <a:lnTo>
                    <a:pt x="46842" y="5935"/>
                  </a:lnTo>
                  <a:lnTo>
                    <a:pt x="41918" y="12139"/>
                  </a:lnTo>
                  <a:lnTo>
                    <a:pt x="37410" y="19230"/>
                  </a:lnTo>
                  <a:lnTo>
                    <a:pt x="33017" y="26998"/>
                  </a:lnTo>
                  <a:lnTo>
                    <a:pt x="28355" y="34996"/>
                  </a:lnTo>
                  <a:lnTo>
                    <a:pt x="23254" y="42884"/>
                  </a:lnTo>
                  <a:lnTo>
                    <a:pt x="18193" y="48701"/>
                  </a:lnTo>
                  <a:lnTo>
                    <a:pt x="14649" y="50206"/>
                  </a:lnTo>
                  <a:lnTo>
                    <a:pt x="13718" y="48326"/>
                  </a:lnTo>
                  <a:lnTo>
                    <a:pt x="15161" y="44350"/>
                  </a:lnTo>
                  <a:lnTo>
                    <a:pt x="18537" y="39147"/>
                  </a:lnTo>
                  <a:lnTo>
                    <a:pt x="23624" y="33227"/>
                  </a:lnTo>
                  <a:lnTo>
                    <a:pt x="30165" y="26895"/>
                  </a:lnTo>
                  <a:lnTo>
                    <a:pt x="38018" y="20645"/>
                  </a:lnTo>
                  <a:lnTo>
                    <a:pt x="47201" y="15192"/>
                  </a:lnTo>
                  <a:lnTo>
                    <a:pt x="57603" y="10856"/>
                  </a:lnTo>
                  <a:lnTo>
                    <a:pt x="68844" y="7773"/>
                  </a:lnTo>
                  <a:lnTo>
                    <a:pt x="80383" y="6068"/>
                  </a:lnTo>
                  <a:lnTo>
                    <a:pt x="91875" y="5671"/>
                  </a:lnTo>
                  <a:lnTo>
                    <a:pt x="102860" y="6691"/>
                  </a:lnTo>
                  <a:lnTo>
                    <a:pt x="112705" y="9495"/>
                  </a:lnTo>
                  <a:lnTo>
                    <a:pt x="121170" y="14125"/>
                  </a:lnTo>
                  <a:lnTo>
                    <a:pt x="128193" y="20504"/>
                  </a:lnTo>
                  <a:lnTo>
                    <a:pt x="133701" y="28605"/>
                  </a:lnTo>
                  <a:lnTo>
                    <a:pt x="137807" y="38235"/>
                  </a:lnTo>
                  <a:lnTo>
                    <a:pt x="140432" y="48937"/>
                  </a:lnTo>
                  <a:lnTo>
                    <a:pt x="141229" y="60105"/>
                  </a:lnTo>
                  <a:lnTo>
                    <a:pt x="140174" y="71351"/>
                  </a:lnTo>
                  <a:lnTo>
                    <a:pt x="137518" y="82511"/>
                  </a:lnTo>
                  <a:lnTo>
                    <a:pt x="133602" y="93536"/>
                  </a:lnTo>
                  <a:lnTo>
                    <a:pt x="128744" y="104425"/>
                  </a:lnTo>
                  <a:lnTo>
                    <a:pt x="123043" y="114873"/>
                  </a:lnTo>
                  <a:lnTo>
                    <a:pt x="116394" y="124291"/>
                  </a:lnTo>
                  <a:lnTo>
                    <a:pt x="108866" y="132402"/>
                  </a:lnTo>
                  <a:lnTo>
                    <a:pt x="102533" y="137882"/>
                  </a:lnTo>
                  <a:lnTo>
                    <a:pt x="100597" y="139806"/>
                  </a:lnTo>
                  <a:lnTo>
                    <a:pt x="103393" y="139946"/>
                  </a:lnTo>
                  <a:lnTo>
                    <a:pt x="109671" y="139639"/>
                  </a:lnTo>
                  <a:lnTo>
                    <a:pt x="118002" y="139690"/>
                  </a:lnTo>
                  <a:lnTo>
                    <a:pt x="127426" y="140414"/>
                  </a:lnTo>
                  <a:lnTo>
                    <a:pt x="137405" y="141990"/>
                  </a:lnTo>
                  <a:lnTo>
                    <a:pt x="147662" y="144620"/>
                  </a:lnTo>
                  <a:lnTo>
                    <a:pt x="158053" y="148304"/>
                  </a:lnTo>
                  <a:lnTo>
                    <a:pt x="168343" y="152890"/>
                  </a:lnTo>
                  <a:lnTo>
                    <a:pt x="178190" y="158181"/>
                  </a:lnTo>
                  <a:lnTo>
                    <a:pt x="187450" y="163997"/>
                  </a:lnTo>
                  <a:lnTo>
                    <a:pt x="196145" y="170187"/>
                  </a:lnTo>
                  <a:lnTo>
                    <a:pt x="204373" y="176642"/>
                  </a:lnTo>
                  <a:lnTo>
                    <a:pt x="212239" y="183282"/>
                  </a:lnTo>
                  <a:lnTo>
                    <a:pt x="219675" y="190216"/>
                  </a:lnTo>
                  <a:lnTo>
                    <a:pt x="226450" y="197709"/>
                  </a:lnTo>
                  <a:lnTo>
                    <a:pt x="232482" y="205865"/>
                  </a:lnTo>
                  <a:lnTo>
                    <a:pt x="237516" y="214632"/>
                  </a:lnTo>
                  <a:lnTo>
                    <a:pt x="241067" y="223895"/>
                  </a:lnTo>
                  <a:lnTo>
                    <a:pt x="243003" y="233530"/>
                  </a:lnTo>
                  <a:lnTo>
                    <a:pt x="243336" y="243272"/>
                  </a:lnTo>
                  <a:lnTo>
                    <a:pt x="242047" y="252731"/>
                  </a:lnTo>
                  <a:lnTo>
                    <a:pt x="239293" y="261721"/>
                  </a:lnTo>
                  <a:lnTo>
                    <a:pt x="235343" y="270230"/>
                  </a:lnTo>
                  <a:lnTo>
                    <a:pt x="230484" y="278332"/>
                  </a:lnTo>
                  <a:lnTo>
                    <a:pt x="224952" y="286108"/>
                  </a:lnTo>
                  <a:lnTo>
                    <a:pt x="218613" y="293314"/>
                  </a:lnTo>
                  <a:lnTo>
                    <a:pt x="210994" y="299402"/>
                  </a:lnTo>
                  <a:lnTo>
                    <a:pt x="201940" y="304160"/>
                  </a:lnTo>
                  <a:lnTo>
                    <a:pt x="191588" y="307523"/>
                  </a:lnTo>
                  <a:lnTo>
                    <a:pt x="180189" y="309415"/>
                  </a:lnTo>
                  <a:lnTo>
                    <a:pt x="168005" y="309945"/>
                  </a:lnTo>
                  <a:lnTo>
                    <a:pt x="155418" y="309353"/>
                  </a:lnTo>
                  <a:lnTo>
                    <a:pt x="142902" y="307901"/>
                  </a:lnTo>
                  <a:lnTo>
                    <a:pt x="130712" y="305819"/>
                  </a:lnTo>
                  <a:lnTo>
                    <a:pt x="118900" y="303288"/>
                  </a:lnTo>
                  <a:lnTo>
                    <a:pt x="107429" y="300445"/>
                  </a:lnTo>
                  <a:lnTo>
                    <a:pt x="96233" y="297382"/>
                  </a:lnTo>
                  <a:lnTo>
                    <a:pt x="85407" y="294003"/>
                  </a:lnTo>
                  <a:lnTo>
                    <a:pt x="75203" y="290050"/>
                  </a:lnTo>
                  <a:lnTo>
                    <a:pt x="65702" y="285428"/>
                  </a:lnTo>
                  <a:lnTo>
                    <a:pt x="56677" y="280358"/>
                  </a:lnTo>
                  <a:lnTo>
                    <a:pt x="47695" y="275261"/>
                  </a:lnTo>
                  <a:lnTo>
                    <a:pt x="38515" y="270395"/>
                  </a:lnTo>
                  <a:lnTo>
                    <a:pt x="29518" y="265978"/>
                  </a:lnTo>
                  <a:lnTo>
                    <a:pt x="20736" y="261846"/>
                  </a:lnTo>
                  <a:lnTo>
                    <a:pt x="11393" y="25764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19493" y="212007"/>
              <a:ext cx="545746" cy="460267"/>
            </a:xfrm>
            <a:custGeom>
              <a:avLst/>
              <a:gdLst/>
              <a:ahLst/>
              <a:cxnLst/>
              <a:rect l="0" t="0" r="0" b="0"/>
              <a:pathLst>
                <a:path w="545746" h="460267">
                  <a:moveTo>
                    <a:pt x="413294" y="51205"/>
                  </a:moveTo>
                  <a:lnTo>
                    <a:pt x="404493" y="45404"/>
                  </a:lnTo>
                  <a:lnTo>
                    <a:pt x="396146" y="40480"/>
                  </a:lnTo>
                  <a:lnTo>
                    <a:pt x="387447" y="35978"/>
                  </a:lnTo>
                  <a:lnTo>
                    <a:pt x="378327" y="31757"/>
                  </a:lnTo>
                  <a:lnTo>
                    <a:pt x="368831" y="27743"/>
                  </a:lnTo>
                  <a:lnTo>
                    <a:pt x="359035" y="23882"/>
                  </a:lnTo>
                  <a:lnTo>
                    <a:pt x="348848" y="20129"/>
                  </a:lnTo>
                  <a:lnTo>
                    <a:pt x="338026" y="16454"/>
                  </a:lnTo>
                  <a:lnTo>
                    <a:pt x="326487" y="12836"/>
                  </a:lnTo>
                  <a:lnTo>
                    <a:pt x="314297" y="9423"/>
                  </a:lnTo>
                  <a:lnTo>
                    <a:pt x="301583" y="6511"/>
                  </a:lnTo>
                  <a:lnTo>
                    <a:pt x="288473" y="4220"/>
                  </a:lnTo>
                  <a:lnTo>
                    <a:pt x="275076" y="2513"/>
                  </a:lnTo>
                  <a:lnTo>
                    <a:pt x="261477" y="1285"/>
                  </a:lnTo>
                  <a:lnTo>
                    <a:pt x="247741" y="426"/>
                  </a:lnTo>
                  <a:lnTo>
                    <a:pt x="234077" y="0"/>
                  </a:lnTo>
                  <a:lnTo>
                    <a:pt x="220823" y="239"/>
                  </a:lnTo>
                  <a:lnTo>
                    <a:pt x="208129" y="1219"/>
                  </a:lnTo>
                  <a:lnTo>
                    <a:pt x="195977" y="3029"/>
                  </a:lnTo>
                  <a:lnTo>
                    <a:pt x="184276" y="5847"/>
                  </a:lnTo>
                  <a:lnTo>
                    <a:pt x="172917" y="9671"/>
                  </a:lnTo>
                  <a:lnTo>
                    <a:pt x="161643" y="14357"/>
                  </a:lnTo>
                  <a:lnTo>
                    <a:pt x="150074" y="19720"/>
                  </a:lnTo>
                  <a:lnTo>
                    <a:pt x="138034" y="25585"/>
                  </a:lnTo>
                  <a:lnTo>
                    <a:pt x="125845" y="31809"/>
                  </a:lnTo>
                  <a:lnTo>
                    <a:pt x="114194" y="38286"/>
                  </a:lnTo>
                  <a:lnTo>
                    <a:pt x="103434" y="44938"/>
                  </a:lnTo>
                  <a:lnTo>
                    <a:pt x="93584" y="51709"/>
                  </a:lnTo>
                  <a:lnTo>
                    <a:pt x="84507" y="58562"/>
                  </a:lnTo>
                  <a:lnTo>
                    <a:pt x="76032" y="65473"/>
                  </a:lnTo>
                  <a:lnTo>
                    <a:pt x="68000" y="72590"/>
                  </a:lnTo>
                  <a:lnTo>
                    <a:pt x="60286" y="80207"/>
                  </a:lnTo>
                  <a:lnTo>
                    <a:pt x="52798" y="88446"/>
                  </a:lnTo>
                  <a:lnTo>
                    <a:pt x="45630" y="97268"/>
                  </a:lnTo>
                  <a:lnTo>
                    <a:pt x="39043" y="106569"/>
                  </a:lnTo>
                  <a:lnTo>
                    <a:pt x="33133" y="116238"/>
                  </a:lnTo>
                  <a:lnTo>
                    <a:pt x="27841" y="126342"/>
                  </a:lnTo>
                  <a:lnTo>
                    <a:pt x="23053" y="137109"/>
                  </a:lnTo>
                  <a:lnTo>
                    <a:pt x="18647" y="148613"/>
                  </a:lnTo>
                  <a:lnTo>
                    <a:pt x="14517" y="160778"/>
                  </a:lnTo>
                  <a:lnTo>
                    <a:pt x="10583" y="173477"/>
                  </a:lnTo>
                  <a:lnTo>
                    <a:pt x="6794" y="186581"/>
                  </a:lnTo>
                  <a:lnTo>
                    <a:pt x="3436" y="200143"/>
                  </a:lnTo>
                  <a:lnTo>
                    <a:pt x="1091" y="214386"/>
                  </a:lnTo>
                  <a:lnTo>
                    <a:pt x="0" y="229367"/>
                  </a:lnTo>
                  <a:lnTo>
                    <a:pt x="83" y="244682"/>
                  </a:lnTo>
                  <a:lnTo>
                    <a:pt x="1127" y="259583"/>
                  </a:lnTo>
                  <a:lnTo>
                    <a:pt x="2903" y="273683"/>
                  </a:lnTo>
                  <a:lnTo>
                    <a:pt x="5212" y="287100"/>
                  </a:lnTo>
                  <a:lnTo>
                    <a:pt x="7900" y="300256"/>
                  </a:lnTo>
                  <a:lnTo>
                    <a:pt x="10860" y="313437"/>
                  </a:lnTo>
                  <a:lnTo>
                    <a:pt x="14337" y="326596"/>
                  </a:lnTo>
                  <a:lnTo>
                    <a:pt x="18889" y="339445"/>
                  </a:lnTo>
                  <a:lnTo>
                    <a:pt x="24730" y="351830"/>
                  </a:lnTo>
                  <a:lnTo>
                    <a:pt x="31602" y="363589"/>
                  </a:lnTo>
                  <a:lnTo>
                    <a:pt x="38980" y="374487"/>
                  </a:lnTo>
                  <a:lnTo>
                    <a:pt x="46502" y="384481"/>
                  </a:lnTo>
                  <a:lnTo>
                    <a:pt x="54161" y="393684"/>
                  </a:lnTo>
                  <a:lnTo>
                    <a:pt x="62208" y="402258"/>
                  </a:lnTo>
                  <a:lnTo>
                    <a:pt x="70768" y="410360"/>
                  </a:lnTo>
                  <a:lnTo>
                    <a:pt x="79821" y="417955"/>
                  </a:lnTo>
                  <a:lnTo>
                    <a:pt x="89283" y="424837"/>
                  </a:lnTo>
                  <a:lnTo>
                    <a:pt x="99061" y="430950"/>
                  </a:lnTo>
                  <a:lnTo>
                    <a:pt x="109069" y="436378"/>
                  </a:lnTo>
                  <a:lnTo>
                    <a:pt x="119240" y="441258"/>
                  </a:lnTo>
                  <a:lnTo>
                    <a:pt x="129534" y="445722"/>
                  </a:lnTo>
                  <a:lnTo>
                    <a:pt x="140244" y="449721"/>
                  </a:lnTo>
                  <a:lnTo>
                    <a:pt x="151958" y="453034"/>
                  </a:lnTo>
                  <a:lnTo>
                    <a:pt x="164919" y="455598"/>
                  </a:lnTo>
                  <a:lnTo>
                    <a:pt x="179048" y="457489"/>
                  </a:lnTo>
                  <a:lnTo>
                    <a:pt x="194137" y="458842"/>
                  </a:lnTo>
                  <a:lnTo>
                    <a:pt x="209946" y="459784"/>
                  </a:lnTo>
                  <a:lnTo>
                    <a:pt x="225950" y="460266"/>
                  </a:lnTo>
                  <a:lnTo>
                    <a:pt x="241381" y="460064"/>
                  </a:lnTo>
                  <a:lnTo>
                    <a:pt x="255864" y="459110"/>
                  </a:lnTo>
                  <a:lnTo>
                    <a:pt x="269384" y="457317"/>
                  </a:lnTo>
                  <a:lnTo>
                    <a:pt x="282084" y="454510"/>
                  </a:lnTo>
                  <a:lnTo>
                    <a:pt x="294154" y="450698"/>
                  </a:lnTo>
                  <a:lnTo>
                    <a:pt x="305923" y="446189"/>
                  </a:lnTo>
                  <a:lnTo>
                    <a:pt x="317834" y="441478"/>
                  </a:lnTo>
                  <a:lnTo>
                    <a:pt x="330110" y="436864"/>
                  </a:lnTo>
                  <a:lnTo>
                    <a:pt x="342630" y="432294"/>
                  </a:lnTo>
                  <a:lnTo>
                    <a:pt x="355035" y="427466"/>
                  </a:lnTo>
                  <a:lnTo>
                    <a:pt x="367120" y="422217"/>
                  </a:lnTo>
                  <a:lnTo>
                    <a:pt x="378844" y="416540"/>
                  </a:lnTo>
                  <a:lnTo>
                    <a:pt x="390249" y="410495"/>
                  </a:lnTo>
                  <a:lnTo>
                    <a:pt x="401397" y="404162"/>
                  </a:lnTo>
                  <a:lnTo>
                    <a:pt x="412189" y="397450"/>
                  </a:lnTo>
                  <a:lnTo>
                    <a:pt x="422369" y="390113"/>
                  </a:lnTo>
                  <a:lnTo>
                    <a:pt x="431853" y="382070"/>
                  </a:lnTo>
                  <a:lnTo>
                    <a:pt x="440868" y="373550"/>
                  </a:lnTo>
                  <a:lnTo>
                    <a:pt x="449842" y="364986"/>
                  </a:lnTo>
                  <a:lnTo>
                    <a:pt x="459026" y="356628"/>
                  </a:lnTo>
                  <a:lnTo>
                    <a:pt x="468332" y="348390"/>
                  </a:lnTo>
                  <a:lnTo>
                    <a:pt x="477433" y="339945"/>
                  </a:lnTo>
                  <a:lnTo>
                    <a:pt x="486149" y="331116"/>
                  </a:lnTo>
                  <a:lnTo>
                    <a:pt x="494459" y="321880"/>
                  </a:lnTo>
                  <a:lnTo>
                    <a:pt x="502420" y="312294"/>
                  </a:lnTo>
                  <a:lnTo>
                    <a:pt x="510102" y="302435"/>
                  </a:lnTo>
                  <a:lnTo>
                    <a:pt x="517414" y="292372"/>
                  </a:lnTo>
                  <a:lnTo>
                    <a:pt x="524105" y="282163"/>
                  </a:lnTo>
                  <a:lnTo>
                    <a:pt x="530084" y="271848"/>
                  </a:lnTo>
                  <a:lnTo>
                    <a:pt x="535252" y="261295"/>
                  </a:lnTo>
                  <a:lnTo>
                    <a:pt x="539426" y="250218"/>
                  </a:lnTo>
                  <a:lnTo>
                    <a:pt x="542598" y="238499"/>
                  </a:lnTo>
                  <a:lnTo>
                    <a:pt x="544745" y="226017"/>
                  </a:lnTo>
                  <a:lnTo>
                    <a:pt x="545745" y="212573"/>
                  </a:lnTo>
                  <a:lnTo>
                    <a:pt x="545640" y="198165"/>
                  </a:lnTo>
                  <a:lnTo>
                    <a:pt x="544606" y="183252"/>
                  </a:lnTo>
                  <a:lnTo>
                    <a:pt x="542849" y="168628"/>
                  </a:lnTo>
                  <a:lnTo>
                    <a:pt x="540554" y="154722"/>
                  </a:lnTo>
                  <a:lnTo>
                    <a:pt x="537710" y="141607"/>
                  </a:lnTo>
                  <a:lnTo>
                    <a:pt x="534123" y="129186"/>
                  </a:lnTo>
                  <a:lnTo>
                    <a:pt x="529742" y="117316"/>
                  </a:lnTo>
                  <a:lnTo>
                    <a:pt x="524495" y="106022"/>
                  </a:lnTo>
                  <a:lnTo>
                    <a:pt x="518216" y="95496"/>
                  </a:lnTo>
                  <a:lnTo>
                    <a:pt x="510920" y="85780"/>
                  </a:lnTo>
                  <a:lnTo>
                    <a:pt x="502918" y="76778"/>
                  </a:lnTo>
                  <a:lnTo>
                    <a:pt x="494709" y="68345"/>
                  </a:lnTo>
                  <a:lnTo>
                    <a:pt x="486593" y="60341"/>
                  </a:lnTo>
                  <a:lnTo>
                    <a:pt x="478518" y="52813"/>
                  </a:lnTo>
                  <a:lnTo>
                    <a:pt x="470184" y="45976"/>
                  </a:lnTo>
                  <a:lnTo>
                    <a:pt x="461429" y="39894"/>
                  </a:lnTo>
                  <a:lnTo>
                    <a:pt x="452243" y="34487"/>
                  </a:lnTo>
                  <a:lnTo>
                    <a:pt x="442690" y="29621"/>
                  </a:lnTo>
                  <a:lnTo>
                    <a:pt x="432843" y="25162"/>
                  </a:lnTo>
                  <a:lnTo>
                    <a:pt x="422449" y="20996"/>
                  </a:lnTo>
                  <a:lnTo>
                    <a:pt x="410954" y="17039"/>
                  </a:lnTo>
                  <a:lnTo>
                    <a:pt x="398144" y="13234"/>
                  </a:lnTo>
                  <a:lnTo>
                    <a:pt x="384117" y="9865"/>
                  </a:lnTo>
                  <a:lnTo>
                    <a:pt x="369098" y="7513"/>
                  </a:lnTo>
                  <a:lnTo>
                    <a:pt x="353331" y="6418"/>
                  </a:lnTo>
                  <a:lnTo>
                    <a:pt x="337185" y="6497"/>
                  </a:lnTo>
                  <a:lnTo>
                    <a:pt x="321127" y="7539"/>
                  </a:lnTo>
                  <a:lnTo>
                    <a:pt x="305418" y="9309"/>
                  </a:lnTo>
                  <a:lnTo>
                    <a:pt x="290520" y="11455"/>
                  </a:lnTo>
                  <a:lnTo>
                    <a:pt x="275624" y="13725"/>
                  </a:lnTo>
                  <a:lnTo>
                    <a:pt x="258305" y="16314"/>
                  </a:lnTo>
                  <a:lnTo>
                    <a:pt x="234310" y="19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6117057" y="642238"/>
            <a:ext cx="2116229" cy="768581"/>
          </a:xfrm>
          <a:custGeom>
            <a:avLst/>
            <a:gdLst/>
            <a:ahLst/>
            <a:cxnLst/>
            <a:rect l="0" t="0" r="0" b="0"/>
            <a:pathLst>
              <a:path w="2116229" h="768581">
                <a:moveTo>
                  <a:pt x="0" y="768580"/>
                </a:moveTo>
                <a:lnTo>
                  <a:pt x="476292" y="0"/>
                </a:lnTo>
                <a:lnTo>
                  <a:pt x="2116228" y="0"/>
                </a:lnTo>
                <a:lnTo>
                  <a:pt x="1639935" y="7685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7183148" y="1263419"/>
            <a:ext cx="7817" cy="189514"/>
          </a:xfrm>
          <a:custGeom>
            <a:avLst/>
            <a:gdLst/>
            <a:ahLst/>
            <a:cxnLst/>
            <a:rect l="0" t="0" r="0" b="0"/>
            <a:pathLst>
              <a:path w="7817" h="189514">
                <a:moveTo>
                  <a:pt x="7816" y="0"/>
                </a:moveTo>
                <a:lnTo>
                  <a:pt x="4949" y="11802"/>
                </a:lnTo>
                <a:lnTo>
                  <a:pt x="2807" y="23572"/>
                </a:lnTo>
                <a:lnTo>
                  <a:pt x="1208" y="36462"/>
                </a:lnTo>
                <a:lnTo>
                  <a:pt x="201" y="50310"/>
                </a:lnTo>
                <a:lnTo>
                  <a:pt x="0" y="64638"/>
                </a:lnTo>
                <a:lnTo>
                  <a:pt x="653" y="79107"/>
                </a:lnTo>
                <a:lnTo>
                  <a:pt x="1891" y="93557"/>
                </a:lnTo>
                <a:lnTo>
                  <a:pt x="3254" y="107933"/>
                </a:lnTo>
                <a:lnTo>
                  <a:pt x="4463" y="122214"/>
                </a:lnTo>
                <a:lnTo>
                  <a:pt x="5427" y="135998"/>
                </a:lnTo>
                <a:lnTo>
                  <a:pt x="6254" y="149952"/>
                </a:lnTo>
                <a:lnTo>
                  <a:pt x="7008" y="166419"/>
                </a:lnTo>
                <a:lnTo>
                  <a:pt x="7816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6243399" y="515896"/>
            <a:ext cx="1831959" cy="547483"/>
            <a:chOff x="6243399" y="515896"/>
            <a:chExt cx="1831959" cy="547483"/>
          </a:xfrm>
        </p:grpSpPr>
        <p:sp>
          <p:nvSpPr>
            <p:cNvPr id="21" name="Freeform 20"/>
            <p:cNvSpPr/>
            <p:nvPr/>
          </p:nvSpPr>
          <p:spPr>
            <a:xfrm>
              <a:off x="7228465" y="515896"/>
              <a:ext cx="15142" cy="200042"/>
            </a:xfrm>
            <a:custGeom>
              <a:avLst/>
              <a:gdLst/>
              <a:ahLst/>
              <a:cxnLst/>
              <a:rect l="0" t="0" r="0" b="0"/>
              <a:pathLst>
                <a:path w="15142" h="200042">
                  <a:moveTo>
                    <a:pt x="4612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5" y="51468"/>
                  </a:lnTo>
                  <a:lnTo>
                    <a:pt x="2142" y="65180"/>
                  </a:lnTo>
                  <a:lnTo>
                    <a:pt x="2825" y="79943"/>
                  </a:lnTo>
                  <a:lnTo>
                    <a:pt x="3351" y="95521"/>
                  </a:lnTo>
                  <a:lnTo>
                    <a:pt x="3742" y="111685"/>
                  </a:lnTo>
                  <a:lnTo>
                    <a:pt x="4219" y="127890"/>
                  </a:lnTo>
                  <a:lnTo>
                    <a:pt x="5343" y="145073"/>
                  </a:lnTo>
                  <a:lnTo>
                    <a:pt x="8330" y="166975"/>
                  </a:lnTo>
                  <a:lnTo>
                    <a:pt x="1514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06570" y="89492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70115" y="2867"/>
                  </a:lnTo>
                  <a:lnTo>
                    <a:pt x="161129" y="5009"/>
                  </a:lnTo>
                  <a:lnTo>
                    <a:pt x="151134" y="6612"/>
                  </a:lnTo>
                  <a:lnTo>
                    <a:pt x="140153" y="7792"/>
                  </a:lnTo>
                  <a:lnTo>
                    <a:pt x="128342" y="8641"/>
                  </a:lnTo>
                  <a:lnTo>
                    <a:pt x="115883" y="9238"/>
                  </a:lnTo>
                  <a:lnTo>
                    <a:pt x="102946" y="9653"/>
                  </a:lnTo>
                  <a:lnTo>
                    <a:pt x="89665" y="9937"/>
                  </a:lnTo>
                  <a:lnTo>
                    <a:pt x="76152" y="10130"/>
                  </a:lnTo>
                  <a:lnTo>
                    <a:pt x="62703" y="10261"/>
                  </a:lnTo>
                  <a:lnTo>
                    <a:pt x="48275" y="10364"/>
                  </a:lnTo>
                  <a:lnTo>
                    <a:pt x="29366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43399" y="95809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7" y="4"/>
                  </a:lnTo>
                  <a:lnTo>
                    <a:pt x="163947" y="177"/>
                  </a:lnTo>
                  <a:lnTo>
                    <a:pt x="151286" y="825"/>
                  </a:lnTo>
                  <a:lnTo>
                    <a:pt x="138225" y="2074"/>
                  </a:lnTo>
                  <a:lnTo>
                    <a:pt x="124701" y="3727"/>
                  </a:lnTo>
                  <a:lnTo>
                    <a:pt x="110488" y="5375"/>
                  </a:lnTo>
                  <a:lnTo>
                    <a:pt x="95528" y="6778"/>
                  </a:lnTo>
                  <a:lnTo>
                    <a:pt x="80085" y="7873"/>
                  </a:lnTo>
                  <a:lnTo>
                    <a:pt x="62827" y="8801"/>
                  </a:lnTo>
                  <a:lnTo>
                    <a:pt x="38881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85845" y="968621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80644" y="2867"/>
                  </a:lnTo>
                  <a:lnTo>
                    <a:pt x="171657" y="5009"/>
                  </a:lnTo>
                  <a:lnTo>
                    <a:pt x="161662" y="6612"/>
                  </a:lnTo>
                  <a:lnTo>
                    <a:pt x="150681" y="7793"/>
                  </a:lnTo>
                  <a:lnTo>
                    <a:pt x="138869" y="8641"/>
                  </a:lnTo>
                  <a:lnTo>
                    <a:pt x="126415" y="9243"/>
                  </a:lnTo>
                  <a:lnTo>
                    <a:pt x="113651" y="9830"/>
                  </a:lnTo>
                  <a:lnTo>
                    <a:pt x="101017" y="10763"/>
                  </a:lnTo>
                  <a:lnTo>
                    <a:pt x="88744" y="12210"/>
                  </a:lnTo>
                  <a:lnTo>
                    <a:pt x="76710" y="14166"/>
                  </a:lnTo>
                  <a:lnTo>
                    <a:pt x="64555" y="16551"/>
                  </a:lnTo>
                  <a:lnTo>
                    <a:pt x="52097" y="19261"/>
                  </a:lnTo>
                  <a:lnTo>
                    <a:pt x="39905" y="22058"/>
                  </a:lnTo>
                  <a:lnTo>
                    <a:pt x="28016" y="24843"/>
                  </a:lnTo>
                  <a:lnTo>
                    <a:pt x="15385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54259" y="1052849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209363" y="0"/>
                  </a:lnTo>
                  <a:lnTo>
                    <a:pt x="198233" y="0"/>
                  </a:lnTo>
                  <a:lnTo>
                    <a:pt x="186636" y="0"/>
                  </a:lnTo>
                  <a:lnTo>
                    <a:pt x="174475" y="0"/>
                  </a:lnTo>
                  <a:lnTo>
                    <a:pt x="161816" y="0"/>
                  </a:lnTo>
                  <a:lnTo>
                    <a:pt x="148763" y="5"/>
                  </a:lnTo>
                  <a:lnTo>
                    <a:pt x="135584" y="178"/>
                  </a:lnTo>
                  <a:lnTo>
                    <a:pt x="122667" y="826"/>
                  </a:lnTo>
                  <a:lnTo>
                    <a:pt x="110200" y="2075"/>
                  </a:lnTo>
                  <a:lnTo>
                    <a:pt x="98034" y="3727"/>
                  </a:lnTo>
                  <a:lnTo>
                    <a:pt x="85792" y="5376"/>
                  </a:lnTo>
                  <a:lnTo>
                    <a:pt x="73266" y="6778"/>
                  </a:lnTo>
                  <a:lnTo>
                    <a:pt x="60629" y="7874"/>
                  </a:lnTo>
                  <a:lnTo>
                    <a:pt x="46907" y="8802"/>
                  </a:lnTo>
                  <a:lnTo>
                    <a:pt x="2865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394843" y="3394650"/>
            <a:ext cx="502077" cy="532459"/>
            <a:chOff x="5394843" y="3394650"/>
            <a:chExt cx="502077" cy="532459"/>
          </a:xfrm>
        </p:grpSpPr>
        <p:sp>
          <p:nvSpPr>
            <p:cNvPr id="27" name="Freeform 26"/>
            <p:cNvSpPr/>
            <p:nvPr/>
          </p:nvSpPr>
          <p:spPr>
            <a:xfrm>
              <a:off x="5666832" y="353152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9615" y="8674"/>
                  </a:lnTo>
                  <a:lnTo>
                    <a:pt x="17701" y="21022"/>
                  </a:lnTo>
                  <a:lnTo>
                    <a:pt x="15878" y="35200"/>
                  </a:lnTo>
                  <a:lnTo>
                    <a:pt x="14374" y="50454"/>
                  </a:lnTo>
                  <a:lnTo>
                    <a:pt x="13058" y="66093"/>
                  </a:lnTo>
                  <a:lnTo>
                    <a:pt x="11577" y="81278"/>
                  </a:lnTo>
                  <a:lnTo>
                    <a:pt x="9738" y="95605"/>
                  </a:lnTo>
                  <a:lnTo>
                    <a:pt x="7675" y="109358"/>
                  </a:lnTo>
                  <a:lnTo>
                    <a:pt x="5743" y="123279"/>
                  </a:lnTo>
                  <a:lnTo>
                    <a:pt x="4148" y="137796"/>
                  </a:lnTo>
                  <a:lnTo>
                    <a:pt x="2925" y="152836"/>
                  </a:lnTo>
                  <a:lnTo>
                    <a:pt x="2029" y="168020"/>
                  </a:lnTo>
                  <a:lnTo>
                    <a:pt x="1392" y="183087"/>
                  </a:lnTo>
                  <a:lnTo>
                    <a:pt x="946" y="197919"/>
                  </a:lnTo>
                  <a:lnTo>
                    <a:pt x="591" y="214239"/>
                  </a:lnTo>
                  <a:lnTo>
                    <a:pt x="293" y="2368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12646" y="3531521"/>
              <a:ext cx="175244" cy="197769"/>
            </a:xfrm>
            <a:custGeom>
              <a:avLst/>
              <a:gdLst/>
              <a:ahLst/>
              <a:cxnLst/>
              <a:rect l="0" t="0" r="0" b="0"/>
              <a:pathLst>
                <a:path w="175244" h="197769">
                  <a:moveTo>
                    <a:pt x="175243" y="105285"/>
                  </a:moveTo>
                  <a:lnTo>
                    <a:pt x="166441" y="111153"/>
                  </a:lnTo>
                  <a:lnTo>
                    <a:pt x="158095" y="116717"/>
                  </a:lnTo>
                  <a:lnTo>
                    <a:pt x="149396" y="122516"/>
                  </a:lnTo>
                  <a:lnTo>
                    <a:pt x="140275" y="128597"/>
                  </a:lnTo>
                  <a:lnTo>
                    <a:pt x="130780" y="134927"/>
                  </a:lnTo>
                  <a:lnTo>
                    <a:pt x="120988" y="141455"/>
                  </a:lnTo>
                  <a:lnTo>
                    <a:pt x="110974" y="148131"/>
                  </a:lnTo>
                  <a:lnTo>
                    <a:pt x="100800" y="154913"/>
                  </a:lnTo>
                  <a:lnTo>
                    <a:pt x="90514" y="161767"/>
                  </a:lnTo>
                  <a:lnTo>
                    <a:pt x="80150" y="168503"/>
                  </a:lnTo>
                  <a:lnTo>
                    <a:pt x="69733" y="174800"/>
                  </a:lnTo>
                  <a:lnTo>
                    <a:pt x="59279" y="180516"/>
                  </a:lnTo>
                  <a:lnTo>
                    <a:pt x="48800" y="185676"/>
                  </a:lnTo>
                  <a:lnTo>
                    <a:pt x="38305" y="190376"/>
                  </a:lnTo>
                  <a:lnTo>
                    <a:pt x="27817" y="194697"/>
                  </a:lnTo>
                  <a:lnTo>
                    <a:pt x="17995" y="197750"/>
                  </a:lnTo>
                  <a:lnTo>
                    <a:pt x="10070" y="197768"/>
                  </a:lnTo>
                  <a:lnTo>
                    <a:pt x="4561" y="194034"/>
                  </a:lnTo>
                  <a:lnTo>
                    <a:pt x="1339" y="186946"/>
                  </a:lnTo>
                  <a:lnTo>
                    <a:pt x="0" y="177448"/>
                  </a:lnTo>
                  <a:lnTo>
                    <a:pt x="102" y="166358"/>
                  </a:lnTo>
                  <a:lnTo>
                    <a:pt x="1420" y="154239"/>
                  </a:lnTo>
                  <a:lnTo>
                    <a:pt x="3959" y="141455"/>
                  </a:lnTo>
                  <a:lnTo>
                    <a:pt x="7621" y="128241"/>
                  </a:lnTo>
                  <a:lnTo>
                    <a:pt x="12212" y="114746"/>
                  </a:lnTo>
                  <a:lnTo>
                    <a:pt x="17516" y="101067"/>
                  </a:lnTo>
                  <a:lnTo>
                    <a:pt x="23344" y="87271"/>
                  </a:lnTo>
                  <a:lnTo>
                    <a:pt x="29546" y="73563"/>
                  </a:lnTo>
                  <a:lnTo>
                    <a:pt x="36009" y="60279"/>
                  </a:lnTo>
                  <a:lnTo>
                    <a:pt x="42642" y="47577"/>
                  </a:lnTo>
                  <a:lnTo>
                    <a:pt x="49086" y="35890"/>
                  </a:lnTo>
                  <a:lnTo>
                    <a:pt x="55337" y="24853"/>
                  </a:lnTo>
                  <a:lnTo>
                    <a:pt x="61944" y="13499"/>
                  </a:lnTo>
                  <a:lnTo>
                    <a:pt x="69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94843" y="3394650"/>
              <a:ext cx="502077" cy="532459"/>
            </a:xfrm>
            <a:custGeom>
              <a:avLst/>
              <a:gdLst/>
              <a:ahLst/>
              <a:cxnLst/>
              <a:rect l="0" t="0" r="0" b="0"/>
              <a:pathLst>
                <a:path w="502077" h="532459">
                  <a:moveTo>
                    <a:pt x="261460" y="10529"/>
                  </a:moveTo>
                  <a:lnTo>
                    <a:pt x="252525" y="13462"/>
                  </a:lnTo>
                  <a:lnTo>
                    <a:pt x="242898" y="16245"/>
                  </a:lnTo>
                  <a:lnTo>
                    <a:pt x="231615" y="19149"/>
                  </a:lnTo>
                  <a:lnTo>
                    <a:pt x="219120" y="22362"/>
                  </a:lnTo>
                  <a:lnTo>
                    <a:pt x="206289" y="26176"/>
                  </a:lnTo>
                  <a:lnTo>
                    <a:pt x="193665" y="30697"/>
                  </a:lnTo>
                  <a:lnTo>
                    <a:pt x="181283" y="36034"/>
                  </a:lnTo>
                  <a:lnTo>
                    <a:pt x="168840" y="42370"/>
                  </a:lnTo>
                  <a:lnTo>
                    <a:pt x="156146" y="49708"/>
                  </a:lnTo>
                  <a:lnTo>
                    <a:pt x="143318" y="57906"/>
                  </a:lnTo>
                  <a:lnTo>
                    <a:pt x="130692" y="66780"/>
                  </a:lnTo>
                  <a:lnTo>
                    <a:pt x="118453" y="76155"/>
                  </a:lnTo>
                  <a:lnTo>
                    <a:pt x="106622" y="85889"/>
                  </a:lnTo>
                  <a:lnTo>
                    <a:pt x="95144" y="95876"/>
                  </a:lnTo>
                  <a:lnTo>
                    <a:pt x="83946" y="106042"/>
                  </a:lnTo>
                  <a:lnTo>
                    <a:pt x="73121" y="116496"/>
                  </a:lnTo>
                  <a:lnTo>
                    <a:pt x="62918" y="127505"/>
                  </a:lnTo>
                  <a:lnTo>
                    <a:pt x="53428" y="139176"/>
                  </a:lnTo>
                  <a:lnTo>
                    <a:pt x="44748" y="151455"/>
                  </a:lnTo>
                  <a:lnTo>
                    <a:pt x="37064" y="164230"/>
                  </a:lnTo>
                  <a:lnTo>
                    <a:pt x="30377" y="177381"/>
                  </a:lnTo>
                  <a:lnTo>
                    <a:pt x="24547" y="190805"/>
                  </a:lnTo>
                  <a:lnTo>
                    <a:pt x="19389" y="204423"/>
                  </a:lnTo>
                  <a:lnTo>
                    <a:pt x="14736" y="218180"/>
                  </a:lnTo>
                  <a:lnTo>
                    <a:pt x="10608" y="232198"/>
                  </a:lnTo>
                  <a:lnTo>
                    <a:pt x="7207" y="246754"/>
                  </a:lnTo>
                  <a:lnTo>
                    <a:pt x="4585" y="261954"/>
                  </a:lnTo>
                  <a:lnTo>
                    <a:pt x="2654" y="277586"/>
                  </a:lnTo>
                  <a:lnTo>
                    <a:pt x="1275" y="293233"/>
                  </a:lnTo>
                  <a:lnTo>
                    <a:pt x="319" y="308648"/>
                  </a:lnTo>
                  <a:lnTo>
                    <a:pt x="0" y="323761"/>
                  </a:lnTo>
                  <a:lnTo>
                    <a:pt x="841" y="338596"/>
                  </a:lnTo>
                  <a:lnTo>
                    <a:pt x="3039" y="353199"/>
                  </a:lnTo>
                  <a:lnTo>
                    <a:pt x="6481" y="367464"/>
                  </a:lnTo>
                  <a:lnTo>
                    <a:pt x="10934" y="381130"/>
                  </a:lnTo>
                  <a:lnTo>
                    <a:pt x="16152" y="394108"/>
                  </a:lnTo>
                  <a:lnTo>
                    <a:pt x="21926" y="406621"/>
                  </a:lnTo>
                  <a:lnTo>
                    <a:pt x="28093" y="419098"/>
                  </a:lnTo>
                  <a:lnTo>
                    <a:pt x="34541" y="431783"/>
                  </a:lnTo>
                  <a:lnTo>
                    <a:pt x="41515" y="444421"/>
                  </a:lnTo>
                  <a:lnTo>
                    <a:pt x="49567" y="456381"/>
                  </a:lnTo>
                  <a:lnTo>
                    <a:pt x="58911" y="467352"/>
                  </a:lnTo>
                  <a:lnTo>
                    <a:pt x="69289" y="477346"/>
                  </a:lnTo>
                  <a:lnTo>
                    <a:pt x="80174" y="486519"/>
                  </a:lnTo>
                  <a:lnTo>
                    <a:pt x="91203" y="495054"/>
                  </a:lnTo>
                  <a:lnTo>
                    <a:pt x="102371" y="502957"/>
                  </a:lnTo>
                  <a:lnTo>
                    <a:pt x="113927" y="510052"/>
                  </a:lnTo>
                  <a:lnTo>
                    <a:pt x="125995" y="516307"/>
                  </a:lnTo>
                  <a:lnTo>
                    <a:pt x="138557" y="521661"/>
                  </a:lnTo>
                  <a:lnTo>
                    <a:pt x="151529" y="525960"/>
                  </a:lnTo>
                  <a:lnTo>
                    <a:pt x="164811" y="529217"/>
                  </a:lnTo>
                  <a:lnTo>
                    <a:pt x="178155" y="531421"/>
                  </a:lnTo>
                  <a:lnTo>
                    <a:pt x="191188" y="532458"/>
                  </a:lnTo>
                  <a:lnTo>
                    <a:pt x="203735" y="532379"/>
                  </a:lnTo>
                  <a:lnTo>
                    <a:pt x="215955" y="531361"/>
                  </a:lnTo>
                  <a:lnTo>
                    <a:pt x="228235" y="529616"/>
                  </a:lnTo>
                  <a:lnTo>
                    <a:pt x="240795" y="527328"/>
                  </a:lnTo>
                  <a:lnTo>
                    <a:pt x="253690" y="524489"/>
                  </a:lnTo>
                  <a:lnTo>
                    <a:pt x="266887" y="520905"/>
                  </a:lnTo>
                  <a:lnTo>
                    <a:pt x="280320" y="516531"/>
                  </a:lnTo>
                  <a:lnTo>
                    <a:pt x="293765" y="511459"/>
                  </a:lnTo>
                  <a:lnTo>
                    <a:pt x="306865" y="505829"/>
                  </a:lnTo>
                  <a:lnTo>
                    <a:pt x="319448" y="499782"/>
                  </a:lnTo>
                  <a:lnTo>
                    <a:pt x="331353" y="493433"/>
                  </a:lnTo>
                  <a:lnTo>
                    <a:pt x="342356" y="486872"/>
                  </a:lnTo>
                  <a:lnTo>
                    <a:pt x="352428" y="480164"/>
                  </a:lnTo>
                  <a:lnTo>
                    <a:pt x="361854" y="473355"/>
                  </a:lnTo>
                  <a:lnTo>
                    <a:pt x="371112" y="466477"/>
                  </a:lnTo>
                  <a:lnTo>
                    <a:pt x="380490" y="459553"/>
                  </a:lnTo>
                  <a:lnTo>
                    <a:pt x="389927" y="452598"/>
                  </a:lnTo>
                  <a:lnTo>
                    <a:pt x="399117" y="445621"/>
                  </a:lnTo>
                  <a:lnTo>
                    <a:pt x="407893" y="438626"/>
                  </a:lnTo>
                  <a:lnTo>
                    <a:pt x="416244" y="431453"/>
                  </a:lnTo>
                  <a:lnTo>
                    <a:pt x="424232" y="423799"/>
                  </a:lnTo>
                  <a:lnTo>
                    <a:pt x="431936" y="415530"/>
                  </a:lnTo>
                  <a:lnTo>
                    <a:pt x="439433" y="406519"/>
                  </a:lnTo>
                  <a:lnTo>
                    <a:pt x="446780" y="396558"/>
                  </a:lnTo>
                  <a:lnTo>
                    <a:pt x="454017" y="385633"/>
                  </a:lnTo>
                  <a:lnTo>
                    <a:pt x="461015" y="373871"/>
                  </a:lnTo>
                  <a:lnTo>
                    <a:pt x="467487" y="361452"/>
                  </a:lnTo>
                  <a:lnTo>
                    <a:pt x="473321" y="348544"/>
                  </a:lnTo>
                  <a:lnTo>
                    <a:pt x="478561" y="335284"/>
                  </a:lnTo>
                  <a:lnTo>
                    <a:pt x="483314" y="321777"/>
                  </a:lnTo>
                  <a:lnTo>
                    <a:pt x="487694" y="308099"/>
                  </a:lnTo>
                  <a:lnTo>
                    <a:pt x="491636" y="294304"/>
                  </a:lnTo>
                  <a:lnTo>
                    <a:pt x="494911" y="280429"/>
                  </a:lnTo>
                  <a:lnTo>
                    <a:pt x="497448" y="266501"/>
                  </a:lnTo>
                  <a:lnTo>
                    <a:pt x="499323" y="252537"/>
                  </a:lnTo>
                  <a:lnTo>
                    <a:pt x="500664" y="238548"/>
                  </a:lnTo>
                  <a:lnTo>
                    <a:pt x="501599" y="224543"/>
                  </a:lnTo>
                  <a:lnTo>
                    <a:pt x="502076" y="210526"/>
                  </a:lnTo>
                  <a:lnTo>
                    <a:pt x="501871" y="196503"/>
                  </a:lnTo>
                  <a:lnTo>
                    <a:pt x="500914" y="182480"/>
                  </a:lnTo>
                  <a:lnTo>
                    <a:pt x="499119" y="168621"/>
                  </a:lnTo>
                  <a:lnTo>
                    <a:pt x="496311" y="155236"/>
                  </a:lnTo>
                  <a:lnTo>
                    <a:pt x="492494" y="142454"/>
                  </a:lnTo>
                  <a:lnTo>
                    <a:pt x="487812" y="130243"/>
                  </a:lnTo>
                  <a:lnTo>
                    <a:pt x="482452" y="118503"/>
                  </a:lnTo>
                  <a:lnTo>
                    <a:pt x="476590" y="107126"/>
                  </a:lnTo>
                  <a:lnTo>
                    <a:pt x="470367" y="96180"/>
                  </a:lnTo>
                  <a:lnTo>
                    <a:pt x="463891" y="85895"/>
                  </a:lnTo>
                  <a:lnTo>
                    <a:pt x="457239" y="76345"/>
                  </a:lnTo>
                  <a:lnTo>
                    <a:pt x="450468" y="67456"/>
                  </a:lnTo>
                  <a:lnTo>
                    <a:pt x="443616" y="59099"/>
                  </a:lnTo>
                  <a:lnTo>
                    <a:pt x="436700" y="51142"/>
                  </a:lnTo>
                  <a:lnTo>
                    <a:pt x="429410" y="43475"/>
                  </a:lnTo>
                  <a:lnTo>
                    <a:pt x="421145" y="36014"/>
                  </a:lnTo>
                  <a:lnTo>
                    <a:pt x="411653" y="28703"/>
                  </a:lnTo>
                  <a:lnTo>
                    <a:pt x="401005" y="21826"/>
                  </a:lnTo>
                  <a:lnTo>
                    <a:pt x="389408" y="15968"/>
                  </a:lnTo>
                  <a:lnTo>
                    <a:pt x="377101" y="11363"/>
                  </a:lnTo>
                  <a:lnTo>
                    <a:pt x="364695" y="7926"/>
                  </a:lnTo>
                  <a:lnTo>
                    <a:pt x="351839" y="5082"/>
                  </a:lnTo>
                  <a:lnTo>
                    <a:pt x="336291" y="2583"/>
                  </a:lnTo>
                  <a:lnTo>
                    <a:pt x="3141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6474894" y="3899360"/>
            <a:ext cx="2137286" cy="937038"/>
          </a:xfrm>
          <a:custGeom>
            <a:avLst/>
            <a:gdLst/>
            <a:ahLst/>
            <a:cxnLst/>
            <a:rect l="0" t="0" r="0" b="0"/>
            <a:pathLst>
              <a:path w="2137286" h="937038">
                <a:moveTo>
                  <a:pt x="0" y="937037"/>
                </a:moveTo>
                <a:lnTo>
                  <a:pt x="10555" y="804926"/>
                </a:lnTo>
                <a:lnTo>
                  <a:pt x="21373" y="750555"/>
                </a:lnTo>
                <a:lnTo>
                  <a:pt x="31928" y="709140"/>
                </a:lnTo>
                <a:lnTo>
                  <a:pt x="42746" y="674667"/>
                </a:lnTo>
                <a:lnTo>
                  <a:pt x="53301" y="644358"/>
                </a:lnTo>
                <a:lnTo>
                  <a:pt x="106864" y="528674"/>
                </a:lnTo>
                <a:lnTo>
                  <a:pt x="160428" y="443300"/>
                </a:lnTo>
                <a:lnTo>
                  <a:pt x="213729" y="374815"/>
                </a:lnTo>
                <a:lnTo>
                  <a:pt x="267293" y="317205"/>
                </a:lnTo>
                <a:lnTo>
                  <a:pt x="320593" y="267923"/>
                </a:lnTo>
                <a:lnTo>
                  <a:pt x="373894" y="224889"/>
                </a:lnTo>
                <a:lnTo>
                  <a:pt x="427458" y="187408"/>
                </a:lnTo>
                <a:lnTo>
                  <a:pt x="481021" y="154553"/>
                </a:lnTo>
                <a:lnTo>
                  <a:pt x="534321" y="125401"/>
                </a:lnTo>
                <a:lnTo>
                  <a:pt x="587622" y="100182"/>
                </a:lnTo>
                <a:lnTo>
                  <a:pt x="641185" y="78203"/>
                </a:lnTo>
                <a:lnTo>
                  <a:pt x="694749" y="59230"/>
                </a:lnTo>
                <a:lnTo>
                  <a:pt x="748050" y="43266"/>
                </a:lnTo>
                <a:lnTo>
                  <a:pt x="801614" y="29847"/>
                </a:lnTo>
                <a:lnTo>
                  <a:pt x="854914" y="18972"/>
                </a:lnTo>
                <a:lnTo>
                  <a:pt x="908215" y="10643"/>
                </a:lnTo>
                <a:lnTo>
                  <a:pt x="961779" y="4628"/>
                </a:lnTo>
                <a:lnTo>
                  <a:pt x="1015343" y="1157"/>
                </a:lnTo>
                <a:lnTo>
                  <a:pt x="1068643" y="0"/>
                </a:lnTo>
                <a:lnTo>
                  <a:pt x="1121943" y="1157"/>
                </a:lnTo>
                <a:lnTo>
                  <a:pt x="1175507" y="4628"/>
                </a:lnTo>
                <a:lnTo>
                  <a:pt x="1229071" y="10643"/>
                </a:lnTo>
                <a:lnTo>
                  <a:pt x="1282372" y="18972"/>
                </a:lnTo>
                <a:lnTo>
                  <a:pt x="1335936" y="29847"/>
                </a:lnTo>
                <a:lnTo>
                  <a:pt x="1389236" y="43266"/>
                </a:lnTo>
                <a:lnTo>
                  <a:pt x="1442536" y="59230"/>
                </a:lnTo>
                <a:lnTo>
                  <a:pt x="1496100" y="78203"/>
                </a:lnTo>
                <a:lnTo>
                  <a:pt x="1549664" y="100182"/>
                </a:lnTo>
                <a:lnTo>
                  <a:pt x="1602964" y="125401"/>
                </a:lnTo>
                <a:lnTo>
                  <a:pt x="1656263" y="154553"/>
                </a:lnTo>
                <a:lnTo>
                  <a:pt x="1709828" y="187408"/>
                </a:lnTo>
                <a:lnTo>
                  <a:pt x="1763392" y="224889"/>
                </a:lnTo>
                <a:lnTo>
                  <a:pt x="1816692" y="267923"/>
                </a:lnTo>
                <a:lnTo>
                  <a:pt x="1870257" y="317205"/>
                </a:lnTo>
                <a:lnTo>
                  <a:pt x="1923556" y="374815"/>
                </a:lnTo>
                <a:lnTo>
                  <a:pt x="1976857" y="443300"/>
                </a:lnTo>
                <a:lnTo>
                  <a:pt x="2030421" y="528674"/>
                </a:lnTo>
                <a:lnTo>
                  <a:pt x="2083985" y="644358"/>
                </a:lnTo>
                <a:lnTo>
                  <a:pt x="2094540" y="674667"/>
                </a:lnTo>
                <a:lnTo>
                  <a:pt x="2105359" y="709140"/>
                </a:lnTo>
                <a:lnTo>
                  <a:pt x="2115913" y="750555"/>
                </a:lnTo>
                <a:lnTo>
                  <a:pt x="2126731" y="804926"/>
                </a:lnTo>
                <a:lnTo>
                  <a:pt x="2137285" y="93703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2" name="Straight Connector 31"/>
          <p:cNvCxnSpPr/>
          <p:nvPr/>
        </p:nvCxnSpPr>
        <p:spPr>
          <a:xfrm>
            <a:off x="4527253" y="10528"/>
            <a:ext cx="0" cy="6475026"/>
          </a:xfrm>
          <a:prstGeom prst="line">
            <a:avLst/>
          </a:prstGeom>
          <a:ln w="38100" cap="flat" cmpd="sng" algn="ctr">
            <a:solidFill>
              <a:srgbClr val="40E0D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-200041" y="2863751"/>
            <a:ext cx="10286341" cy="0"/>
          </a:xfrm>
          <a:prstGeom prst="line">
            <a:avLst/>
          </a:prstGeom>
          <a:ln w="38100" cap="flat" cmpd="sng" algn="ctr">
            <a:solidFill>
              <a:srgbClr val="40E0D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84228" y="1853015"/>
            <a:ext cx="4127172" cy="450125"/>
            <a:chOff x="84228" y="1853015"/>
            <a:chExt cx="4127172" cy="450125"/>
          </a:xfrm>
        </p:grpSpPr>
        <p:sp>
          <p:nvSpPr>
            <p:cNvPr id="34" name="Freeform 33"/>
            <p:cNvSpPr/>
            <p:nvPr/>
          </p:nvSpPr>
          <p:spPr>
            <a:xfrm>
              <a:off x="192226" y="1989886"/>
              <a:ext cx="18344" cy="231628"/>
            </a:xfrm>
            <a:custGeom>
              <a:avLst/>
              <a:gdLst/>
              <a:ahLst/>
              <a:cxnLst/>
              <a:rect l="0" t="0" r="0" b="0"/>
              <a:pathLst>
                <a:path w="18344" h="23162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89" y="76038"/>
                  </a:lnTo>
                  <a:lnTo>
                    <a:pt x="3253" y="89319"/>
                  </a:lnTo>
                  <a:lnTo>
                    <a:pt x="4463" y="102841"/>
                  </a:lnTo>
                  <a:lnTo>
                    <a:pt x="5425" y="116529"/>
                  </a:lnTo>
                  <a:lnTo>
                    <a:pt x="6144" y="130331"/>
                  </a:lnTo>
                  <a:lnTo>
                    <a:pt x="6668" y="144206"/>
                  </a:lnTo>
                  <a:lnTo>
                    <a:pt x="7206" y="157964"/>
                  </a:lnTo>
                  <a:lnTo>
                    <a:pt x="8107" y="171283"/>
                  </a:lnTo>
                  <a:lnTo>
                    <a:pt x="9529" y="184006"/>
                  </a:lnTo>
                  <a:lnTo>
                    <a:pt x="11308" y="195708"/>
                  </a:lnTo>
                  <a:lnTo>
                    <a:pt x="13228" y="206757"/>
                  </a:lnTo>
                  <a:lnTo>
                    <a:pt x="15458" y="218119"/>
                  </a:lnTo>
                  <a:lnTo>
                    <a:pt x="183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4756" y="1958300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6" y="8611"/>
                  </a:lnTo>
                  <a:lnTo>
                    <a:pt x="196482" y="11479"/>
                  </a:lnTo>
                  <a:lnTo>
                    <a:pt x="186339" y="13995"/>
                  </a:lnTo>
                  <a:lnTo>
                    <a:pt x="175298" y="16011"/>
                  </a:lnTo>
                  <a:lnTo>
                    <a:pt x="163631" y="17696"/>
                  </a:lnTo>
                  <a:lnTo>
                    <a:pt x="151809" y="19439"/>
                  </a:lnTo>
                  <a:lnTo>
                    <a:pt x="140111" y="21465"/>
                  </a:lnTo>
                  <a:lnTo>
                    <a:pt x="128308" y="23827"/>
                  </a:lnTo>
                  <a:lnTo>
                    <a:pt x="115786" y="26492"/>
                  </a:lnTo>
                  <a:lnTo>
                    <a:pt x="102257" y="29398"/>
                  </a:lnTo>
                  <a:lnTo>
                    <a:pt x="88068" y="32486"/>
                  </a:lnTo>
                  <a:lnTo>
                    <a:pt x="73997" y="35705"/>
                  </a:lnTo>
                  <a:lnTo>
                    <a:pt x="60503" y="39011"/>
                  </a:lnTo>
                  <a:lnTo>
                    <a:pt x="47949" y="42225"/>
                  </a:lnTo>
                  <a:lnTo>
                    <a:pt x="35427" y="45344"/>
                  </a:lnTo>
                  <a:lnTo>
                    <a:pt x="20725" y="486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228" y="2189927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240881" y="67"/>
                  </a:lnTo>
                  <a:lnTo>
                    <a:pt x="229112" y="707"/>
                  </a:lnTo>
                  <a:lnTo>
                    <a:pt x="216222" y="1999"/>
                  </a:lnTo>
                  <a:lnTo>
                    <a:pt x="202374" y="3686"/>
                  </a:lnTo>
                  <a:lnTo>
                    <a:pt x="188046" y="5354"/>
                  </a:lnTo>
                  <a:lnTo>
                    <a:pt x="173581" y="6772"/>
                  </a:lnTo>
                  <a:lnTo>
                    <a:pt x="159304" y="8043"/>
                  </a:lnTo>
                  <a:lnTo>
                    <a:pt x="145576" y="9502"/>
                  </a:lnTo>
                  <a:lnTo>
                    <a:pt x="132535" y="11334"/>
                  </a:lnTo>
                  <a:lnTo>
                    <a:pt x="120136" y="13566"/>
                  </a:lnTo>
                  <a:lnTo>
                    <a:pt x="108262" y="16142"/>
                  </a:lnTo>
                  <a:lnTo>
                    <a:pt x="96789" y="18989"/>
                  </a:lnTo>
                  <a:lnTo>
                    <a:pt x="85606" y="22038"/>
                  </a:lnTo>
                  <a:lnTo>
                    <a:pt x="74629" y="25230"/>
                  </a:lnTo>
                  <a:lnTo>
                    <a:pt x="63801" y="28518"/>
                  </a:lnTo>
                  <a:lnTo>
                    <a:pt x="53145" y="31720"/>
                  </a:lnTo>
                  <a:lnTo>
                    <a:pt x="41506" y="34830"/>
                  </a:lnTo>
                  <a:lnTo>
                    <a:pt x="25624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7440" y="2098382"/>
              <a:ext cx="105286" cy="91546"/>
            </a:xfrm>
            <a:custGeom>
              <a:avLst/>
              <a:gdLst/>
              <a:ahLst/>
              <a:cxnLst/>
              <a:rect l="0" t="0" r="0" b="0"/>
              <a:pathLst>
                <a:path w="105286" h="91546">
                  <a:moveTo>
                    <a:pt x="0" y="38903"/>
                  </a:moveTo>
                  <a:lnTo>
                    <a:pt x="0" y="50638"/>
                  </a:lnTo>
                  <a:lnTo>
                    <a:pt x="0" y="61767"/>
                  </a:lnTo>
                  <a:lnTo>
                    <a:pt x="4" y="73267"/>
                  </a:lnTo>
                  <a:lnTo>
                    <a:pt x="177" y="81795"/>
                  </a:lnTo>
                  <a:lnTo>
                    <a:pt x="826" y="83452"/>
                  </a:lnTo>
                  <a:lnTo>
                    <a:pt x="2079" y="80152"/>
                  </a:lnTo>
                  <a:lnTo>
                    <a:pt x="3904" y="73766"/>
                  </a:lnTo>
                  <a:lnTo>
                    <a:pt x="6201" y="65205"/>
                  </a:lnTo>
                  <a:lnTo>
                    <a:pt x="8861" y="55046"/>
                  </a:lnTo>
                  <a:lnTo>
                    <a:pt x="11953" y="44048"/>
                  </a:lnTo>
                  <a:lnTo>
                    <a:pt x="15705" y="33162"/>
                  </a:lnTo>
                  <a:lnTo>
                    <a:pt x="20197" y="22910"/>
                  </a:lnTo>
                  <a:lnTo>
                    <a:pt x="25519" y="13900"/>
                  </a:lnTo>
                  <a:lnTo>
                    <a:pt x="31848" y="6979"/>
                  </a:lnTo>
                  <a:lnTo>
                    <a:pt x="39178" y="2407"/>
                  </a:lnTo>
                  <a:lnTo>
                    <a:pt x="47202" y="117"/>
                  </a:lnTo>
                  <a:lnTo>
                    <a:pt x="55426" y="0"/>
                  </a:lnTo>
                  <a:lnTo>
                    <a:pt x="63542" y="1774"/>
                  </a:lnTo>
                  <a:lnTo>
                    <a:pt x="71278" y="5214"/>
                  </a:lnTo>
                  <a:lnTo>
                    <a:pt x="78320" y="10254"/>
                  </a:lnTo>
                  <a:lnTo>
                    <a:pt x="84568" y="16718"/>
                  </a:lnTo>
                  <a:lnTo>
                    <a:pt x="89932" y="24496"/>
                  </a:lnTo>
                  <a:lnTo>
                    <a:pt x="94244" y="33618"/>
                  </a:lnTo>
                  <a:lnTo>
                    <a:pt x="97518" y="43960"/>
                  </a:lnTo>
                  <a:lnTo>
                    <a:pt x="99909" y="54692"/>
                  </a:lnTo>
                  <a:lnTo>
                    <a:pt x="101865" y="65424"/>
                  </a:lnTo>
                  <a:lnTo>
                    <a:pt x="103558" y="77097"/>
                  </a:lnTo>
                  <a:lnTo>
                    <a:pt x="105285" y="91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629" y="2075238"/>
              <a:ext cx="152594" cy="104162"/>
            </a:xfrm>
            <a:custGeom>
              <a:avLst/>
              <a:gdLst/>
              <a:ahLst/>
              <a:cxnLst/>
              <a:rect l="0" t="0" r="0" b="0"/>
              <a:pathLst>
                <a:path w="152594" h="104162">
                  <a:moveTo>
                    <a:pt x="89422" y="51518"/>
                  </a:moveTo>
                  <a:lnTo>
                    <a:pt x="86422" y="42784"/>
                  </a:lnTo>
                  <a:lnTo>
                    <a:pt x="82999" y="35077"/>
                  </a:lnTo>
                  <a:lnTo>
                    <a:pt x="78798" y="27680"/>
                  </a:lnTo>
                  <a:lnTo>
                    <a:pt x="73726" y="20591"/>
                  </a:lnTo>
                  <a:lnTo>
                    <a:pt x="67596" y="14061"/>
                  </a:lnTo>
                  <a:lnTo>
                    <a:pt x="60417" y="8203"/>
                  </a:lnTo>
                  <a:lnTo>
                    <a:pt x="52502" y="3456"/>
                  </a:lnTo>
                  <a:lnTo>
                    <a:pt x="44356" y="631"/>
                  </a:lnTo>
                  <a:lnTo>
                    <a:pt x="36293" y="0"/>
                  </a:lnTo>
                  <a:lnTo>
                    <a:pt x="28595" y="1528"/>
                  </a:lnTo>
                  <a:lnTo>
                    <a:pt x="21578" y="5137"/>
                  </a:lnTo>
                  <a:lnTo>
                    <a:pt x="15348" y="10568"/>
                  </a:lnTo>
                  <a:lnTo>
                    <a:pt x="9995" y="17619"/>
                  </a:lnTo>
                  <a:lnTo>
                    <a:pt x="5691" y="26238"/>
                  </a:lnTo>
                  <a:lnTo>
                    <a:pt x="2432" y="36244"/>
                  </a:lnTo>
                  <a:lnTo>
                    <a:pt x="394" y="47044"/>
                  </a:lnTo>
                  <a:lnTo>
                    <a:pt x="0" y="57752"/>
                  </a:lnTo>
                  <a:lnTo>
                    <a:pt x="1333" y="67871"/>
                  </a:lnTo>
                  <a:lnTo>
                    <a:pt x="4346" y="77121"/>
                  </a:lnTo>
                  <a:lnTo>
                    <a:pt x="9035" y="85262"/>
                  </a:lnTo>
                  <a:lnTo>
                    <a:pt x="15221" y="92278"/>
                  </a:lnTo>
                  <a:lnTo>
                    <a:pt x="22458" y="97837"/>
                  </a:lnTo>
                  <a:lnTo>
                    <a:pt x="30145" y="101223"/>
                  </a:lnTo>
                  <a:lnTo>
                    <a:pt x="37897" y="102238"/>
                  </a:lnTo>
                  <a:lnTo>
                    <a:pt x="45387" y="100972"/>
                  </a:lnTo>
                  <a:lnTo>
                    <a:pt x="52264" y="97540"/>
                  </a:lnTo>
                  <a:lnTo>
                    <a:pt x="58405" y="92231"/>
                  </a:lnTo>
                  <a:lnTo>
                    <a:pt x="63868" y="85433"/>
                  </a:lnTo>
                  <a:lnTo>
                    <a:pt x="68779" y="77516"/>
                  </a:lnTo>
                  <a:lnTo>
                    <a:pt x="73287" y="68835"/>
                  </a:lnTo>
                  <a:lnTo>
                    <a:pt x="77994" y="61242"/>
                  </a:lnTo>
                  <a:lnTo>
                    <a:pt x="83105" y="57649"/>
                  </a:lnTo>
                  <a:lnTo>
                    <a:pt x="87985" y="58563"/>
                  </a:lnTo>
                  <a:lnTo>
                    <a:pt x="92859" y="62870"/>
                  </a:lnTo>
                  <a:lnTo>
                    <a:pt x="98025" y="69401"/>
                  </a:lnTo>
                  <a:lnTo>
                    <a:pt x="103859" y="76884"/>
                  </a:lnTo>
                  <a:lnTo>
                    <a:pt x="111759" y="84622"/>
                  </a:lnTo>
                  <a:lnTo>
                    <a:pt x="125779" y="93271"/>
                  </a:lnTo>
                  <a:lnTo>
                    <a:pt x="152593" y="104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13453" y="2039722"/>
              <a:ext cx="207853" cy="263418"/>
            </a:xfrm>
            <a:custGeom>
              <a:avLst/>
              <a:gdLst/>
              <a:ahLst/>
              <a:cxnLst/>
              <a:rect l="0" t="0" r="0" b="0"/>
              <a:pathLst>
                <a:path w="207853" h="263418">
                  <a:moveTo>
                    <a:pt x="113096" y="55449"/>
                  </a:moveTo>
                  <a:lnTo>
                    <a:pt x="110095" y="43848"/>
                  </a:lnTo>
                  <a:lnTo>
                    <a:pt x="106673" y="33999"/>
                  </a:lnTo>
                  <a:lnTo>
                    <a:pt x="102467" y="25003"/>
                  </a:lnTo>
                  <a:lnTo>
                    <a:pt x="97222" y="16907"/>
                  </a:lnTo>
                  <a:lnTo>
                    <a:pt x="90444" y="10176"/>
                  </a:lnTo>
                  <a:lnTo>
                    <a:pt x="82011" y="4969"/>
                  </a:lnTo>
                  <a:lnTo>
                    <a:pt x="72271" y="1461"/>
                  </a:lnTo>
                  <a:lnTo>
                    <a:pt x="61828" y="0"/>
                  </a:lnTo>
                  <a:lnTo>
                    <a:pt x="51110" y="579"/>
                  </a:lnTo>
                  <a:lnTo>
                    <a:pt x="40493" y="3068"/>
                  </a:lnTo>
                  <a:lnTo>
                    <a:pt x="30372" y="7397"/>
                  </a:lnTo>
                  <a:lnTo>
                    <a:pt x="20916" y="13342"/>
                  </a:lnTo>
                  <a:lnTo>
                    <a:pt x="12586" y="20586"/>
                  </a:lnTo>
                  <a:lnTo>
                    <a:pt x="6194" y="28810"/>
                  </a:lnTo>
                  <a:lnTo>
                    <a:pt x="2012" y="37740"/>
                  </a:lnTo>
                  <a:lnTo>
                    <a:pt x="0" y="47005"/>
                  </a:lnTo>
                  <a:lnTo>
                    <a:pt x="78" y="56145"/>
                  </a:lnTo>
                  <a:lnTo>
                    <a:pt x="1991" y="64910"/>
                  </a:lnTo>
                  <a:lnTo>
                    <a:pt x="5695" y="72930"/>
                  </a:lnTo>
                  <a:lnTo>
                    <a:pt x="11447" y="79639"/>
                  </a:lnTo>
                  <a:lnTo>
                    <a:pt x="19192" y="84844"/>
                  </a:lnTo>
                  <a:lnTo>
                    <a:pt x="28305" y="88356"/>
                  </a:lnTo>
                  <a:lnTo>
                    <a:pt x="37798" y="89823"/>
                  </a:lnTo>
                  <a:lnTo>
                    <a:pt x="47062" y="89249"/>
                  </a:lnTo>
                  <a:lnTo>
                    <a:pt x="55719" y="86763"/>
                  </a:lnTo>
                  <a:lnTo>
                    <a:pt x="63455" y="82437"/>
                  </a:lnTo>
                  <a:lnTo>
                    <a:pt x="70212" y="76553"/>
                  </a:lnTo>
                  <a:lnTo>
                    <a:pt x="76237" y="71541"/>
                  </a:lnTo>
                  <a:lnTo>
                    <a:pt x="81370" y="70895"/>
                  </a:lnTo>
                  <a:lnTo>
                    <a:pt x="85054" y="75016"/>
                  </a:lnTo>
                  <a:lnTo>
                    <a:pt x="87494" y="83043"/>
                  </a:lnTo>
                  <a:lnTo>
                    <a:pt x="89075" y="93974"/>
                  </a:lnTo>
                  <a:lnTo>
                    <a:pt x="90098" y="106815"/>
                  </a:lnTo>
                  <a:lnTo>
                    <a:pt x="90763" y="120630"/>
                  </a:lnTo>
                  <a:lnTo>
                    <a:pt x="91202" y="134833"/>
                  </a:lnTo>
                  <a:lnTo>
                    <a:pt x="91660" y="148977"/>
                  </a:lnTo>
                  <a:lnTo>
                    <a:pt x="92496" y="162635"/>
                  </a:lnTo>
                  <a:lnTo>
                    <a:pt x="93868" y="175645"/>
                  </a:lnTo>
                  <a:lnTo>
                    <a:pt x="95603" y="188198"/>
                  </a:lnTo>
                  <a:lnTo>
                    <a:pt x="97306" y="200709"/>
                  </a:lnTo>
                  <a:lnTo>
                    <a:pt x="98740" y="213426"/>
                  </a:lnTo>
                  <a:lnTo>
                    <a:pt x="99684" y="226258"/>
                  </a:lnTo>
                  <a:lnTo>
                    <a:pt x="99860" y="238881"/>
                  </a:lnTo>
                  <a:lnTo>
                    <a:pt x="99225" y="251045"/>
                  </a:lnTo>
                  <a:lnTo>
                    <a:pt x="98888" y="260248"/>
                  </a:lnTo>
                  <a:lnTo>
                    <a:pt x="100023" y="263417"/>
                  </a:lnTo>
                  <a:lnTo>
                    <a:pt x="102070" y="261604"/>
                  </a:lnTo>
                  <a:lnTo>
                    <a:pt x="104952" y="256857"/>
                  </a:lnTo>
                  <a:lnTo>
                    <a:pt x="109100" y="251030"/>
                  </a:lnTo>
                  <a:lnTo>
                    <a:pt x="114668" y="245157"/>
                  </a:lnTo>
                  <a:lnTo>
                    <a:pt x="121526" y="239484"/>
                  </a:lnTo>
                  <a:lnTo>
                    <a:pt x="129424" y="233789"/>
                  </a:lnTo>
                  <a:lnTo>
                    <a:pt x="138108" y="227902"/>
                  </a:lnTo>
                  <a:lnTo>
                    <a:pt x="147361" y="221936"/>
                  </a:lnTo>
                  <a:lnTo>
                    <a:pt x="157018" y="216217"/>
                  </a:lnTo>
                  <a:lnTo>
                    <a:pt x="166941" y="210922"/>
                  </a:lnTo>
                  <a:lnTo>
                    <a:pt x="176586" y="206213"/>
                  </a:lnTo>
                  <a:lnTo>
                    <a:pt x="185948" y="201852"/>
                  </a:lnTo>
                  <a:lnTo>
                    <a:pt x="195844" y="197458"/>
                  </a:lnTo>
                  <a:lnTo>
                    <a:pt x="207852" y="19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74583" y="2000414"/>
              <a:ext cx="115038" cy="153370"/>
            </a:xfrm>
            <a:custGeom>
              <a:avLst/>
              <a:gdLst/>
              <a:ahLst/>
              <a:cxnLst/>
              <a:rect l="0" t="0" r="0" b="0"/>
              <a:pathLst>
                <a:path w="115038" h="153370">
                  <a:moveTo>
                    <a:pt x="4608" y="31586"/>
                  </a:moveTo>
                  <a:lnTo>
                    <a:pt x="1809" y="43254"/>
                  </a:lnTo>
                  <a:lnTo>
                    <a:pt x="307" y="53742"/>
                  </a:lnTo>
                  <a:lnTo>
                    <a:pt x="0" y="64044"/>
                  </a:lnTo>
                  <a:lnTo>
                    <a:pt x="680" y="74346"/>
                  </a:lnTo>
                  <a:lnTo>
                    <a:pt x="2147" y="84689"/>
                  </a:lnTo>
                  <a:lnTo>
                    <a:pt x="4221" y="95079"/>
                  </a:lnTo>
                  <a:lnTo>
                    <a:pt x="6903" y="105507"/>
                  </a:lnTo>
                  <a:lnTo>
                    <a:pt x="10374" y="115965"/>
                  </a:lnTo>
                  <a:lnTo>
                    <a:pt x="14674" y="126426"/>
                  </a:lnTo>
                  <a:lnTo>
                    <a:pt x="19865" y="136230"/>
                  </a:lnTo>
                  <a:lnTo>
                    <a:pt x="26106" y="144143"/>
                  </a:lnTo>
                  <a:lnTo>
                    <a:pt x="33377" y="149639"/>
                  </a:lnTo>
                  <a:lnTo>
                    <a:pt x="41362" y="152682"/>
                  </a:lnTo>
                  <a:lnTo>
                    <a:pt x="49560" y="153369"/>
                  </a:lnTo>
                  <a:lnTo>
                    <a:pt x="57658" y="152011"/>
                  </a:lnTo>
                  <a:lnTo>
                    <a:pt x="65382" y="148865"/>
                  </a:lnTo>
                  <a:lnTo>
                    <a:pt x="72416" y="144028"/>
                  </a:lnTo>
                  <a:lnTo>
                    <a:pt x="78667" y="137710"/>
                  </a:lnTo>
                  <a:lnTo>
                    <a:pt x="84374" y="130201"/>
                  </a:lnTo>
                  <a:lnTo>
                    <a:pt x="89980" y="121791"/>
                  </a:lnTo>
                  <a:lnTo>
                    <a:pt x="95750" y="112724"/>
                  </a:lnTo>
                  <a:lnTo>
                    <a:pt x="101440" y="103026"/>
                  </a:lnTo>
                  <a:lnTo>
                    <a:pt x="106429" y="92530"/>
                  </a:lnTo>
                  <a:lnTo>
                    <a:pt x="110410" y="81214"/>
                  </a:lnTo>
                  <a:lnTo>
                    <a:pt x="113234" y="69343"/>
                  </a:lnTo>
                  <a:lnTo>
                    <a:pt x="114754" y="57374"/>
                  </a:lnTo>
                  <a:lnTo>
                    <a:pt x="115037" y="45597"/>
                  </a:lnTo>
                  <a:lnTo>
                    <a:pt x="114440" y="34548"/>
                  </a:lnTo>
                  <a:lnTo>
                    <a:pt x="113460" y="24018"/>
                  </a:lnTo>
                  <a:lnTo>
                    <a:pt x="112011" y="13086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6864" y="2032630"/>
              <a:ext cx="148183" cy="104750"/>
            </a:xfrm>
            <a:custGeom>
              <a:avLst/>
              <a:gdLst/>
              <a:ahLst/>
              <a:cxnLst/>
              <a:rect l="0" t="0" r="0" b="0"/>
              <a:pathLst>
                <a:path w="148183" h="104750">
                  <a:moveTo>
                    <a:pt x="106068" y="30955"/>
                  </a:moveTo>
                  <a:lnTo>
                    <a:pt x="100201" y="25088"/>
                  </a:lnTo>
                  <a:lnTo>
                    <a:pt x="94636" y="19523"/>
                  </a:lnTo>
                  <a:lnTo>
                    <a:pt x="88828" y="13738"/>
                  </a:lnTo>
                  <a:lnTo>
                    <a:pt x="82402" y="8175"/>
                  </a:lnTo>
                  <a:lnTo>
                    <a:pt x="74775" y="3791"/>
                  </a:lnTo>
                  <a:lnTo>
                    <a:pt x="65750" y="1027"/>
                  </a:lnTo>
                  <a:lnTo>
                    <a:pt x="55768" y="0"/>
                  </a:lnTo>
                  <a:lnTo>
                    <a:pt x="45689" y="755"/>
                  </a:lnTo>
                  <a:lnTo>
                    <a:pt x="36031" y="3124"/>
                  </a:lnTo>
                  <a:lnTo>
                    <a:pt x="27108" y="6968"/>
                  </a:lnTo>
                  <a:lnTo>
                    <a:pt x="19196" y="12281"/>
                  </a:lnTo>
                  <a:lnTo>
                    <a:pt x="12333" y="18923"/>
                  </a:lnTo>
                  <a:lnTo>
                    <a:pt x="6708" y="26651"/>
                  </a:lnTo>
                  <a:lnTo>
                    <a:pt x="2746" y="35208"/>
                  </a:lnTo>
                  <a:lnTo>
                    <a:pt x="527" y="44369"/>
                  </a:lnTo>
                  <a:lnTo>
                    <a:pt x="0" y="53961"/>
                  </a:lnTo>
                  <a:lnTo>
                    <a:pt x="1159" y="63852"/>
                  </a:lnTo>
                  <a:lnTo>
                    <a:pt x="3835" y="73936"/>
                  </a:lnTo>
                  <a:lnTo>
                    <a:pt x="8070" y="83655"/>
                  </a:lnTo>
                  <a:lnTo>
                    <a:pt x="14187" y="92043"/>
                  </a:lnTo>
                  <a:lnTo>
                    <a:pt x="22180" y="98668"/>
                  </a:lnTo>
                  <a:lnTo>
                    <a:pt x="31461" y="103114"/>
                  </a:lnTo>
                  <a:lnTo>
                    <a:pt x="41068" y="104749"/>
                  </a:lnTo>
                  <a:lnTo>
                    <a:pt x="50404" y="103506"/>
                  </a:lnTo>
                  <a:lnTo>
                    <a:pt x="58940" y="99604"/>
                  </a:lnTo>
                  <a:lnTo>
                    <a:pt x="66061" y="93263"/>
                  </a:lnTo>
                  <a:lnTo>
                    <a:pt x="71589" y="84861"/>
                  </a:lnTo>
                  <a:lnTo>
                    <a:pt x="75842" y="75005"/>
                  </a:lnTo>
                  <a:lnTo>
                    <a:pt x="79410" y="64414"/>
                  </a:lnTo>
                  <a:lnTo>
                    <a:pt x="82697" y="53631"/>
                  </a:lnTo>
                  <a:lnTo>
                    <a:pt x="85503" y="45419"/>
                  </a:lnTo>
                  <a:lnTo>
                    <a:pt x="87797" y="42989"/>
                  </a:lnTo>
                  <a:lnTo>
                    <a:pt x="90467" y="45278"/>
                  </a:lnTo>
                  <a:lnTo>
                    <a:pt x="93958" y="50641"/>
                  </a:lnTo>
                  <a:lnTo>
                    <a:pt x="98306" y="57917"/>
                  </a:lnTo>
                  <a:lnTo>
                    <a:pt x="103387" y="66363"/>
                  </a:lnTo>
                  <a:lnTo>
                    <a:pt x="109116" y="75079"/>
                  </a:lnTo>
                  <a:lnTo>
                    <a:pt x="116266" y="83747"/>
                  </a:lnTo>
                  <a:lnTo>
                    <a:pt x="127698" y="93115"/>
                  </a:lnTo>
                  <a:lnTo>
                    <a:pt x="148182" y="104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43616" y="1878315"/>
              <a:ext cx="119887" cy="275725"/>
            </a:xfrm>
            <a:custGeom>
              <a:avLst/>
              <a:gdLst/>
              <a:ahLst/>
              <a:cxnLst/>
              <a:rect l="0" t="0" r="0" b="0"/>
              <a:pathLst>
                <a:path w="119887" h="275725">
                  <a:moveTo>
                    <a:pt x="77772" y="195799"/>
                  </a:moveTo>
                  <a:lnTo>
                    <a:pt x="71771" y="187265"/>
                  </a:lnTo>
                  <a:lnTo>
                    <a:pt x="64926" y="181479"/>
                  </a:lnTo>
                  <a:lnTo>
                    <a:pt x="56543" y="177971"/>
                  </a:lnTo>
                  <a:lnTo>
                    <a:pt x="47088" y="176462"/>
                  </a:lnTo>
                  <a:lnTo>
                    <a:pt x="37422" y="176882"/>
                  </a:lnTo>
                  <a:lnTo>
                    <a:pt x="28077" y="179018"/>
                  </a:lnTo>
                  <a:lnTo>
                    <a:pt x="19550" y="182870"/>
                  </a:lnTo>
                  <a:lnTo>
                    <a:pt x="12443" y="188717"/>
                  </a:lnTo>
                  <a:lnTo>
                    <a:pt x="6937" y="196535"/>
                  </a:lnTo>
                  <a:lnTo>
                    <a:pt x="3041" y="206036"/>
                  </a:lnTo>
                  <a:lnTo>
                    <a:pt x="777" y="216853"/>
                  </a:lnTo>
                  <a:lnTo>
                    <a:pt x="0" y="228633"/>
                  </a:lnTo>
                  <a:lnTo>
                    <a:pt x="762" y="240609"/>
                  </a:lnTo>
                  <a:lnTo>
                    <a:pt x="3392" y="251648"/>
                  </a:lnTo>
                  <a:lnTo>
                    <a:pt x="7901" y="261199"/>
                  </a:lnTo>
                  <a:lnTo>
                    <a:pt x="14029" y="268761"/>
                  </a:lnTo>
                  <a:lnTo>
                    <a:pt x="21429" y="273640"/>
                  </a:lnTo>
                  <a:lnTo>
                    <a:pt x="29766" y="275724"/>
                  </a:lnTo>
                  <a:lnTo>
                    <a:pt x="38447" y="275039"/>
                  </a:lnTo>
                  <a:lnTo>
                    <a:pt x="46654" y="271480"/>
                  </a:lnTo>
                  <a:lnTo>
                    <a:pt x="53981" y="265277"/>
                  </a:lnTo>
                  <a:lnTo>
                    <a:pt x="60389" y="256895"/>
                  </a:lnTo>
                  <a:lnTo>
                    <a:pt x="66009" y="246846"/>
                  </a:lnTo>
                  <a:lnTo>
                    <a:pt x="71014" y="235579"/>
                  </a:lnTo>
                  <a:lnTo>
                    <a:pt x="75564" y="223611"/>
                  </a:lnTo>
                  <a:lnTo>
                    <a:pt x="79789" y="211513"/>
                  </a:lnTo>
                  <a:lnTo>
                    <a:pt x="83781" y="199593"/>
                  </a:lnTo>
                  <a:lnTo>
                    <a:pt x="87448" y="187624"/>
                  </a:lnTo>
                  <a:lnTo>
                    <a:pt x="90532" y="174981"/>
                  </a:lnTo>
                  <a:lnTo>
                    <a:pt x="92937" y="161362"/>
                  </a:lnTo>
                  <a:lnTo>
                    <a:pt x="94722" y="146942"/>
                  </a:lnTo>
                  <a:lnTo>
                    <a:pt x="96002" y="132183"/>
                  </a:lnTo>
                  <a:lnTo>
                    <a:pt x="96901" y="117395"/>
                  </a:lnTo>
                  <a:lnTo>
                    <a:pt x="97522" y="102549"/>
                  </a:lnTo>
                  <a:lnTo>
                    <a:pt x="97947" y="87370"/>
                  </a:lnTo>
                  <a:lnTo>
                    <a:pt x="98231" y="71725"/>
                  </a:lnTo>
                  <a:lnTo>
                    <a:pt x="98254" y="55947"/>
                  </a:lnTo>
                  <a:lnTo>
                    <a:pt x="97737" y="40728"/>
                  </a:lnTo>
                  <a:lnTo>
                    <a:pt x="96567" y="26438"/>
                  </a:lnTo>
                  <a:lnTo>
                    <a:pt x="94606" y="13916"/>
                  </a:lnTo>
                  <a:lnTo>
                    <a:pt x="90909" y="4748"/>
                  </a:lnTo>
                  <a:lnTo>
                    <a:pt x="85548" y="34"/>
                  </a:lnTo>
                  <a:lnTo>
                    <a:pt x="80541" y="0"/>
                  </a:lnTo>
                  <a:lnTo>
                    <a:pt x="76606" y="3937"/>
                  </a:lnTo>
                  <a:lnTo>
                    <a:pt x="73720" y="11068"/>
                  </a:lnTo>
                  <a:lnTo>
                    <a:pt x="71675" y="20868"/>
                  </a:lnTo>
                  <a:lnTo>
                    <a:pt x="70253" y="32817"/>
                  </a:lnTo>
                  <a:lnTo>
                    <a:pt x="69277" y="46243"/>
                  </a:lnTo>
                  <a:lnTo>
                    <a:pt x="68613" y="60399"/>
                  </a:lnTo>
                  <a:lnTo>
                    <a:pt x="68167" y="74807"/>
                  </a:lnTo>
                  <a:lnTo>
                    <a:pt x="68037" y="89074"/>
                  </a:lnTo>
                  <a:lnTo>
                    <a:pt x="68482" y="102809"/>
                  </a:lnTo>
                  <a:lnTo>
                    <a:pt x="69598" y="115862"/>
                  </a:lnTo>
                  <a:lnTo>
                    <a:pt x="71332" y="128272"/>
                  </a:lnTo>
                  <a:lnTo>
                    <a:pt x="73568" y="140155"/>
                  </a:lnTo>
                  <a:lnTo>
                    <a:pt x="76183" y="151636"/>
                  </a:lnTo>
                  <a:lnTo>
                    <a:pt x="79074" y="162823"/>
                  </a:lnTo>
                  <a:lnTo>
                    <a:pt x="82160" y="173803"/>
                  </a:lnTo>
                  <a:lnTo>
                    <a:pt x="85387" y="184625"/>
                  </a:lnTo>
                  <a:lnTo>
                    <a:pt x="88944" y="194880"/>
                  </a:lnTo>
                  <a:lnTo>
                    <a:pt x="93820" y="204717"/>
                  </a:lnTo>
                  <a:lnTo>
                    <a:pt x="102677" y="215003"/>
                  </a:lnTo>
                  <a:lnTo>
                    <a:pt x="119886" y="227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05616" y="2021471"/>
              <a:ext cx="94758" cy="115299"/>
            </a:xfrm>
            <a:custGeom>
              <a:avLst/>
              <a:gdLst/>
              <a:ahLst/>
              <a:cxnLst/>
              <a:rect l="0" t="0" r="0" b="0"/>
              <a:pathLst>
                <a:path w="94758" h="115299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16" y="74573"/>
                  </a:lnTo>
                  <a:lnTo>
                    <a:pt x="11656" y="84874"/>
                  </a:lnTo>
                  <a:lnTo>
                    <a:pt x="14821" y="95218"/>
                  </a:lnTo>
                  <a:lnTo>
                    <a:pt x="18069" y="105537"/>
                  </a:lnTo>
                  <a:lnTo>
                    <a:pt x="20788" y="113331"/>
                  </a:lnTo>
                  <a:lnTo>
                    <a:pt x="22050" y="115298"/>
                  </a:lnTo>
                  <a:lnTo>
                    <a:pt x="21813" y="112104"/>
                  </a:lnTo>
                  <a:lnTo>
                    <a:pt x="20468" y="105262"/>
                  </a:lnTo>
                  <a:lnTo>
                    <a:pt x="18712" y="96146"/>
                  </a:lnTo>
                  <a:lnTo>
                    <a:pt x="17419" y="85893"/>
                  </a:lnTo>
                  <a:lnTo>
                    <a:pt x="17024" y="75184"/>
                  </a:lnTo>
                  <a:lnTo>
                    <a:pt x="17736" y="64348"/>
                  </a:lnTo>
                  <a:lnTo>
                    <a:pt x="19730" y="53519"/>
                  </a:lnTo>
                  <a:lnTo>
                    <a:pt x="22964" y="42753"/>
                  </a:lnTo>
                  <a:lnTo>
                    <a:pt x="27404" y="32383"/>
                  </a:lnTo>
                  <a:lnTo>
                    <a:pt x="33125" y="23015"/>
                  </a:lnTo>
                  <a:lnTo>
                    <a:pt x="40039" y="14905"/>
                  </a:lnTo>
                  <a:lnTo>
                    <a:pt x="47870" y="8316"/>
                  </a:lnTo>
                  <a:lnTo>
                    <a:pt x="57214" y="3143"/>
                  </a:lnTo>
                  <a:lnTo>
                    <a:pt x="71125" y="5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74072" y="208464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74072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53692" y="1874072"/>
              <a:ext cx="46723" cy="284271"/>
            </a:xfrm>
            <a:custGeom>
              <a:avLst/>
              <a:gdLst/>
              <a:ahLst/>
              <a:cxnLst/>
              <a:rect l="0" t="0" r="0" b="0"/>
              <a:pathLst>
                <a:path w="46723" h="284271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36"/>
                  </a:lnTo>
                  <a:lnTo>
                    <a:pt x="6725" y="72667"/>
                  </a:lnTo>
                  <a:lnTo>
                    <a:pt x="9549" y="85596"/>
                  </a:lnTo>
                  <a:lnTo>
                    <a:pt x="12586" y="100212"/>
                  </a:lnTo>
                  <a:lnTo>
                    <a:pt x="15606" y="116113"/>
                  </a:lnTo>
                  <a:lnTo>
                    <a:pt x="18254" y="132403"/>
                  </a:lnTo>
                  <a:lnTo>
                    <a:pt x="20372" y="148510"/>
                  </a:lnTo>
                  <a:lnTo>
                    <a:pt x="22132" y="164222"/>
                  </a:lnTo>
                  <a:lnTo>
                    <a:pt x="23929" y="179525"/>
                  </a:lnTo>
                  <a:lnTo>
                    <a:pt x="25993" y="194476"/>
                  </a:lnTo>
                  <a:lnTo>
                    <a:pt x="28381" y="208990"/>
                  </a:lnTo>
                  <a:lnTo>
                    <a:pt x="31063" y="222830"/>
                  </a:lnTo>
                  <a:lnTo>
                    <a:pt x="33977" y="235910"/>
                  </a:lnTo>
                  <a:lnTo>
                    <a:pt x="36911" y="247855"/>
                  </a:lnTo>
                  <a:lnTo>
                    <a:pt x="39805" y="259093"/>
                  </a:lnTo>
                  <a:lnTo>
                    <a:pt x="42912" y="270612"/>
                  </a:lnTo>
                  <a:lnTo>
                    <a:pt x="4672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63420" y="2065091"/>
              <a:ext cx="168622" cy="111490"/>
            </a:xfrm>
            <a:custGeom>
              <a:avLst/>
              <a:gdLst/>
              <a:ahLst/>
              <a:cxnLst/>
              <a:rect l="0" t="0" r="0" b="0"/>
              <a:pathLst>
                <a:path w="168622" h="111490">
                  <a:moveTo>
                    <a:pt x="84393" y="40608"/>
                  </a:moveTo>
                  <a:lnTo>
                    <a:pt x="87126" y="31874"/>
                  </a:lnTo>
                  <a:lnTo>
                    <a:pt x="87988" y="24167"/>
                  </a:lnTo>
                  <a:lnTo>
                    <a:pt x="86988" y="16779"/>
                  </a:lnTo>
                  <a:lnTo>
                    <a:pt x="84104" y="10036"/>
                  </a:lnTo>
                  <a:lnTo>
                    <a:pt x="79023" y="4802"/>
                  </a:lnTo>
                  <a:lnTo>
                    <a:pt x="71786" y="1441"/>
                  </a:lnTo>
                  <a:lnTo>
                    <a:pt x="62874" y="0"/>
                  </a:lnTo>
                  <a:lnTo>
                    <a:pt x="52999" y="472"/>
                  </a:lnTo>
                  <a:lnTo>
                    <a:pt x="42672" y="2646"/>
                  </a:lnTo>
                  <a:lnTo>
                    <a:pt x="32490" y="6359"/>
                  </a:lnTo>
                  <a:lnTo>
                    <a:pt x="23194" y="11584"/>
                  </a:lnTo>
                  <a:lnTo>
                    <a:pt x="15105" y="18167"/>
                  </a:lnTo>
                  <a:lnTo>
                    <a:pt x="8507" y="25855"/>
                  </a:lnTo>
                  <a:lnTo>
                    <a:pt x="3817" y="34385"/>
                  </a:lnTo>
                  <a:lnTo>
                    <a:pt x="1068" y="43529"/>
                  </a:lnTo>
                  <a:lnTo>
                    <a:pt x="0" y="53109"/>
                  </a:lnTo>
                  <a:lnTo>
                    <a:pt x="254" y="62992"/>
                  </a:lnTo>
                  <a:lnTo>
                    <a:pt x="1502" y="73075"/>
                  </a:lnTo>
                  <a:lnTo>
                    <a:pt x="3793" y="82964"/>
                  </a:lnTo>
                  <a:lnTo>
                    <a:pt x="7532" y="91999"/>
                  </a:lnTo>
                  <a:lnTo>
                    <a:pt x="12820" y="99875"/>
                  </a:lnTo>
                  <a:lnTo>
                    <a:pt x="19319" y="106145"/>
                  </a:lnTo>
                  <a:lnTo>
                    <a:pt x="26445" y="110076"/>
                  </a:lnTo>
                  <a:lnTo>
                    <a:pt x="33788" y="111489"/>
                  </a:lnTo>
                  <a:lnTo>
                    <a:pt x="40988" y="110505"/>
                  </a:lnTo>
                  <a:lnTo>
                    <a:pt x="47663" y="107268"/>
                  </a:lnTo>
                  <a:lnTo>
                    <a:pt x="53661" y="102091"/>
                  </a:lnTo>
                  <a:lnTo>
                    <a:pt x="58856" y="95212"/>
                  </a:lnTo>
                  <a:lnTo>
                    <a:pt x="63055" y="86709"/>
                  </a:lnTo>
                  <a:lnTo>
                    <a:pt x="66266" y="76805"/>
                  </a:lnTo>
                  <a:lnTo>
                    <a:pt x="69159" y="67004"/>
                  </a:lnTo>
                  <a:lnTo>
                    <a:pt x="73090" y="60852"/>
                  </a:lnTo>
                  <a:lnTo>
                    <a:pt x="78535" y="59918"/>
                  </a:lnTo>
                  <a:lnTo>
                    <a:pt x="85014" y="62277"/>
                  </a:lnTo>
                  <a:lnTo>
                    <a:pt x="92374" y="66315"/>
                  </a:lnTo>
                  <a:lnTo>
                    <a:pt x="100523" y="70950"/>
                  </a:lnTo>
                  <a:lnTo>
                    <a:pt x="109320" y="75610"/>
                  </a:lnTo>
                  <a:lnTo>
                    <a:pt x="118454" y="79589"/>
                  </a:lnTo>
                  <a:lnTo>
                    <a:pt x="127484" y="81917"/>
                  </a:lnTo>
                  <a:lnTo>
                    <a:pt x="136207" y="82219"/>
                  </a:lnTo>
                  <a:lnTo>
                    <a:pt x="145107" y="81045"/>
                  </a:lnTo>
                  <a:lnTo>
                    <a:pt x="155289" y="77937"/>
                  </a:lnTo>
                  <a:lnTo>
                    <a:pt x="168621" y="72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4754" y="1884601"/>
              <a:ext cx="28873" cy="284270"/>
            </a:xfrm>
            <a:custGeom>
              <a:avLst/>
              <a:gdLst/>
              <a:ahLst/>
              <a:cxnLst/>
              <a:rect l="0" t="0" r="0" b="0"/>
              <a:pathLst>
                <a:path w="28873" h="284270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39"/>
                  </a:lnTo>
                  <a:lnTo>
                    <a:pt x="0" y="55171"/>
                  </a:lnTo>
                  <a:lnTo>
                    <a:pt x="656" y="67803"/>
                  </a:lnTo>
                  <a:lnTo>
                    <a:pt x="2067" y="80532"/>
                  </a:lnTo>
                  <a:lnTo>
                    <a:pt x="4080" y="94272"/>
                  </a:lnTo>
                  <a:lnTo>
                    <a:pt x="6538" y="109472"/>
                  </a:lnTo>
                  <a:lnTo>
                    <a:pt x="9152" y="125951"/>
                  </a:lnTo>
                  <a:lnTo>
                    <a:pt x="11520" y="143170"/>
                  </a:lnTo>
                  <a:lnTo>
                    <a:pt x="13446" y="160712"/>
                  </a:lnTo>
                  <a:lnTo>
                    <a:pt x="15077" y="178034"/>
                  </a:lnTo>
                  <a:lnTo>
                    <a:pt x="16786" y="194424"/>
                  </a:lnTo>
                  <a:lnTo>
                    <a:pt x="18786" y="209584"/>
                  </a:lnTo>
                  <a:lnTo>
                    <a:pt x="20971" y="223506"/>
                  </a:lnTo>
                  <a:lnTo>
                    <a:pt x="23215" y="237862"/>
                  </a:lnTo>
                  <a:lnTo>
                    <a:pt x="25718" y="256147"/>
                  </a:lnTo>
                  <a:lnTo>
                    <a:pt x="2887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68870" y="200041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2" y="67"/>
                  </a:lnTo>
                  <a:lnTo>
                    <a:pt x="135063" y="707"/>
                  </a:lnTo>
                  <a:lnTo>
                    <a:pt x="123461" y="1999"/>
                  </a:lnTo>
                  <a:lnTo>
                    <a:pt x="111127" y="3686"/>
                  </a:lnTo>
                  <a:lnTo>
                    <a:pt x="97818" y="5355"/>
                  </a:lnTo>
                  <a:lnTo>
                    <a:pt x="83523" y="6768"/>
                  </a:lnTo>
                  <a:lnTo>
                    <a:pt x="68750" y="7869"/>
                  </a:lnTo>
                  <a:lnTo>
                    <a:pt x="52769" y="8800"/>
                  </a:lnTo>
                  <a:lnTo>
                    <a:pt x="3194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42645" y="1991991"/>
              <a:ext cx="110495" cy="146084"/>
            </a:xfrm>
            <a:custGeom>
              <a:avLst/>
              <a:gdLst/>
              <a:ahLst/>
              <a:cxnLst/>
              <a:rect l="0" t="0" r="0" b="0"/>
              <a:pathLst>
                <a:path w="110495" h="146084">
                  <a:moveTo>
                    <a:pt x="5209" y="82123"/>
                  </a:moveTo>
                  <a:lnTo>
                    <a:pt x="14011" y="79189"/>
                  </a:lnTo>
                  <a:lnTo>
                    <a:pt x="22357" y="76407"/>
                  </a:lnTo>
                  <a:lnTo>
                    <a:pt x="31052" y="73502"/>
                  </a:lnTo>
                  <a:lnTo>
                    <a:pt x="40000" y="70289"/>
                  </a:lnTo>
                  <a:lnTo>
                    <a:pt x="48847" y="66476"/>
                  </a:lnTo>
                  <a:lnTo>
                    <a:pt x="57372" y="61954"/>
                  </a:lnTo>
                  <a:lnTo>
                    <a:pt x="65042" y="56618"/>
                  </a:lnTo>
                  <a:lnTo>
                    <a:pt x="70974" y="50282"/>
                  </a:lnTo>
                  <a:lnTo>
                    <a:pt x="74840" y="42948"/>
                  </a:lnTo>
                  <a:lnTo>
                    <a:pt x="76636" y="34922"/>
                  </a:lnTo>
                  <a:lnTo>
                    <a:pt x="76412" y="26697"/>
                  </a:lnTo>
                  <a:lnTo>
                    <a:pt x="74406" y="18589"/>
                  </a:lnTo>
                  <a:lnTo>
                    <a:pt x="70807" y="11199"/>
                  </a:lnTo>
                  <a:lnTo>
                    <a:pt x="65660" y="5454"/>
                  </a:lnTo>
                  <a:lnTo>
                    <a:pt x="59134" y="1713"/>
                  </a:lnTo>
                  <a:lnTo>
                    <a:pt x="51654" y="0"/>
                  </a:lnTo>
                  <a:lnTo>
                    <a:pt x="43796" y="280"/>
                  </a:lnTo>
                  <a:lnTo>
                    <a:pt x="35925" y="2323"/>
                  </a:lnTo>
                  <a:lnTo>
                    <a:pt x="28355" y="5947"/>
                  </a:lnTo>
                  <a:lnTo>
                    <a:pt x="21424" y="11110"/>
                  </a:lnTo>
                  <a:lnTo>
                    <a:pt x="15250" y="17657"/>
                  </a:lnTo>
                  <a:lnTo>
                    <a:pt x="9935" y="25490"/>
                  </a:lnTo>
                  <a:lnTo>
                    <a:pt x="5656" y="34650"/>
                  </a:lnTo>
                  <a:lnTo>
                    <a:pt x="2413" y="45030"/>
                  </a:lnTo>
                  <a:lnTo>
                    <a:pt x="387" y="56253"/>
                  </a:lnTo>
                  <a:lnTo>
                    <a:pt x="0" y="67779"/>
                  </a:lnTo>
                  <a:lnTo>
                    <a:pt x="1334" y="79266"/>
                  </a:lnTo>
                  <a:lnTo>
                    <a:pt x="4178" y="90418"/>
                  </a:lnTo>
                  <a:lnTo>
                    <a:pt x="8220" y="100907"/>
                  </a:lnTo>
                  <a:lnTo>
                    <a:pt x="13163" y="110622"/>
                  </a:lnTo>
                  <a:lnTo>
                    <a:pt x="18921" y="119468"/>
                  </a:lnTo>
                  <a:lnTo>
                    <a:pt x="25609" y="127271"/>
                  </a:lnTo>
                  <a:lnTo>
                    <a:pt x="33217" y="134033"/>
                  </a:lnTo>
                  <a:lnTo>
                    <a:pt x="41613" y="139575"/>
                  </a:lnTo>
                  <a:lnTo>
                    <a:pt x="50627" y="143475"/>
                  </a:lnTo>
                  <a:lnTo>
                    <a:pt x="60090" y="145650"/>
                  </a:lnTo>
                  <a:lnTo>
                    <a:pt x="69610" y="146083"/>
                  </a:lnTo>
                  <a:lnTo>
                    <a:pt x="79611" y="144492"/>
                  </a:lnTo>
                  <a:lnTo>
                    <a:pt x="92085" y="138502"/>
                  </a:lnTo>
                  <a:lnTo>
                    <a:pt x="110494" y="124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95253" y="1968829"/>
              <a:ext cx="84229" cy="114587"/>
            </a:xfrm>
            <a:custGeom>
              <a:avLst/>
              <a:gdLst/>
              <a:ahLst/>
              <a:cxnLst/>
              <a:rect l="0" t="0" r="0" b="0"/>
              <a:pathLst>
                <a:path w="84229" h="114587">
                  <a:moveTo>
                    <a:pt x="0" y="73699"/>
                  </a:moveTo>
                  <a:lnTo>
                    <a:pt x="2934" y="85367"/>
                  </a:lnTo>
                  <a:lnTo>
                    <a:pt x="5717" y="95856"/>
                  </a:lnTo>
                  <a:lnTo>
                    <a:pt x="8590" y="106079"/>
                  </a:lnTo>
                  <a:lnTo>
                    <a:pt x="10679" y="113449"/>
                  </a:lnTo>
                  <a:lnTo>
                    <a:pt x="10932" y="114586"/>
                  </a:lnTo>
                  <a:lnTo>
                    <a:pt x="9803" y="110599"/>
                  </a:lnTo>
                  <a:lnTo>
                    <a:pt x="8139" y="103313"/>
                  </a:lnTo>
                  <a:lnTo>
                    <a:pt x="6884" y="94233"/>
                  </a:lnTo>
                  <a:lnTo>
                    <a:pt x="6502" y="84279"/>
                  </a:lnTo>
                  <a:lnTo>
                    <a:pt x="7217" y="73933"/>
                  </a:lnTo>
                  <a:lnTo>
                    <a:pt x="9210" y="63426"/>
                  </a:lnTo>
                  <a:lnTo>
                    <a:pt x="12442" y="52870"/>
                  </a:lnTo>
                  <a:lnTo>
                    <a:pt x="16881" y="42638"/>
                  </a:lnTo>
                  <a:lnTo>
                    <a:pt x="22601" y="33362"/>
                  </a:lnTo>
                  <a:lnTo>
                    <a:pt x="29514" y="25308"/>
                  </a:lnTo>
                  <a:lnTo>
                    <a:pt x="37344" y="18558"/>
                  </a:lnTo>
                  <a:lnTo>
                    <a:pt x="46687" y="12514"/>
                  </a:lnTo>
                  <a:lnTo>
                    <a:pt x="60597" y="665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38218" y="2012626"/>
              <a:ext cx="151834" cy="100456"/>
            </a:xfrm>
            <a:custGeom>
              <a:avLst/>
              <a:gdLst/>
              <a:ahLst/>
              <a:cxnLst/>
              <a:rect l="0" t="0" r="0" b="0"/>
              <a:pathLst>
                <a:path w="151834" h="100456">
                  <a:moveTo>
                    <a:pt x="78134" y="40431"/>
                  </a:moveTo>
                  <a:lnTo>
                    <a:pt x="75133" y="31696"/>
                  </a:lnTo>
                  <a:lnTo>
                    <a:pt x="71711" y="23990"/>
                  </a:lnTo>
                  <a:lnTo>
                    <a:pt x="67510" y="16601"/>
                  </a:lnTo>
                  <a:lnTo>
                    <a:pt x="62437" y="9859"/>
                  </a:lnTo>
                  <a:lnTo>
                    <a:pt x="56307" y="4625"/>
                  </a:lnTo>
                  <a:lnTo>
                    <a:pt x="49129" y="1268"/>
                  </a:lnTo>
                  <a:lnTo>
                    <a:pt x="41214" y="0"/>
                  </a:lnTo>
                  <a:lnTo>
                    <a:pt x="33067" y="1120"/>
                  </a:lnTo>
                  <a:lnTo>
                    <a:pt x="25009" y="4548"/>
                  </a:lnTo>
                  <a:lnTo>
                    <a:pt x="17484" y="10086"/>
                  </a:lnTo>
                  <a:lnTo>
                    <a:pt x="11115" y="17608"/>
                  </a:lnTo>
                  <a:lnTo>
                    <a:pt x="6138" y="26842"/>
                  </a:lnTo>
                  <a:lnTo>
                    <a:pt x="2611" y="37276"/>
                  </a:lnTo>
                  <a:lnTo>
                    <a:pt x="603" y="48262"/>
                  </a:lnTo>
                  <a:lnTo>
                    <a:pt x="0" y="59378"/>
                  </a:lnTo>
                  <a:lnTo>
                    <a:pt x="881" y="70110"/>
                  </a:lnTo>
                  <a:lnTo>
                    <a:pt x="3592" y="79784"/>
                  </a:lnTo>
                  <a:lnTo>
                    <a:pt x="8149" y="88125"/>
                  </a:lnTo>
                  <a:lnTo>
                    <a:pt x="14140" y="94724"/>
                  </a:lnTo>
                  <a:lnTo>
                    <a:pt x="20916" y="98885"/>
                  </a:lnTo>
                  <a:lnTo>
                    <a:pt x="28026" y="100455"/>
                  </a:lnTo>
                  <a:lnTo>
                    <a:pt x="35237" y="99578"/>
                  </a:lnTo>
                  <a:lnTo>
                    <a:pt x="42451" y="96414"/>
                  </a:lnTo>
                  <a:lnTo>
                    <a:pt x="49625" y="91286"/>
                  </a:lnTo>
                  <a:lnTo>
                    <a:pt x="56423" y="84439"/>
                  </a:lnTo>
                  <a:lnTo>
                    <a:pt x="62237" y="75958"/>
                  </a:lnTo>
                  <a:lnTo>
                    <a:pt x="66832" y="66131"/>
                  </a:lnTo>
                  <a:lnTo>
                    <a:pt x="70867" y="58567"/>
                  </a:lnTo>
                  <a:lnTo>
                    <a:pt x="75139" y="57069"/>
                  </a:lnTo>
                  <a:lnTo>
                    <a:pt x="79592" y="59611"/>
                  </a:lnTo>
                  <a:lnTo>
                    <a:pt x="84385" y="64284"/>
                  </a:lnTo>
                  <a:lnTo>
                    <a:pt x="89627" y="70059"/>
                  </a:lnTo>
                  <a:lnTo>
                    <a:pt x="95313" y="76393"/>
                  </a:lnTo>
                  <a:lnTo>
                    <a:pt x="101536" y="82524"/>
                  </a:lnTo>
                  <a:lnTo>
                    <a:pt x="108518" y="87390"/>
                  </a:lnTo>
                  <a:lnTo>
                    <a:pt x="116349" y="90532"/>
                  </a:lnTo>
                  <a:lnTo>
                    <a:pt x="125185" y="92529"/>
                  </a:lnTo>
                  <a:lnTo>
                    <a:pt x="136306" y="93362"/>
                  </a:lnTo>
                  <a:lnTo>
                    <a:pt x="151833" y="93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90051" y="1853015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0" y="43078"/>
                  </a:lnTo>
                  <a:lnTo>
                    <a:pt x="3687" y="58279"/>
                  </a:lnTo>
                  <a:lnTo>
                    <a:pt x="5355" y="74105"/>
                  </a:lnTo>
                  <a:lnTo>
                    <a:pt x="6773" y="90420"/>
                  </a:lnTo>
                  <a:lnTo>
                    <a:pt x="8043" y="106937"/>
                  </a:lnTo>
                  <a:lnTo>
                    <a:pt x="9503" y="123245"/>
                  </a:lnTo>
                  <a:lnTo>
                    <a:pt x="11335" y="139132"/>
                  </a:lnTo>
                  <a:lnTo>
                    <a:pt x="13566" y="154407"/>
                  </a:lnTo>
                  <a:lnTo>
                    <a:pt x="16142" y="168825"/>
                  </a:lnTo>
                  <a:lnTo>
                    <a:pt x="18985" y="182334"/>
                  </a:lnTo>
                  <a:lnTo>
                    <a:pt x="21872" y="194980"/>
                  </a:lnTo>
                  <a:lnTo>
                    <a:pt x="24729" y="208261"/>
                  </a:lnTo>
                  <a:lnTo>
                    <a:pt x="27805" y="22558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5865" y="2084642"/>
              <a:ext cx="44412" cy="147400"/>
            </a:xfrm>
            <a:custGeom>
              <a:avLst/>
              <a:gdLst/>
              <a:ahLst/>
              <a:cxnLst/>
              <a:rect l="0" t="0" r="0" b="0"/>
              <a:pathLst>
                <a:path w="44412" h="147400">
                  <a:moveTo>
                    <a:pt x="0" y="0"/>
                  </a:moveTo>
                  <a:lnTo>
                    <a:pt x="8667" y="5935"/>
                  </a:lnTo>
                  <a:lnTo>
                    <a:pt x="15734" y="12139"/>
                  </a:lnTo>
                  <a:lnTo>
                    <a:pt x="21839" y="19235"/>
                  </a:lnTo>
                  <a:lnTo>
                    <a:pt x="27240" y="27175"/>
                  </a:lnTo>
                  <a:lnTo>
                    <a:pt x="32103" y="35822"/>
                  </a:lnTo>
                  <a:lnTo>
                    <a:pt x="36552" y="45016"/>
                  </a:lnTo>
                  <a:lnTo>
                    <a:pt x="40374" y="54616"/>
                  </a:lnTo>
                  <a:lnTo>
                    <a:pt x="43036" y="64506"/>
                  </a:lnTo>
                  <a:lnTo>
                    <a:pt x="44346" y="74599"/>
                  </a:lnTo>
                  <a:lnTo>
                    <a:pt x="44411" y="84832"/>
                  </a:lnTo>
                  <a:lnTo>
                    <a:pt x="43467" y="95161"/>
                  </a:lnTo>
                  <a:lnTo>
                    <a:pt x="41763" y="105542"/>
                  </a:lnTo>
                  <a:lnTo>
                    <a:pt x="39661" y="115499"/>
                  </a:lnTo>
                  <a:lnTo>
                    <a:pt x="37426" y="125103"/>
                  </a:lnTo>
                  <a:lnTo>
                    <a:pt x="34864" y="135200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79606" y="207411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60"/>
                  </a:lnTo>
                  <a:lnTo>
                    <a:pt x="3695" y="53959"/>
                  </a:lnTo>
                  <a:lnTo>
                    <a:pt x="5545" y="67154"/>
                  </a:lnTo>
                  <a:lnTo>
                    <a:pt x="7713" y="82929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90134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1623" y="1895110"/>
              <a:ext cx="98025" cy="273761"/>
            </a:xfrm>
            <a:custGeom>
              <a:avLst/>
              <a:gdLst/>
              <a:ahLst/>
              <a:cxnLst/>
              <a:rect l="0" t="0" r="0" b="0"/>
              <a:pathLst>
                <a:path w="98025" h="273761">
                  <a:moveTo>
                    <a:pt x="34853" y="273760"/>
                  </a:moveTo>
                  <a:lnTo>
                    <a:pt x="31919" y="264892"/>
                  </a:lnTo>
                  <a:lnTo>
                    <a:pt x="29137" y="255905"/>
                  </a:lnTo>
                  <a:lnTo>
                    <a:pt x="26242" y="245905"/>
                  </a:lnTo>
                  <a:lnTo>
                    <a:pt x="23374" y="234751"/>
                  </a:lnTo>
                  <a:lnTo>
                    <a:pt x="20858" y="222292"/>
                  </a:lnTo>
                  <a:lnTo>
                    <a:pt x="18843" y="208589"/>
                  </a:lnTo>
                  <a:lnTo>
                    <a:pt x="17158" y="194172"/>
                  </a:lnTo>
                  <a:lnTo>
                    <a:pt x="15414" y="179891"/>
                  </a:lnTo>
                  <a:lnTo>
                    <a:pt x="13388" y="166211"/>
                  </a:lnTo>
                  <a:lnTo>
                    <a:pt x="11026" y="152909"/>
                  </a:lnTo>
                  <a:lnTo>
                    <a:pt x="8362" y="139299"/>
                  </a:lnTo>
                  <a:lnTo>
                    <a:pt x="5464" y="125000"/>
                  </a:lnTo>
                  <a:lnTo>
                    <a:pt x="2722" y="110277"/>
                  </a:lnTo>
                  <a:lnTo>
                    <a:pt x="800" y="95839"/>
                  </a:lnTo>
                  <a:lnTo>
                    <a:pt x="0" y="82086"/>
                  </a:lnTo>
                  <a:lnTo>
                    <a:pt x="449" y="69088"/>
                  </a:lnTo>
                  <a:lnTo>
                    <a:pt x="2272" y="56752"/>
                  </a:lnTo>
                  <a:lnTo>
                    <a:pt x="5394" y="44947"/>
                  </a:lnTo>
                  <a:lnTo>
                    <a:pt x="9760" y="33868"/>
                  </a:lnTo>
                  <a:lnTo>
                    <a:pt x="15432" y="24019"/>
                  </a:lnTo>
                  <a:lnTo>
                    <a:pt x="22319" y="15585"/>
                  </a:lnTo>
                  <a:lnTo>
                    <a:pt x="30212" y="8767"/>
                  </a:lnTo>
                  <a:lnTo>
                    <a:pt x="38879" y="3936"/>
                  </a:lnTo>
                  <a:lnTo>
                    <a:pt x="48107" y="1096"/>
                  </a:lnTo>
                  <a:lnTo>
                    <a:pt x="57467" y="0"/>
                  </a:lnTo>
                  <a:lnTo>
                    <a:pt x="67342" y="323"/>
                  </a:lnTo>
                  <a:lnTo>
                    <a:pt x="79713" y="3207"/>
                  </a:lnTo>
                  <a:lnTo>
                    <a:pt x="98024" y="10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74362" y="205305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493" y="10461"/>
                  </a:lnTo>
                  <a:lnTo>
                    <a:pt x="61365" y="9821"/>
                  </a:lnTo>
                  <a:lnTo>
                    <a:pt x="49784" y="8529"/>
                  </a:lnTo>
                  <a:lnTo>
                    <a:pt x="38269" y="6833"/>
                  </a:lnTo>
                  <a:lnTo>
                    <a:pt x="26954" y="4983"/>
                  </a:lnTo>
                  <a:lnTo>
                    <a:pt x="14839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11274" y="193724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58"/>
                  </a:lnTo>
                  <a:lnTo>
                    <a:pt x="7871" y="146713"/>
                  </a:lnTo>
                  <a:lnTo>
                    <a:pt x="8679" y="160971"/>
                  </a:lnTo>
                  <a:lnTo>
                    <a:pt x="9257" y="175147"/>
                  </a:lnTo>
                  <a:lnTo>
                    <a:pt x="9663" y="188847"/>
                  </a:lnTo>
                  <a:lnTo>
                    <a:pt x="9987" y="202729"/>
                  </a:lnTo>
                  <a:lnTo>
                    <a:pt x="10259" y="219131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37575" y="207411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8530" y="7661"/>
                  </a:lnTo>
                  <a:lnTo>
                    <a:pt x="129543" y="5519"/>
                  </a:lnTo>
                  <a:lnTo>
                    <a:pt x="119548" y="3916"/>
                  </a:lnTo>
                  <a:lnTo>
                    <a:pt x="108568" y="2736"/>
                  </a:lnTo>
                  <a:lnTo>
                    <a:pt x="96756" y="1887"/>
                  </a:lnTo>
                  <a:lnTo>
                    <a:pt x="84302" y="1290"/>
                  </a:lnTo>
                  <a:lnTo>
                    <a:pt x="71404" y="875"/>
                  </a:lnTo>
                  <a:lnTo>
                    <a:pt x="56678" y="545"/>
                  </a:lnTo>
                  <a:lnTo>
                    <a:pt x="3548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84974" y="1905658"/>
              <a:ext cx="273742" cy="290139"/>
            </a:xfrm>
            <a:custGeom>
              <a:avLst/>
              <a:gdLst/>
              <a:ahLst/>
              <a:cxnLst/>
              <a:rect l="0" t="0" r="0" b="0"/>
              <a:pathLst>
                <a:path w="273742" h="29013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2" y="72339"/>
                  </a:lnTo>
                  <a:lnTo>
                    <a:pt x="11593" y="85691"/>
                  </a:lnTo>
                  <a:lnTo>
                    <a:pt x="14051" y="99256"/>
                  </a:lnTo>
                  <a:lnTo>
                    <a:pt x="16038" y="112971"/>
                  </a:lnTo>
                  <a:lnTo>
                    <a:pt x="17709" y="126790"/>
                  </a:lnTo>
                  <a:lnTo>
                    <a:pt x="19446" y="140681"/>
                  </a:lnTo>
                  <a:lnTo>
                    <a:pt x="21464" y="154619"/>
                  </a:lnTo>
                  <a:lnTo>
                    <a:pt x="23651" y="168590"/>
                  </a:lnTo>
                  <a:lnTo>
                    <a:pt x="25666" y="182584"/>
                  </a:lnTo>
                  <a:lnTo>
                    <a:pt x="27324" y="196587"/>
                  </a:lnTo>
                  <a:lnTo>
                    <a:pt x="28759" y="210432"/>
                  </a:lnTo>
                  <a:lnTo>
                    <a:pt x="30329" y="223808"/>
                  </a:lnTo>
                  <a:lnTo>
                    <a:pt x="32240" y="236517"/>
                  </a:lnTo>
                  <a:lnTo>
                    <a:pt x="34631" y="246198"/>
                  </a:lnTo>
                  <a:lnTo>
                    <a:pt x="37120" y="249485"/>
                  </a:lnTo>
                  <a:lnTo>
                    <a:pt x="38959" y="246632"/>
                  </a:lnTo>
                  <a:lnTo>
                    <a:pt x="40151" y="239146"/>
                  </a:lnTo>
                  <a:lnTo>
                    <a:pt x="41228" y="228907"/>
                  </a:lnTo>
                  <a:lnTo>
                    <a:pt x="42977" y="217867"/>
                  </a:lnTo>
                  <a:lnTo>
                    <a:pt x="45771" y="207151"/>
                  </a:lnTo>
                  <a:lnTo>
                    <a:pt x="49774" y="197644"/>
                  </a:lnTo>
                  <a:lnTo>
                    <a:pt x="55128" y="190299"/>
                  </a:lnTo>
                  <a:lnTo>
                    <a:pt x="61762" y="185398"/>
                  </a:lnTo>
                  <a:lnTo>
                    <a:pt x="69299" y="182864"/>
                  </a:lnTo>
                  <a:lnTo>
                    <a:pt x="77188" y="182575"/>
                  </a:lnTo>
                  <a:lnTo>
                    <a:pt x="85070" y="184232"/>
                  </a:lnTo>
                  <a:lnTo>
                    <a:pt x="92477" y="187762"/>
                  </a:lnTo>
                  <a:lnTo>
                    <a:pt x="98766" y="193394"/>
                  </a:lnTo>
                  <a:lnTo>
                    <a:pt x="103699" y="201063"/>
                  </a:lnTo>
                  <a:lnTo>
                    <a:pt x="107535" y="210294"/>
                  </a:lnTo>
                  <a:lnTo>
                    <a:pt x="110816" y="220399"/>
                  </a:lnTo>
                  <a:lnTo>
                    <a:pt x="113944" y="230865"/>
                  </a:lnTo>
                  <a:lnTo>
                    <a:pt x="117971" y="240305"/>
                  </a:lnTo>
                  <a:lnTo>
                    <a:pt x="123518" y="246304"/>
                  </a:lnTo>
                  <a:lnTo>
                    <a:pt x="129559" y="248068"/>
                  </a:lnTo>
                  <a:lnTo>
                    <a:pt x="135768" y="246608"/>
                  </a:lnTo>
                  <a:lnTo>
                    <a:pt x="142135" y="243066"/>
                  </a:lnTo>
                  <a:lnTo>
                    <a:pt x="148990" y="238400"/>
                  </a:lnTo>
                  <a:lnTo>
                    <a:pt x="156930" y="233412"/>
                  </a:lnTo>
                  <a:lnTo>
                    <a:pt x="166182" y="228531"/>
                  </a:lnTo>
                  <a:lnTo>
                    <a:pt x="176491" y="223910"/>
                  </a:lnTo>
                  <a:lnTo>
                    <a:pt x="187324" y="219561"/>
                  </a:lnTo>
                  <a:lnTo>
                    <a:pt x="198309" y="215437"/>
                  </a:lnTo>
                  <a:lnTo>
                    <a:pt x="209106" y="211324"/>
                  </a:lnTo>
                  <a:lnTo>
                    <a:pt x="219348" y="206867"/>
                  </a:lnTo>
                  <a:lnTo>
                    <a:pt x="228885" y="201890"/>
                  </a:lnTo>
                  <a:lnTo>
                    <a:pt x="237269" y="196070"/>
                  </a:lnTo>
                  <a:lnTo>
                    <a:pt x="243698" y="188872"/>
                  </a:lnTo>
                  <a:lnTo>
                    <a:pt x="247900" y="180150"/>
                  </a:lnTo>
                  <a:lnTo>
                    <a:pt x="249756" y="170547"/>
                  </a:lnTo>
                  <a:lnTo>
                    <a:pt x="249040" y="161256"/>
                  </a:lnTo>
                  <a:lnTo>
                    <a:pt x="245891" y="152950"/>
                  </a:lnTo>
                  <a:lnTo>
                    <a:pt x="240711" y="146090"/>
                  </a:lnTo>
                  <a:lnTo>
                    <a:pt x="233964" y="141165"/>
                  </a:lnTo>
                  <a:lnTo>
                    <a:pt x="226066" y="138236"/>
                  </a:lnTo>
                  <a:lnTo>
                    <a:pt x="217514" y="137202"/>
                  </a:lnTo>
                  <a:lnTo>
                    <a:pt x="208863" y="138005"/>
                  </a:lnTo>
                  <a:lnTo>
                    <a:pt x="200424" y="140431"/>
                  </a:lnTo>
                  <a:lnTo>
                    <a:pt x="192455" y="144327"/>
                  </a:lnTo>
                  <a:lnTo>
                    <a:pt x="185248" y="149681"/>
                  </a:lnTo>
                  <a:lnTo>
                    <a:pt x="178886" y="156358"/>
                  </a:lnTo>
                  <a:lnTo>
                    <a:pt x="173443" y="164281"/>
                  </a:lnTo>
                  <a:lnTo>
                    <a:pt x="169077" y="173501"/>
                  </a:lnTo>
                  <a:lnTo>
                    <a:pt x="165773" y="183922"/>
                  </a:lnTo>
                  <a:lnTo>
                    <a:pt x="163535" y="195173"/>
                  </a:lnTo>
                  <a:lnTo>
                    <a:pt x="162473" y="206718"/>
                  </a:lnTo>
                  <a:lnTo>
                    <a:pt x="162541" y="218217"/>
                  </a:lnTo>
                  <a:lnTo>
                    <a:pt x="163720" y="229377"/>
                  </a:lnTo>
                  <a:lnTo>
                    <a:pt x="166106" y="239871"/>
                  </a:lnTo>
                  <a:lnTo>
                    <a:pt x="169642" y="249590"/>
                  </a:lnTo>
                  <a:lnTo>
                    <a:pt x="174303" y="258438"/>
                  </a:lnTo>
                  <a:lnTo>
                    <a:pt x="180181" y="266244"/>
                  </a:lnTo>
                  <a:lnTo>
                    <a:pt x="187214" y="273011"/>
                  </a:lnTo>
                  <a:lnTo>
                    <a:pt x="195377" y="278726"/>
                  </a:lnTo>
                  <a:lnTo>
                    <a:pt x="204759" y="283276"/>
                  </a:lnTo>
                  <a:lnTo>
                    <a:pt x="215279" y="286704"/>
                  </a:lnTo>
                  <a:lnTo>
                    <a:pt x="226330" y="289000"/>
                  </a:lnTo>
                  <a:lnTo>
                    <a:pt x="238055" y="290138"/>
                  </a:lnTo>
                  <a:lnTo>
                    <a:pt x="252599" y="289101"/>
                  </a:lnTo>
                  <a:lnTo>
                    <a:pt x="27374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00829" y="2021471"/>
              <a:ext cx="94757" cy="126724"/>
            </a:xfrm>
            <a:custGeom>
              <a:avLst/>
              <a:gdLst/>
              <a:ahLst/>
              <a:cxnLst/>
              <a:rect l="0" t="0" r="0" b="0"/>
              <a:pathLst>
                <a:path w="94757" h="126724">
                  <a:moveTo>
                    <a:pt x="0" y="94756"/>
                  </a:moveTo>
                  <a:lnTo>
                    <a:pt x="2933" y="103558"/>
                  </a:lnTo>
                  <a:lnTo>
                    <a:pt x="5716" y="111904"/>
                  </a:lnTo>
                  <a:lnTo>
                    <a:pt x="8590" y="120522"/>
                  </a:lnTo>
                  <a:lnTo>
                    <a:pt x="10679" y="126615"/>
                  </a:lnTo>
                  <a:lnTo>
                    <a:pt x="10931" y="126723"/>
                  </a:lnTo>
                  <a:lnTo>
                    <a:pt x="9802" y="122063"/>
                  </a:lnTo>
                  <a:lnTo>
                    <a:pt x="8139" y="114381"/>
                  </a:lnTo>
                  <a:lnTo>
                    <a:pt x="6883" y="105076"/>
                  </a:lnTo>
                  <a:lnTo>
                    <a:pt x="6496" y="94995"/>
                  </a:lnTo>
                  <a:lnTo>
                    <a:pt x="7039" y="84576"/>
                  </a:lnTo>
                  <a:lnTo>
                    <a:pt x="8384" y="74025"/>
                  </a:lnTo>
                  <a:lnTo>
                    <a:pt x="10368" y="63443"/>
                  </a:lnTo>
                  <a:lnTo>
                    <a:pt x="13154" y="53195"/>
                  </a:lnTo>
                  <a:lnTo>
                    <a:pt x="17225" y="43908"/>
                  </a:lnTo>
                  <a:lnTo>
                    <a:pt x="22739" y="35844"/>
                  </a:lnTo>
                  <a:lnTo>
                    <a:pt x="29561" y="28936"/>
                  </a:lnTo>
                  <a:lnTo>
                    <a:pt x="37434" y="22978"/>
                  </a:lnTo>
                  <a:lnTo>
                    <a:pt x="46092" y="17751"/>
                  </a:lnTo>
                  <a:lnTo>
                    <a:pt x="55053" y="13207"/>
                  </a:lnTo>
                  <a:lnTo>
                    <a:pt x="64608" y="9034"/>
                  </a:lnTo>
                  <a:lnTo>
                    <a:pt x="76711" y="48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22123" y="2061065"/>
              <a:ext cx="89277" cy="139391"/>
            </a:xfrm>
            <a:custGeom>
              <a:avLst/>
              <a:gdLst/>
              <a:ahLst/>
              <a:cxnLst/>
              <a:rect l="0" t="0" r="0" b="0"/>
              <a:pathLst>
                <a:path w="89277" h="139391">
                  <a:moveTo>
                    <a:pt x="15576" y="44634"/>
                  </a:moveTo>
                  <a:lnTo>
                    <a:pt x="18711" y="53234"/>
                  </a:lnTo>
                  <a:lnTo>
                    <a:pt x="23414" y="59660"/>
                  </a:lnTo>
                  <a:lnTo>
                    <a:pt x="30194" y="64460"/>
                  </a:lnTo>
                  <a:lnTo>
                    <a:pt x="38468" y="67656"/>
                  </a:lnTo>
                  <a:lnTo>
                    <a:pt x="47286" y="68905"/>
                  </a:lnTo>
                  <a:lnTo>
                    <a:pt x="56034" y="68182"/>
                  </a:lnTo>
                  <a:lnTo>
                    <a:pt x="64146" y="65429"/>
                  </a:lnTo>
                  <a:lnTo>
                    <a:pt x="70969" y="60391"/>
                  </a:lnTo>
                  <a:lnTo>
                    <a:pt x="76276" y="53162"/>
                  </a:lnTo>
                  <a:lnTo>
                    <a:pt x="79869" y="44413"/>
                  </a:lnTo>
                  <a:lnTo>
                    <a:pt x="81396" y="35172"/>
                  </a:lnTo>
                  <a:lnTo>
                    <a:pt x="80861" y="26085"/>
                  </a:lnTo>
                  <a:lnTo>
                    <a:pt x="78233" y="17718"/>
                  </a:lnTo>
                  <a:lnTo>
                    <a:pt x="73280" y="10710"/>
                  </a:lnTo>
                  <a:lnTo>
                    <a:pt x="66107" y="5273"/>
                  </a:lnTo>
                  <a:lnTo>
                    <a:pt x="57395" y="1589"/>
                  </a:lnTo>
                  <a:lnTo>
                    <a:pt x="48179" y="0"/>
                  </a:lnTo>
                  <a:lnTo>
                    <a:pt x="39104" y="489"/>
                  </a:lnTo>
                  <a:lnTo>
                    <a:pt x="30575" y="2915"/>
                  </a:lnTo>
                  <a:lnTo>
                    <a:pt x="22927" y="7201"/>
                  </a:lnTo>
                  <a:lnTo>
                    <a:pt x="16236" y="13121"/>
                  </a:lnTo>
                  <a:lnTo>
                    <a:pt x="10558" y="20518"/>
                  </a:lnTo>
                  <a:lnTo>
                    <a:pt x="6026" y="29377"/>
                  </a:lnTo>
                  <a:lnTo>
                    <a:pt x="2611" y="39551"/>
                  </a:lnTo>
                  <a:lnTo>
                    <a:pt x="466" y="50636"/>
                  </a:lnTo>
                  <a:lnTo>
                    <a:pt x="0" y="62068"/>
                  </a:lnTo>
                  <a:lnTo>
                    <a:pt x="1280" y="73491"/>
                  </a:lnTo>
                  <a:lnTo>
                    <a:pt x="4088" y="84601"/>
                  </a:lnTo>
                  <a:lnTo>
                    <a:pt x="8107" y="95061"/>
                  </a:lnTo>
                  <a:lnTo>
                    <a:pt x="13039" y="104753"/>
                  </a:lnTo>
                  <a:lnTo>
                    <a:pt x="18959" y="113413"/>
                  </a:lnTo>
                  <a:lnTo>
                    <a:pt x="26288" y="120559"/>
                  </a:lnTo>
                  <a:lnTo>
                    <a:pt x="35131" y="126071"/>
                  </a:lnTo>
                  <a:lnTo>
                    <a:pt x="44900" y="130138"/>
                  </a:lnTo>
                  <a:lnTo>
                    <a:pt x="55551" y="133482"/>
                  </a:lnTo>
                  <a:lnTo>
                    <a:pt x="69138" y="136399"/>
                  </a:lnTo>
                  <a:lnTo>
                    <a:pt x="89276" y="13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31626" y="2389969"/>
            <a:ext cx="4064001" cy="600125"/>
            <a:chOff x="231626" y="2389969"/>
            <a:chExt cx="4064001" cy="600125"/>
          </a:xfrm>
        </p:grpSpPr>
        <p:sp>
          <p:nvSpPr>
            <p:cNvPr id="65" name="Freeform 64"/>
            <p:cNvSpPr/>
            <p:nvPr/>
          </p:nvSpPr>
          <p:spPr>
            <a:xfrm>
              <a:off x="231626" y="25689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2" y="63489"/>
                  </a:lnTo>
                  <a:lnTo>
                    <a:pt x="11604" y="73838"/>
                  </a:lnTo>
                  <a:lnTo>
                    <a:pt x="14362" y="85234"/>
                  </a:lnTo>
                  <a:lnTo>
                    <a:pt x="17357" y="1009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2155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7859" y="2522235"/>
              <a:ext cx="111797" cy="153044"/>
            </a:xfrm>
            <a:custGeom>
              <a:avLst/>
              <a:gdLst/>
              <a:ahLst/>
              <a:cxnLst/>
              <a:rect l="0" t="0" r="0" b="0"/>
              <a:pathLst>
                <a:path w="111797" h="153044">
                  <a:moveTo>
                    <a:pt x="82752" y="4604"/>
                  </a:moveTo>
                  <a:lnTo>
                    <a:pt x="73951" y="1804"/>
                  </a:lnTo>
                  <a:lnTo>
                    <a:pt x="65604" y="303"/>
                  </a:lnTo>
                  <a:lnTo>
                    <a:pt x="56910" y="0"/>
                  </a:lnTo>
                  <a:lnTo>
                    <a:pt x="47962" y="853"/>
                  </a:lnTo>
                  <a:lnTo>
                    <a:pt x="39115" y="2969"/>
                  </a:lnTo>
                  <a:lnTo>
                    <a:pt x="30581" y="6295"/>
                  </a:lnTo>
                  <a:lnTo>
                    <a:pt x="22565" y="10803"/>
                  </a:lnTo>
                  <a:lnTo>
                    <a:pt x="15336" y="16571"/>
                  </a:lnTo>
                  <a:lnTo>
                    <a:pt x="8973" y="23518"/>
                  </a:lnTo>
                  <a:lnTo>
                    <a:pt x="3871" y="31282"/>
                  </a:lnTo>
                  <a:lnTo>
                    <a:pt x="799" y="39331"/>
                  </a:lnTo>
                  <a:lnTo>
                    <a:pt x="0" y="47329"/>
                  </a:lnTo>
                  <a:lnTo>
                    <a:pt x="1412" y="54985"/>
                  </a:lnTo>
                  <a:lnTo>
                    <a:pt x="4944" y="61974"/>
                  </a:lnTo>
                  <a:lnTo>
                    <a:pt x="10318" y="68182"/>
                  </a:lnTo>
                  <a:lnTo>
                    <a:pt x="17161" y="73349"/>
                  </a:lnTo>
                  <a:lnTo>
                    <a:pt x="25109" y="76997"/>
                  </a:lnTo>
                  <a:lnTo>
                    <a:pt x="33854" y="79007"/>
                  </a:lnTo>
                  <a:lnTo>
                    <a:pt x="43164" y="79561"/>
                  </a:lnTo>
                  <a:lnTo>
                    <a:pt x="52865" y="78953"/>
                  </a:lnTo>
                  <a:lnTo>
                    <a:pt x="62830" y="77487"/>
                  </a:lnTo>
                  <a:lnTo>
                    <a:pt x="72809" y="75897"/>
                  </a:lnTo>
                  <a:lnTo>
                    <a:pt x="82437" y="75289"/>
                  </a:lnTo>
                  <a:lnTo>
                    <a:pt x="91529" y="76194"/>
                  </a:lnTo>
                  <a:lnTo>
                    <a:pt x="99600" y="78772"/>
                  </a:lnTo>
                  <a:lnTo>
                    <a:pt x="105811" y="83096"/>
                  </a:lnTo>
                  <a:lnTo>
                    <a:pt x="109869" y="89006"/>
                  </a:lnTo>
                  <a:lnTo>
                    <a:pt x="111796" y="96210"/>
                  </a:lnTo>
                  <a:lnTo>
                    <a:pt x="111660" y="104399"/>
                  </a:lnTo>
                  <a:lnTo>
                    <a:pt x="109713" y="113298"/>
                  </a:lnTo>
                  <a:lnTo>
                    <a:pt x="106155" y="122371"/>
                  </a:lnTo>
                  <a:lnTo>
                    <a:pt x="101034" y="130848"/>
                  </a:lnTo>
                  <a:lnTo>
                    <a:pt x="94522" y="138350"/>
                  </a:lnTo>
                  <a:lnTo>
                    <a:pt x="86881" y="144538"/>
                  </a:lnTo>
                  <a:lnTo>
                    <a:pt x="78382" y="148945"/>
                  </a:lnTo>
                  <a:lnTo>
                    <a:pt x="69273" y="151505"/>
                  </a:lnTo>
                  <a:lnTo>
                    <a:pt x="60191" y="152612"/>
                  </a:lnTo>
                  <a:lnTo>
                    <a:pt x="51277" y="153043"/>
                  </a:lnTo>
                  <a:lnTo>
                    <a:pt x="41753" y="152836"/>
                  </a:lnTo>
                  <a:lnTo>
                    <a:pt x="30109" y="15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5409" y="238996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2"/>
                  </a:lnTo>
                  <a:lnTo>
                    <a:pt x="11330" y="122227"/>
                  </a:lnTo>
                  <a:lnTo>
                    <a:pt x="13388" y="136452"/>
                  </a:lnTo>
                  <a:lnTo>
                    <a:pt x="15316" y="150622"/>
                  </a:lnTo>
                  <a:lnTo>
                    <a:pt x="16915" y="164747"/>
                  </a:lnTo>
                  <a:lnTo>
                    <a:pt x="18310" y="178675"/>
                  </a:lnTo>
                  <a:lnTo>
                    <a:pt x="19854" y="192108"/>
                  </a:lnTo>
                  <a:lnTo>
                    <a:pt x="21740" y="204922"/>
                  </a:lnTo>
                  <a:lnTo>
                    <a:pt x="23847" y="217281"/>
                  </a:lnTo>
                  <a:lnTo>
                    <a:pt x="26028" y="231073"/>
                  </a:lnTo>
                  <a:lnTo>
                    <a:pt x="28480" y="250864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8093" y="2537367"/>
              <a:ext cx="94757" cy="116220"/>
            </a:xfrm>
            <a:custGeom>
              <a:avLst/>
              <a:gdLst/>
              <a:ahLst/>
              <a:cxnLst/>
              <a:rect l="0" t="0" r="0" b="0"/>
              <a:pathLst>
                <a:path w="94757" h="116220">
                  <a:moveTo>
                    <a:pt x="0" y="42114"/>
                  </a:moveTo>
                  <a:lnTo>
                    <a:pt x="134" y="56582"/>
                  </a:lnTo>
                  <a:lnTo>
                    <a:pt x="1414" y="68573"/>
                  </a:lnTo>
                  <a:lnTo>
                    <a:pt x="4003" y="79185"/>
                  </a:lnTo>
                  <a:lnTo>
                    <a:pt x="7549" y="88980"/>
                  </a:lnTo>
                  <a:lnTo>
                    <a:pt x="11534" y="98505"/>
                  </a:lnTo>
                  <a:lnTo>
                    <a:pt x="15591" y="108003"/>
                  </a:lnTo>
                  <a:lnTo>
                    <a:pt x="18757" y="114940"/>
                  </a:lnTo>
                  <a:lnTo>
                    <a:pt x="19942" y="116219"/>
                  </a:lnTo>
                  <a:lnTo>
                    <a:pt x="19432" y="113146"/>
                  </a:lnTo>
                  <a:lnTo>
                    <a:pt x="17795" y="107314"/>
                  </a:lnTo>
                  <a:lnTo>
                    <a:pt x="15456" y="99769"/>
                  </a:lnTo>
                  <a:lnTo>
                    <a:pt x="12690" y="91149"/>
                  </a:lnTo>
                  <a:lnTo>
                    <a:pt x="9825" y="81686"/>
                  </a:lnTo>
                  <a:lnTo>
                    <a:pt x="7268" y="71316"/>
                  </a:lnTo>
                  <a:lnTo>
                    <a:pt x="5223" y="60076"/>
                  </a:lnTo>
                  <a:lnTo>
                    <a:pt x="4186" y="48588"/>
                  </a:lnTo>
                  <a:lnTo>
                    <a:pt x="5003" y="37938"/>
                  </a:lnTo>
                  <a:lnTo>
                    <a:pt x="7969" y="28670"/>
                  </a:lnTo>
                  <a:lnTo>
                    <a:pt x="13064" y="20973"/>
                  </a:lnTo>
                  <a:lnTo>
                    <a:pt x="20222" y="14945"/>
                  </a:lnTo>
                  <a:lnTo>
                    <a:pt x="29175" y="10448"/>
                  </a:lnTo>
                  <a:lnTo>
                    <a:pt x="39334" y="7200"/>
                  </a:lnTo>
                  <a:lnTo>
                    <a:pt x="51090" y="4560"/>
                  </a:lnTo>
                  <a:lnTo>
                    <a:pt x="67707" y="229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26549" y="259001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5"/>
                  </a:lnTo>
                  <a:lnTo>
                    <a:pt x="3694" y="42264"/>
                  </a:lnTo>
                  <a:lnTo>
                    <a:pt x="5545" y="51729"/>
                  </a:lnTo>
                  <a:lnTo>
                    <a:pt x="7712" y="61676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26549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79191" y="2550455"/>
              <a:ext cx="118988" cy="218540"/>
            </a:xfrm>
            <a:custGeom>
              <a:avLst/>
              <a:gdLst/>
              <a:ahLst/>
              <a:cxnLst/>
              <a:rect l="0" t="0" r="0" b="0"/>
              <a:pathLst>
                <a:path w="118988" h="218540">
                  <a:moveTo>
                    <a:pt x="84228" y="50083"/>
                  </a:moveTo>
                  <a:lnTo>
                    <a:pt x="84094" y="38482"/>
                  </a:lnTo>
                  <a:lnTo>
                    <a:pt x="82814" y="28634"/>
                  </a:lnTo>
                  <a:lnTo>
                    <a:pt x="80216" y="19642"/>
                  </a:lnTo>
                  <a:lnTo>
                    <a:pt x="76324" y="11719"/>
                  </a:lnTo>
                  <a:lnTo>
                    <a:pt x="71043" y="5637"/>
                  </a:lnTo>
                  <a:lnTo>
                    <a:pt x="64466" y="1683"/>
                  </a:lnTo>
                  <a:lnTo>
                    <a:pt x="57138" y="0"/>
                  </a:lnTo>
                  <a:lnTo>
                    <a:pt x="49924" y="836"/>
                  </a:lnTo>
                  <a:lnTo>
                    <a:pt x="43308" y="4070"/>
                  </a:lnTo>
                  <a:lnTo>
                    <a:pt x="37566" y="9478"/>
                  </a:lnTo>
                  <a:lnTo>
                    <a:pt x="32934" y="16911"/>
                  </a:lnTo>
                  <a:lnTo>
                    <a:pt x="29424" y="26086"/>
                  </a:lnTo>
                  <a:lnTo>
                    <a:pt x="27202" y="36480"/>
                  </a:lnTo>
                  <a:lnTo>
                    <a:pt x="26677" y="47440"/>
                  </a:lnTo>
                  <a:lnTo>
                    <a:pt x="27919" y="58528"/>
                  </a:lnTo>
                  <a:lnTo>
                    <a:pt x="30869" y="68903"/>
                  </a:lnTo>
                  <a:lnTo>
                    <a:pt x="35515" y="77273"/>
                  </a:lnTo>
                  <a:lnTo>
                    <a:pt x="41672" y="83111"/>
                  </a:lnTo>
                  <a:lnTo>
                    <a:pt x="48889" y="86402"/>
                  </a:lnTo>
                  <a:lnTo>
                    <a:pt x="56563" y="87263"/>
                  </a:lnTo>
                  <a:lnTo>
                    <a:pt x="64307" y="86026"/>
                  </a:lnTo>
                  <a:lnTo>
                    <a:pt x="71791" y="82962"/>
                  </a:lnTo>
                  <a:lnTo>
                    <a:pt x="78663" y="78182"/>
                  </a:lnTo>
                  <a:lnTo>
                    <a:pt x="84811" y="71977"/>
                  </a:lnTo>
                  <a:lnTo>
                    <a:pt x="90591" y="67301"/>
                  </a:lnTo>
                  <a:lnTo>
                    <a:pt x="95940" y="67724"/>
                  </a:lnTo>
                  <a:lnTo>
                    <a:pt x="100213" y="72483"/>
                  </a:lnTo>
                  <a:lnTo>
                    <a:pt x="103732" y="80268"/>
                  </a:lnTo>
                  <a:lnTo>
                    <a:pt x="106935" y="89941"/>
                  </a:lnTo>
                  <a:lnTo>
                    <a:pt x="110069" y="100525"/>
                  </a:lnTo>
                  <a:lnTo>
                    <a:pt x="113231" y="111433"/>
                  </a:lnTo>
                  <a:lnTo>
                    <a:pt x="116126" y="122393"/>
                  </a:lnTo>
                  <a:lnTo>
                    <a:pt x="118138" y="133297"/>
                  </a:lnTo>
                  <a:lnTo>
                    <a:pt x="118987" y="144112"/>
                  </a:lnTo>
                  <a:lnTo>
                    <a:pt x="118398" y="154513"/>
                  </a:lnTo>
                  <a:lnTo>
                    <a:pt x="115947" y="163901"/>
                  </a:lnTo>
                  <a:lnTo>
                    <a:pt x="111585" y="172033"/>
                  </a:lnTo>
                  <a:lnTo>
                    <a:pt x="105401" y="178986"/>
                  </a:lnTo>
                  <a:lnTo>
                    <a:pt x="97438" y="184973"/>
                  </a:lnTo>
                  <a:lnTo>
                    <a:pt x="87904" y="190225"/>
                  </a:lnTo>
                  <a:lnTo>
                    <a:pt x="77267" y="194940"/>
                  </a:lnTo>
                  <a:lnTo>
                    <a:pt x="66145" y="199276"/>
                  </a:lnTo>
                  <a:lnTo>
                    <a:pt x="54938" y="203342"/>
                  </a:lnTo>
                  <a:lnTo>
                    <a:pt x="44077" y="207072"/>
                  </a:lnTo>
                  <a:lnTo>
                    <a:pt x="32951" y="210594"/>
                  </a:lnTo>
                  <a:lnTo>
                    <a:pt x="19469" y="214221"/>
                  </a:lnTo>
                  <a:lnTo>
                    <a:pt x="0" y="21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26590" y="2421554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7" y="27850"/>
                  </a:lnTo>
                  <a:lnTo>
                    <a:pt x="7970" y="38831"/>
                  </a:lnTo>
                  <a:lnTo>
                    <a:pt x="9467" y="50642"/>
                  </a:lnTo>
                  <a:lnTo>
                    <a:pt x="11318" y="63101"/>
                  </a:lnTo>
                  <a:lnTo>
                    <a:pt x="13557" y="76039"/>
                  </a:lnTo>
                  <a:lnTo>
                    <a:pt x="16138" y="89320"/>
                  </a:lnTo>
                  <a:lnTo>
                    <a:pt x="18987" y="102837"/>
                  </a:lnTo>
                  <a:lnTo>
                    <a:pt x="22037" y="116352"/>
                  </a:lnTo>
                  <a:lnTo>
                    <a:pt x="25229" y="129506"/>
                  </a:lnTo>
                  <a:lnTo>
                    <a:pt x="28528" y="142064"/>
                  </a:lnTo>
                  <a:lnTo>
                    <a:pt x="32079" y="151649"/>
                  </a:lnTo>
                  <a:lnTo>
                    <a:pt x="35683" y="155205"/>
                  </a:lnTo>
                  <a:lnTo>
                    <a:pt x="38803" y="153599"/>
                  </a:lnTo>
                  <a:lnTo>
                    <a:pt x="41638" y="148596"/>
                  </a:lnTo>
                  <a:lnTo>
                    <a:pt x="44945" y="142163"/>
                  </a:lnTo>
                  <a:lnTo>
                    <a:pt x="49777" y="136354"/>
                  </a:lnTo>
                  <a:lnTo>
                    <a:pt x="56550" y="132193"/>
                  </a:lnTo>
                  <a:lnTo>
                    <a:pt x="64830" y="130172"/>
                  </a:lnTo>
                  <a:lnTo>
                    <a:pt x="73673" y="130682"/>
                  </a:lnTo>
                  <a:lnTo>
                    <a:pt x="82459" y="133646"/>
                  </a:lnTo>
                  <a:lnTo>
                    <a:pt x="90774" y="138678"/>
                  </a:lnTo>
                  <a:lnTo>
                    <a:pt x="98270" y="145316"/>
                  </a:lnTo>
                  <a:lnTo>
                    <a:pt x="104858" y="153139"/>
                  </a:lnTo>
                  <a:lnTo>
                    <a:pt x="110636" y="161808"/>
                  </a:lnTo>
                  <a:lnTo>
                    <a:pt x="115766" y="171069"/>
                  </a:lnTo>
                  <a:lnTo>
                    <a:pt x="120404" y="180730"/>
                  </a:lnTo>
                  <a:lnTo>
                    <a:pt x="124537" y="190399"/>
                  </a:lnTo>
                  <a:lnTo>
                    <a:pt x="128383" y="200522"/>
                  </a:lnTo>
                  <a:lnTo>
                    <a:pt x="132282" y="213105"/>
                  </a:lnTo>
                  <a:lnTo>
                    <a:pt x="1368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26632" y="2400497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6"/>
                  </a:lnTo>
                  <a:lnTo>
                    <a:pt x="4" y="134428"/>
                  </a:lnTo>
                  <a:lnTo>
                    <a:pt x="177" y="150263"/>
                  </a:lnTo>
                  <a:lnTo>
                    <a:pt x="825" y="165521"/>
                  </a:lnTo>
                  <a:lnTo>
                    <a:pt x="2074" y="179851"/>
                  </a:lnTo>
                  <a:lnTo>
                    <a:pt x="3735" y="192985"/>
                  </a:lnTo>
                  <a:lnTo>
                    <a:pt x="5562" y="205968"/>
                  </a:lnTo>
                  <a:lnTo>
                    <a:pt x="7716" y="221054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42404" y="24847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6" y="2004"/>
                  </a:lnTo>
                  <a:lnTo>
                    <a:pt x="100775" y="3864"/>
                  </a:lnTo>
                  <a:lnTo>
                    <a:pt x="88115" y="6180"/>
                  </a:lnTo>
                  <a:lnTo>
                    <a:pt x="75068" y="8846"/>
                  </a:lnTo>
                  <a:lnTo>
                    <a:pt x="61956" y="11810"/>
                  </a:lnTo>
                  <a:lnTo>
                    <a:pt x="47802" y="15470"/>
                  </a:lnTo>
                  <a:lnTo>
                    <a:pt x="29128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94782" y="2549579"/>
              <a:ext cx="142462" cy="121439"/>
            </a:xfrm>
            <a:custGeom>
              <a:avLst/>
              <a:gdLst/>
              <a:ahLst/>
              <a:cxnLst/>
              <a:rect l="0" t="0" r="0" b="0"/>
              <a:pathLst>
                <a:path w="142462" h="121439">
                  <a:moveTo>
                    <a:pt x="79290" y="40431"/>
                  </a:moveTo>
                  <a:lnTo>
                    <a:pt x="76222" y="31697"/>
                  </a:lnTo>
                  <a:lnTo>
                    <a:pt x="72160" y="23990"/>
                  </a:lnTo>
                  <a:lnTo>
                    <a:pt x="66667" y="16602"/>
                  </a:lnTo>
                  <a:lnTo>
                    <a:pt x="59907" y="9859"/>
                  </a:lnTo>
                  <a:lnTo>
                    <a:pt x="52109" y="4625"/>
                  </a:lnTo>
                  <a:lnTo>
                    <a:pt x="43521" y="1268"/>
                  </a:lnTo>
                  <a:lnTo>
                    <a:pt x="34682" y="0"/>
                  </a:lnTo>
                  <a:lnTo>
                    <a:pt x="26373" y="1120"/>
                  </a:lnTo>
                  <a:lnTo>
                    <a:pt x="18985" y="4553"/>
                  </a:lnTo>
                  <a:lnTo>
                    <a:pt x="12706" y="10264"/>
                  </a:lnTo>
                  <a:lnTo>
                    <a:pt x="7706" y="18434"/>
                  </a:lnTo>
                  <a:lnTo>
                    <a:pt x="3940" y="28917"/>
                  </a:lnTo>
                  <a:lnTo>
                    <a:pt x="1376" y="41003"/>
                  </a:lnTo>
                  <a:lnTo>
                    <a:pt x="88" y="53638"/>
                  </a:lnTo>
                  <a:lnTo>
                    <a:pt x="0" y="66161"/>
                  </a:lnTo>
                  <a:lnTo>
                    <a:pt x="1073" y="78158"/>
                  </a:lnTo>
                  <a:lnTo>
                    <a:pt x="3388" y="89289"/>
                  </a:lnTo>
                  <a:lnTo>
                    <a:pt x="6875" y="99461"/>
                  </a:lnTo>
                  <a:lnTo>
                    <a:pt x="11504" y="108291"/>
                  </a:lnTo>
                  <a:lnTo>
                    <a:pt x="17360" y="115027"/>
                  </a:lnTo>
                  <a:lnTo>
                    <a:pt x="24369" y="119440"/>
                  </a:lnTo>
                  <a:lnTo>
                    <a:pt x="32177" y="121438"/>
                  </a:lnTo>
                  <a:lnTo>
                    <a:pt x="40255" y="120819"/>
                  </a:lnTo>
                  <a:lnTo>
                    <a:pt x="48274" y="117730"/>
                  </a:lnTo>
                  <a:lnTo>
                    <a:pt x="55944" y="112421"/>
                  </a:lnTo>
                  <a:lnTo>
                    <a:pt x="62942" y="105054"/>
                  </a:lnTo>
                  <a:lnTo>
                    <a:pt x="69161" y="95919"/>
                  </a:lnTo>
                  <a:lnTo>
                    <a:pt x="74505" y="85382"/>
                  </a:lnTo>
                  <a:lnTo>
                    <a:pt x="78804" y="73794"/>
                  </a:lnTo>
                  <a:lnTo>
                    <a:pt x="82079" y="61543"/>
                  </a:lnTo>
                  <a:lnTo>
                    <a:pt x="84816" y="52208"/>
                  </a:lnTo>
                  <a:lnTo>
                    <a:pt x="87499" y="49798"/>
                  </a:lnTo>
                  <a:lnTo>
                    <a:pt x="90084" y="52565"/>
                  </a:lnTo>
                  <a:lnTo>
                    <a:pt x="93028" y="58120"/>
                  </a:lnTo>
                  <a:lnTo>
                    <a:pt x="97060" y="64555"/>
                  </a:lnTo>
                  <a:lnTo>
                    <a:pt x="102462" y="70860"/>
                  </a:lnTo>
                  <a:lnTo>
                    <a:pt x="108887" y="76712"/>
                  </a:lnTo>
                  <a:lnTo>
                    <a:pt x="116296" y="82839"/>
                  </a:lnTo>
                  <a:lnTo>
                    <a:pt x="126464" y="90879"/>
                  </a:lnTo>
                  <a:lnTo>
                    <a:pt x="142461" y="103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58300" y="2552137"/>
              <a:ext cx="115815" cy="90517"/>
            </a:xfrm>
            <a:custGeom>
              <a:avLst/>
              <a:gdLst/>
              <a:ahLst/>
              <a:cxnLst/>
              <a:rect l="0" t="0" r="0" b="0"/>
              <a:pathLst>
                <a:path w="115815" h="90517">
                  <a:moveTo>
                    <a:pt x="0" y="6288"/>
                  </a:moveTo>
                  <a:lnTo>
                    <a:pt x="5733" y="12356"/>
                  </a:lnTo>
                  <a:lnTo>
                    <a:pt x="10018" y="19841"/>
                  </a:lnTo>
                  <a:lnTo>
                    <a:pt x="13228" y="29521"/>
                  </a:lnTo>
                  <a:lnTo>
                    <a:pt x="15762" y="40835"/>
                  </a:lnTo>
                  <a:lnTo>
                    <a:pt x="18108" y="52818"/>
                  </a:lnTo>
                  <a:lnTo>
                    <a:pt x="20534" y="64764"/>
                  </a:lnTo>
                  <a:lnTo>
                    <a:pt x="22370" y="73782"/>
                  </a:lnTo>
                  <a:lnTo>
                    <a:pt x="22897" y="76373"/>
                  </a:lnTo>
                  <a:lnTo>
                    <a:pt x="22766" y="73366"/>
                  </a:lnTo>
                  <a:lnTo>
                    <a:pt x="22604" y="66492"/>
                  </a:lnTo>
                  <a:lnTo>
                    <a:pt x="22910" y="57100"/>
                  </a:lnTo>
                  <a:lnTo>
                    <a:pt x="23887" y="46100"/>
                  </a:lnTo>
                  <a:lnTo>
                    <a:pt x="25838" y="34559"/>
                  </a:lnTo>
                  <a:lnTo>
                    <a:pt x="29271" y="23767"/>
                  </a:lnTo>
                  <a:lnTo>
                    <a:pt x="34315" y="14360"/>
                  </a:lnTo>
                  <a:lnTo>
                    <a:pt x="40632" y="6884"/>
                  </a:lnTo>
                  <a:lnTo>
                    <a:pt x="47627" y="2056"/>
                  </a:lnTo>
                  <a:lnTo>
                    <a:pt x="54878" y="0"/>
                  </a:lnTo>
                  <a:lnTo>
                    <a:pt x="62015" y="532"/>
                  </a:lnTo>
                  <a:lnTo>
                    <a:pt x="68646" y="3456"/>
                  </a:lnTo>
                  <a:lnTo>
                    <a:pt x="74623" y="8410"/>
                  </a:lnTo>
                  <a:lnTo>
                    <a:pt x="80144" y="14798"/>
                  </a:lnTo>
                  <a:lnTo>
                    <a:pt x="85626" y="21906"/>
                  </a:lnTo>
                  <a:lnTo>
                    <a:pt x="91311" y="29275"/>
                  </a:lnTo>
                  <a:lnTo>
                    <a:pt x="96968" y="36959"/>
                  </a:lnTo>
                  <a:lnTo>
                    <a:pt x="102532" y="46482"/>
                  </a:lnTo>
                  <a:lnTo>
                    <a:pt x="108498" y="62029"/>
                  </a:lnTo>
                  <a:lnTo>
                    <a:pt x="115814" y="90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84642" y="2560984"/>
              <a:ext cx="153573" cy="218540"/>
            </a:xfrm>
            <a:custGeom>
              <a:avLst/>
              <a:gdLst/>
              <a:ahLst/>
              <a:cxnLst/>
              <a:rect l="0" t="0" r="0" b="0"/>
              <a:pathLst>
                <a:path w="153573" h="218540">
                  <a:moveTo>
                    <a:pt x="115813" y="50083"/>
                  </a:moveTo>
                  <a:lnTo>
                    <a:pt x="112813" y="38482"/>
                  </a:lnTo>
                  <a:lnTo>
                    <a:pt x="109390" y="28633"/>
                  </a:lnTo>
                  <a:lnTo>
                    <a:pt x="105190" y="19642"/>
                  </a:lnTo>
                  <a:lnTo>
                    <a:pt x="100117" y="11719"/>
                  </a:lnTo>
                  <a:lnTo>
                    <a:pt x="93987" y="5636"/>
                  </a:lnTo>
                  <a:lnTo>
                    <a:pt x="86812" y="1682"/>
                  </a:lnTo>
                  <a:lnTo>
                    <a:pt x="79071" y="0"/>
                  </a:lnTo>
                  <a:lnTo>
                    <a:pt x="71573" y="835"/>
                  </a:lnTo>
                  <a:lnTo>
                    <a:pt x="64763" y="4070"/>
                  </a:lnTo>
                  <a:lnTo>
                    <a:pt x="58890" y="9478"/>
                  </a:lnTo>
                  <a:lnTo>
                    <a:pt x="54170" y="16911"/>
                  </a:lnTo>
                  <a:lnTo>
                    <a:pt x="50601" y="26082"/>
                  </a:lnTo>
                  <a:lnTo>
                    <a:pt x="48339" y="36303"/>
                  </a:lnTo>
                  <a:lnTo>
                    <a:pt x="47787" y="46614"/>
                  </a:lnTo>
                  <a:lnTo>
                    <a:pt x="49015" y="56458"/>
                  </a:lnTo>
                  <a:lnTo>
                    <a:pt x="52127" y="65353"/>
                  </a:lnTo>
                  <a:lnTo>
                    <a:pt x="57413" y="72723"/>
                  </a:lnTo>
                  <a:lnTo>
                    <a:pt x="64809" y="78403"/>
                  </a:lnTo>
                  <a:lnTo>
                    <a:pt x="73502" y="82080"/>
                  </a:lnTo>
                  <a:lnTo>
                    <a:pt x="82174" y="83133"/>
                  </a:lnTo>
                  <a:lnTo>
                    <a:pt x="90070" y="81472"/>
                  </a:lnTo>
                  <a:lnTo>
                    <a:pt x="96993" y="77444"/>
                  </a:lnTo>
                  <a:lnTo>
                    <a:pt x="103025" y="71544"/>
                  </a:lnTo>
                  <a:lnTo>
                    <a:pt x="108353" y="64282"/>
                  </a:lnTo>
                  <a:lnTo>
                    <a:pt x="113673" y="57297"/>
                  </a:lnTo>
                  <a:lnTo>
                    <a:pt x="119565" y="54233"/>
                  </a:lnTo>
                  <a:lnTo>
                    <a:pt x="125044" y="56753"/>
                  </a:lnTo>
                  <a:lnTo>
                    <a:pt x="129087" y="63046"/>
                  </a:lnTo>
                  <a:lnTo>
                    <a:pt x="131963" y="71621"/>
                  </a:lnTo>
                  <a:lnTo>
                    <a:pt x="134373" y="81389"/>
                  </a:lnTo>
                  <a:lnTo>
                    <a:pt x="136770" y="91707"/>
                  </a:lnTo>
                  <a:lnTo>
                    <a:pt x="139340" y="102248"/>
                  </a:lnTo>
                  <a:lnTo>
                    <a:pt x="142124" y="112860"/>
                  </a:lnTo>
                  <a:lnTo>
                    <a:pt x="145096" y="123488"/>
                  </a:lnTo>
                  <a:lnTo>
                    <a:pt x="148053" y="134271"/>
                  </a:lnTo>
                  <a:lnTo>
                    <a:pt x="150649" y="145511"/>
                  </a:lnTo>
                  <a:lnTo>
                    <a:pt x="152704" y="157326"/>
                  </a:lnTo>
                  <a:lnTo>
                    <a:pt x="153572" y="169195"/>
                  </a:lnTo>
                  <a:lnTo>
                    <a:pt x="152107" y="180099"/>
                  </a:lnTo>
                  <a:lnTo>
                    <a:pt x="147890" y="189535"/>
                  </a:lnTo>
                  <a:lnTo>
                    <a:pt x="141141" y="197343"/>
                  </a:lnTo>
                  <a:lnTo>
                    <a:pt x="132334" y="203446"/>
                  </a:lnTo>
                  <a:lnTo>
                    <a:pt x="121968" y="207992"/>
                  </a:lnTo>
                  <a:lnTo>
                    <a:pt x="110469" y="211267"/>
                  </a:lnTo>
                  <a:lnTo>
                    <a:pt x="98169" y="213572"/>
                  </a:lnTo>
                  <a:lnTo>
                    <a:pt x="85316" y="215169"/>
                  </a:lnTo>
                  <a:lnTo>
                    <a:pt x="72115" y="216265"/>
                  </a:lnTo>
                  <a:lnTo>
                    <a:pt x="57136" y="217130"/>
                  </a:lnTo>
                  <a:lnTo>
                    <a:pt x="35714" y="217844"/>
                  </a:lnTo>
                  <a:lnTo>
                    <a:pt x="0" y="21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4155" y="2400497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9" y="79508"/>
                  </a:lnTo>
                  <a:lnTo>
                    <a:pt x="3905" y="91795"/>
                  </a:lnTo>
                  <a:lnTo>
                    <a:pt x="6201" y="104644"/>
                  </a:lnTo>
                  <a:lnTo>
                    <a:pt x="8857" y="118394"/>
                  </a:lnTo>
                  <a:lnTo>
                    <a:pt x="11776" y="132731"/>
                  </a:lnTo>
                  <a:lnTo>
                    <a:pt x="14880" y="146901"/>
                  </a:lnTo>
                  <a:lnTo>
                    <a:pt x="18114" y="160470"/>
                  </a:lnTo>
                  <a:lnTo>
                    <a:pt x="21438" y="173344"/>
                  </a:lnTo>
                  <a:lnTo>
                    <a:pt x="24821" y="185595"/>
                  </a:lnTo>
                  <a:lnTo>
                    <a:pt x="28242" y="197347"/>
                  </a:lnTo>
                  <a:lnTo>
                    <a:pt x="31534" y="208657"/>
                  </a:lnTo>
                  <a:lnTo>
                    <a:pt x="34715" y="220821"/>
                  </a:lnTo>
                  <a:lnTo>
                    <a:pt x="38064" y="237146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67828" y="2530293"/>
              <a:ext cx="85312" cy="144763"/>
            </a:xfrm>
            <a:custGeom>
              <a:avLst/>
              <a:gdLst/>
              <a:ahLst/>
              <a:cxnLst/>
              <a:rect l="0" t="0" r="0" b="0"/>
              <a:pathLst>
                <a:path w="85312" h="144763">
                  <a:moveTo>
                    <a:pt x="1083" y="59717"/>
                  </a:moveTo>
                  <a:lnTo>
                    <a:pt x="9885" y="56783"/>
                  </a:lnTo>
                  <a:lnTo>
                    <a:pt x="18231" y="54001"/>
                  </a:lnTo>
                  <a:lnTo>
                    <a:pt x="26926" y="51097"/>
                  </a:lnTo>
                  <a:lnTo>
                    <a:pt x="35873" y="47884"/>
                  </a:lnTo>
                  <a:lnTo>
                    <a:pt x="44720" y="44070"/>
                  </a:lnTo>
                  <a:lnTo>
                    <a:pt x="53241" y="39549"/>
                  </a:lnTo>
                  <a:lnTo>
                    <a:pt x="60738" y="34212"/>
                  </a:lnTo>
                  <a:lnTo>
                    <a:pt x="66022" y="27876"/>
                  </a:lnTo>
                  <a:lnTo>
                    <a:pt x="68631" y="20556"/>
                  </a:lnTo>
                  <a:lnTo>
                    <a:pt x="68429" y="13049"/>
                  </a:lnTo>
                  <a:lnTo>
                    <a:pt x="65259" y="6769"/>
                  </a:lnTo>
                  <a:lnTo>
                    <a:pt x="59357" y="2412"/>
                  </a:lnTo>
                  <a:lnTo>
                    <a:pt x="51534" y="152"/>
                  </a:lnTo>
                  <a:lnTo>
                    <a:pt x="42931" y="0"/>
                  </a:lnTo>
                  <a:lnTo>
                    <a:pt x="34274" y="1720"/>
                  </a:lnTo>
                  <a:lnTo>
                    <a:pt x="26029" y="5111"/>
                  </a:lnTo>
                  <a:lnTo>
                    <a:pt x="18572" y="10112"/>
                  </a:lnTo>
                  <a:lnTo>
                    <a:pt x="12015" y="16545"/>
                  </a:lnTo>
                  <a:lnTo>
                    <a:pt x="6595" y="24302"/>
                  </a:lnTo>
                  <a:lnTo>
                    <a:pt x="2770" y="33409"/>
                  </a:lnTo>
                  <a:lnTo>
                    <a:pt x="638" y="43753"/>
                  </a:lnTo>
                  <a:lnTo>
                    <a:pt x="0" y="54953"/>
                  </a:lnTo>
                  <a:lnTo>
                    <a:pt x="551" y="66463"/>
                  </a:lnTo>
                  <a:lnTo>
                    <a:pt x="1997" y="77939"/>
                  </a:lnTo>
                  <a:lnTo>
                    <a:pt x="4252" y="89084"/>
                  </a:lnTo>
                  <a:lnTo>
                    <a:pt x="7436" y="99568"/>
                  </a:lnTo>
                  <a:lnTo>
                    <a:pt x="11542" y="109280"/>
                  </a:lnTo>
                  <a:lnTo>
                    <a:pt x="16603" y="118124"/>
                  </a:lnTo>
                  <a:lnTo>
                    <a:pt x="22757" y="125926"/>
                  </a:lnTo>
                  <a:lnTo>
                    <a:pt x="29970" y="132686"/>
                  </a:lnTo>
                  <a:lnTo>
                    <a:pt x="38005" y="138215"/>
                  </a:lnTo>
                  <a:lnTo>
                    <a:pt x="47509" y="142488"/>
                  </a:lnTo>
                  <a:lnTo>
                    <a:pt x="61552" y="144762"/>
                  </a:lnTo>
                  <a:lnTo>
                    <a:pt x="85311" y="143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37367" y="2663709"/>
              <a:ext cx="13929" cy="105286"/>
            </a:xfrm>
            <a:custGeom>
              <a:avLst/>
              <a:gdLst/>
              <a:ahLst/>
              <a:cxnLst/>
              <a:rect l="0" t="0" r="0" b="0"/>
              <a:pathLst>
                <a:path w="13929" h="105286">
                  <a:moveTo>
                    <a:pt x="0" y="0"/>
                  </a:moveTo>
                  <a:lnTo>
                    <a:pt x="2934" y="8802"/>
                  </a:lnTo>
                  <a:lnTo>
                    <a:pt x="5717" y="17148"/>
                  </a:lnTo>
                  <a:lnTo>
                    <a:pt x="8607" y="25847"/>
                  </a:lnTo>
                  <a:lnTo>
                    <a:pt x="11302" y="34968"/>
                  </a:lnTo>
                  <a:lnTo>
                    <a:pt x="13170" y="44463"/>
                  </a:lnTo>
                  <a:lnTo>
                    <a:pt x="13928" y="54246"/>
                  </a:lnTo>
                  <a:lnTo>
                    <a:pt x="13580" y="63979"/>
                  </a:lnTo>
                  <a:lnTo>
                    <a:pt x="12113" y="74144"/>
                  </a:lnTo>
                  <a:lnTo>
                    <a:pt x="8275" y="867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47937" y="2432082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2" y="29855"/>
                  </a:lnTo>
                  <a:lnTo>
                    <a:pt x="7793" y="42695"/>
                  </a:lnTo>
                  <a:lnTo>
                    <a:pt x="8642" y="56823"/>
                  </a:lnTo>
                  <a:lnTo>
                    <a:pt x="9244" y="71943"/>
                  </a:lnTo>
                  <a:lnTo>
                    <a:pt x="9831" y="87632"/>
                  </a:lnTo>
                  <a:lnTo>
                    <a:pt x="10763" y="103371"/>
                  </a:lnTo>
                  <a:lnTo>
                    <a:pt x="12210" y="118871"/>
                  </a:lnTo>
                  <a:lnTo>
                    <a:pt x="14166" y="133885"/>
                  </a:lnTo>
                  <a:lnTo>
                    <a:pt x="16551" y="148126"/>
                  </a:lnTo>
                  <a:lnTo>
                    <a:pt x="19261" y="161522"/>
                  </a:lnTo>
                  <a:lnTo>
                    <a:pt x="22058" y="174290"/>
                  </a:lnTo>
                  <a:lnTo>
                    <a:pt x="24843" y="188411"/>
                  </a:lnTo>
                  <a:lnTo>
                    <a:pt x="27861" y="208477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05823" y="2547896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46126" y="0"/>
                  </a:lnTo>
                  <a:lnTo>
                    <a:pt x="134357" y="0"/>
                  </a:lnTo>
                  <a:lnTo>
                    <a:pt x="121466" y="0"/>
                  </a:lnTo>
                  <a:lnTo>
                    <a:pt x="107618" y="0"/>
                  </a:lnTo>
                  <a:lnTo>
                    <a:pt x="93290" y="0"/>
                  </a:lnTo>
                  <a:lnTo>
                    <a:pt x="78830" y="0"/>
                  </a:lnTo>
                  <a:lnTo>
                    <a:pt x="64617" y="0"/>
                  </a:lnTo>
                  <a:lnTo>
                    <a:pt x="49532" y="0"/>
                  </a:lnTo>
                  <a:lnTo>
                    <a:pt x="300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74279" y="2411026"/>
              <a:ext cx="136872" cy="263213"/>
            </a:xfrm>
            <a:custGeom>
              <a:avLst/>
              <a:gdLst/>
              <a:ahLst/>
              <a:cxnLst/>
              <a:rect l="0" t="0" r="0" b="0"/>
              <a:pathLst>
                <a:path w="136872" h="263213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68"/>
                  </a:lnTo>
                  <a:lnTo>
                    <a:pt x="3864" y="57924"/>
                  </a:lnTo>
                  <a:lnTo>
                    <a:pt x="6181" y="72452"/>
                  </a:lnTo>
                  <a:lnTo>
                    <a:pt x="8847" y="86270"/>
                  </a:lnTo>
                  <a:lnTo>
                    <a:pt x="11771" y="99482"/>
                  </a:lnTo>
                  <a:lnTo>
                    <a:pt x="14878" y="112494"/>
                  </a:lnTo>
                  <a:lnTo>
                    <a:pt x="18113" y="125579"/>
                  </a:lnTo>
                  <a:lnTo>
                    <a:pt x="21437" y="138842"/>
                  </a:lnTo>
                  <a:lnTo>
                    <a:pt x="24821" y="152292"/>
                  </a:lnTo>
                  <a:lnTo>
                    <a:pt x="28242" y="165908"/>
                  </a:lnTo>
                  <a:lnTo>
                    <a:pt x="31523" y="179817"/>
                  </a:lnTo>
                  <a:lnTo>
                    <a:pt x="34346" y="194293"/>
                  </a:lnTo>
                  <a:lnTo>
                    <a:pt x="36585" y="209350"/>
                  </a:lnTo>
                  <a:lnTo>
                    <a:pt x="38561" y="221789"/>
                  </a:lnTo>
                  <a:lnTo>
                    <a:pt x="40665" y="227306"/>
                  </a:lnTo>
                  <a:lnTo>
                    <a:pt x="42871" y="226730"/>
                  </a:lnTo>
                  <a:lnTo>
                    <a:pt x="45255" y="222170"/>
                  </a:lnTo>
                  <a:lnTo>
                    <a:pt x="47870" y="215221"/>
                  </a:lnTo>
                  <a:lnTo>
                    <a:pt x="50721" y="206880"/>
                  </a:lnTo>
                  <a:lnTo>
                    <a:pt x="54262" y="198211"/>
                  </a:lnTo>
                  <a:lnTo>
                    <a:pt x="59373" y="190468"/>
                  </a:lnTo>
                  <a:lnTo>
                    <a:pt x="66390" y="184246"/>
                  </a:lnTo>
                  <a:lnTo>
                    <a:pt x="74694" y="180055"/>
                  </a:lnTo>
                  <a:lnTo>
                    <a:pt x="83036" y="178583"/>
                  </a:lnTo>
                  <a:lnTo>
                    <a:pt x="90683" y="179927"/>
                  </a:lnTo>
                  <a:lnTo>
                    <a:pt x="97593" y="183724"/>
                  </a:lnTo>
                  <a:lnTo>
                    <a:pt x="104141" y="189461"/>
                  </a:lnTo>
                  <a:lnTo>
                    <a:pt x="110606" y="196645"/>
                  </a:lnTo>
                  <a:lnTo>
                    <a:pt x="116818" y="204987"/>
                  </a:lnTo>
                  <a:lnTo>
                    <a:pt x="122830" y="215540"/>
                  </a:lnTo>
                  <a:lnTo>
                    <a:pt x="129175" y="232572"/>
                  </a:lnTo>
                  <a:lnTo>
                    <a:pt x="13687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47182" y="2528054"/>
              <a:ext cx="69254" cy="121922"/>
            </a:xfrm>
            <a:custGeom>
              <a:avLst/>
              <a:gdLst/>
              <a:ahLst/>
              <a:cxnLst/>
              <a:rect l="0" t="0" r="0" b="0"/>
              <a:pathLst>
                <a:path w="69254" h="121922">
                  <a:moveTo>
                    <a:pt x="6082" y="61956"/>
                  </a:moveTo>
                  <a:lnTo>
                    <a:pt x="14816" y="58955"/>
                  </a:lnTo>
                  <a:lnTo>
                    <a:pt x="22523" y="55533"/>
                  </a:lnTo>
                  <a:lnTo>
                    <a:pt x="29925" y="51337"/>
                  </a:lnTo>
                  <a:lnTo>
                    <a:pt x="37186" y="46436"/>
                  </a:lnTo>
                  <a:lnTo>
                    <a:pt x="44364" y="40955"/>
                  </a:lnTo>
                  <a:lnTo>
                    <a:pt x="51472" y="35025"/>
                  </a:lnTo>
                  <a:lnTo>
                    <a:pt x="57871" y="28763"/>
                  </a:lnTo>
                  <a:lnTo>
                    <a:pt x="62344" y="22265"/>
                  </a:lnTo>
                  <a:lnTo>
                    <a:pt x="64378" y="15614"/>
                  </a:lnTo>
                  <a:lnTo>
                    <a:pt x="63943" y="9354"/>
                  </a:lnTo>
                  <a:lnTo>
                    <a:pt x="61142" y="4442"/>
                  </a:lnTo>
                  <a:lnTo>
                    <a:pt x="56298" y="1296"/>
                  </a:lnTo>
                  <a:lnTo>
                    <a:pt x="49997" y="0"/>
                  </a:lnTo>
                  <a:lnTo>
                    <a:pt x="42955" y="568"/>
                  </a:lnTo>
                  <a:lnTo>
                    <a:pt x="35642" y="2807"/>
                  </a:lnTo>
                  <a:lnTo>
                    <a:pt x="28450" y="6563"/>
                  </a:lnTo>
                  <a:lnTo>
                    <a:pt x="21774" y="11817"/>
                  </a:lnTo>
                  <a:lnTo>
                    <a:pt x="15773" y="18424"/>
                  </a:lnTo>
                  <a:lnTo>
                    <a:pt x="10574" y="26298"/>
                  </a:lnTo>
                  <a:lnTo>
                    <a:pt x="6372" y="35485"/>
                  </a:lnTo>
                  <a:lnTo>
                    <a:pt x="3177" y="45883"/>
                  </a:lnTo>
                  <a:lnTo>
                    <a:pt x="1013" y="57119"/>
                  </a:lnTo>
                  <a:lnTo>
                    <a:pt x="0" y="68653"/>
                  </a:lnTo>
                  <a:lnTo>
                    <a:pt x="105" y="80141"/>
                  </a:lnTo>
                  <a:lnTo>
                    <a:pt x="1479" y="91124"/>
                  </a:lnTo>
                  <a:lnTo>
                    <a:pt x="4529" y="100966"/>
                  </a:lnTo>
                  <a:lnTo>
                    <a:pt x="9323" y="109421"/>
                  </a:lnTo>
                  <a:lnTo>
                    <a:pt x="15644" y="116097"/>
                  </a:lnTo>
                  <a:lnTo>
                    <a:pt x="23174" y="120308"/>
                  </a:lnTo>
                  <a:lnTo>
                    <a:pt x="31594" y="121921"/>
                  </a:lnTo>
                  <a:lnTo>
                    <a:pt x="40194" y="121372"/>
                  </a:lnTo>
                  <a:lnTo>
                    <a:pt x="48725" y="119237"/>
                  </a:lnTo>
                  <a:lnTo>
                    <a:pt x="57927" y="114210"/>
                  </a:lnTo>
                  <a:lnTo>
                    <a:pt x="69253" y="104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58549" y="2526839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2971" y="8722"/>
                  </a:lnTo>
                  <a:lnTo>
                    <a:pt x="6293" y="16979"/>
                  </a:lnTo>
                  <a:lnTo>
                    <a:pt x="11534" y="26952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79606" y="2495253"/>
              <a:ext cx="63172" cy="252685"/>
            </a:xfrm>
            <a:custGeom>
              <a:avLst/>
              <a:gdLst/>
              <a:ahLst/>
              <a:cxnLst/>
              <a:rect l="0" t="0" r="0" b="0"/>
              <a:pathLst>
                <a:path w="63172" h="252685">
                  <a:moveTo>
                    <a:pt x="63171" y="0"/>
                  </a:moveTo>
                  <a:lnTo>
                    <a:pt x="60237" y="8802"/>
                  </a:lnTo>
                  <a:lnTo>
                    <a:pt x="57455" y="17148"/>
                  </a:lnTo>
                  <a:lnTo>
                    <a:pt x="54555" y="25852"/>
                  </a:lnTo>
                  <a:lnTo>
                    <a:pt x="51515" y="35146"/>
                  </a:lnTo>
                  <a:lnTo>
                    <a:pt x="48350" y="45289"/>
                  </a:lnTo>
                  <a:lnTo>
                    <a:pt x="45086" y="56334"/>
                  </a:lnTo>
                  <a:lnTo>
                    <a:pt x="41748" y="68174"/>
                  </a:lnTo>
                  <a:lnTo>
                    <a:pt x="38357" y="80644"/>
                  </a:lnTo>
                  <a:lnTo>
                    <a:pt x="34927" y="93587"/>
                  </a:lnTo>
                  <a:lnTo>
                    <a:pt x="31473" y="106869"/>
                  </a:lnTo>
                  <a:lnTo>
                    <a:pt x="28000" y="120391"/>
                  </a:lnTo>
                  <a:lnTo>
                    <a:pt x="24516" y="134075"/>
                  </a:lnTo>
                  <a:lnTo>
                    <a:pt x="21023" y="147703"/>
                  </a:lnTo>
                  <a:lnTo>
                    <a:pt x="17525" y="160934"/>
                  </a:lnTo>
                  <a:lnTo>
                    <a:pt x="14027" y="173612"/>
                  </a:lnTo>
                  <a:lnTo>
                    <a:pt x="10683" y="185880"/>
                  </a:lnTo>
                  <a:lnTo>
                    <a:pt x="7463" y="199601"/>
                  </a:lnTo>
                  <a:lnTo>
                    <a:pt x="4081" y="21933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53305" y="24215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65274" y="2537367"/>
              <a:ext cx="56488" cy="104059"/>
            </a:xfrm>
            <a:custGeom>
              <a:avLst/>
              <a:gdLst/>
              <a:ahLst/>
              <a:cxnLst/>
              <a:rect l="0" t="0" r="0" b="0"/>
              <a:pathLst>
                <a:path w="56488" h="104059">
                  <a:moveTo>
                    <a:pt x="3845" y="63171"/>
                  </a:moveTo>
                  <a:lnTo>
                    <a:pt x="3912" y="74840"/>
                  </a:lnTo>
                  <a:lnTo>
                    <a:pt x="4552" y="85328"/>
                  </a:lnTo>
                  <a:lnTo>
                    <a:pt x="5820" y="95552"/>
                  </a:lnTo>
                  <a:lnTo>
                    <a:pt x="6632" y="102922"/>
                  </a:lnTo>
                  <a:lnTo>
                    <a:pt x="5856" y="104058"/>
                  </a:lnTo>
                  <a:lnTo>
                    <a:pt x="4054" y="100072"/>
                  </a:lnTo>
                  <a:lnTo>
                    <a:pt x="1995" y="92785"/>
                  </a:lnTo>
                  <a:lnTo>
                    <a:pt x="515" y="83705"/>
                  </a:lnTo>
                  <a:lnTo>
                    <a:pt x="0" y="73752"/>
                  </a:lnTo>
                  <a:lnTo>
                    <a:pt x="468" y="63406"/>
                  </a:lnTo>
                  <a:lnTo>
                    <a:pt x="1770" y="52898"/>
                  </a:lnTo>
                  <a:lnTo>
                    <a:pt x="3728" y="42342"/>
                  </a:lnTo>
                  <a:lnTo>
                    <a:pt x="6498" y="32111"/>
                  </a:lnTo>
                  <a:lnTo>
                    <a:pt x="10559" y="22834"/>
                  </a:lnTo>
                  <a:lnTo>
                    <a:pt x="16058" y="14785"/>
                  </a:lnTo>
                  <a:lnTo>
                    <a:pt x="22587" y="8236"/>
                  </a:lnTo>
                  <a:lnTo>
                    <a:pt x="30098" y="3094"/>
                  </a:lnTo>
                  <a:lnTo>
                    <a:pt x="40369" y="29"/>
                  </a:lnTo>
                  <a:lnTo>
                    <a:pt x="564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68946" y="2543271"/>
              <a:ext cx="89687" cy="132388"/>
            </a:xfrm>
            <a:custGeom>
              <a:avLst/>
              <a:gdLst/>
              <a:ahLst/>
              <a:cxnLst/>
              <a:rect l="0" t="0" r="0" b="0"/>
              <a:pathLst>
                <a:path w="89687" h="132388">
                  <a:moveTo>
                    <a:pt x="26515" y="46739"/>
                  </a:moveTo>
                  <a:lnTo>
                    <a:pt x="35316" y="49539"/>
                  </a:lnTo>
                  <a:lnTo>
                    <a:pt x="43663" y="51040"/>
                  </a:lnTo>
                  <a:lnTo>
                    <a:pt x="52353" y="51338"/>
                  </a:lnTo>
                  <a:lnTo>
                    <a:pt x="61128" y="50313"/>
                  </a:lnTo>
                  <a:lnTo>
                    <a:pt x="69326" y="47549"/>
                  </a:lnTo>
                  <a:lnTo>
                    <a:pt x="76598" y="42978"/>
                  </a:lnTo>
                  <a:lnTo>
                    <a:pt x="82443" y="36990"/>
                  </a:lnTo>
                  <a:lnTo>
                    <a:pt x="86078" y="30223"/>
                  </a:lnTo>
                  <a:lnTo>
                    <a:pt x="87284" y="23131"/>
                  </a:lnTo>
                  <a:lnTo>
                    <a:pt x="85989" y="16272"/>
                  </a:lnTo>
                  <a:lnTo>
                    <a:pt x="82012" y="10360"/>
                  </a:lnTo>
                  <a:lnTo>
                    <a:pt x="75527" y="5693"/>
                  </a:lnTo>
                  <a:lnTo>
                    <a:pt x="67126" y="2376"/>
                  </a:lnTo>
                  <a:lnTo>
                    <a:pt x="57595" y="508"/>
                  </a:lnTo>
                  <a:lnTo>
                    <a:pt x="47499" y="0"/>
                  </a:lnTo>
                  <a:lnTo>
                    <a:pt x="37470" y="944"/>
                  </a:lnTo>
                  <a:lnTo>
                    <a:pt x="28278" y="3696"/>
                  </a:lnTo>
                  <a:lnTo>
                    <a:pt x="20254" y="8292"/>
                  </a:lnTo>
                  <a:lnTo>
                    <a:pt x="13530" y="14648"/>
                  </a:lnTo>
                  <a:lnTo>
                    <a:pt x="8222" y="22733"/>
                  </a:lnTo>
                  <a:lnTo>
                    <a:pt x="4245" y="32353"/>
                  </a:lnTo>
                  <a:lnTo>
                    <a:pt x="1538" y="43048"/>
                  </a:lnTo>
                  <a:lnTo>
                    <a:pt x="153" y="54210"/>
                  </a:lnTo>
                  <a:lnTo>
                    <a:pt x="0" y="65450"/>
                  </a:lnTo>
                  <a:lnTo>
                    <a:pt x="1029" y="76434"/>
                  </a:lnTo>
                  <a:lnTo>
                    <a:pt x="3314" y="86810"/>
                  </a:lnTo>
                  <a:lnTo>
                    <a:pt x="6782" y="96449"/>
                  </a:lnTo>
                  <a:lnTo>
                    <a:pt x="11398" y="105244"/>
                  </a:lnTo>
                  <a:lnTo>
                    <a:pt x="17245" y="113014"/>
                  </a:lnTo>
                  <a:lnTo>
                    <a:pt x="24253" y="119752"/>
                  </a:lnTo>
                  <a:lnTo>
                    <a:pt x="32229" y="125278"/>
                  </a:lnTo>
                  <a:lnTo>
                    <a:pt x="40953" y="129169"/>
                  </a:lnTo>
                  <a:lnTo>
                    <a:pt x="50215" y="131346"/>
                  </a:lnTo>
                  <a:lnTo>
                    <a:pt x="59399" y="132178"/>
                  </a:lnTo>
                  <a:lnTo>
                    <a:pt x="68392" y="132387"/>
                  </a:lnTo>
                  <a:lnTo>
                    <a:pt x="77981" y="131991"/>
                  </a:lnTo>
                  <a:lnTo>
                    <a:pt x="89686" y="130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38669" y="2441824"/>
              <a:ext cx="114762" cy="221886"/>
            </a:xfrm>
            <a:custGeom>
              <a:avLst/>
              <a:gdLst/>
              <a:ahLst/>
              <a:cxnLst/>
              <a:rect l="0" t="0" r="0" b="0"/>
              <a:pathLst>
                <a:path w="114762" h="221886">
                  <a:moveTo>
                    <a:pt x="9476" y="221885"/>
                  </a:moveTo>
                  <a:lnTo>
                    <a:pt x="6609" y="210150"/>
                  </a:lnTo>
                  <a:lnTo>
                    <a:pt x="4467" y="199021"/>
                  </a:lnTo>
                  <a:lnTo>
                    <a:pt x="2864" y="187419"/>
                  </a:lnTo>
                  <a:lnTo>
                    <a:pt x="1684" y="175085"/>
                  </a:lnTo>
                  <a:lnTo>
                    <a:pt x="835" y="161776"/>
                  </a:lnTo>
                  <a:lnTo>
                    <a:pt x="242" y="147471"/>
                  </a:lnTo>
                  <a:lnTo>
                    <a:pt x="0" y="132467"/>
                  </a:lnTo>
                  <a:lnTo>
                    <a:pt x="365" y="117253"/>
                  </a:lnTo>
                  <a:lnTo>
                    <a:pt x="1420" y="102136"/>
                  </a:lnTo>
                  <a:lnTo>
                    <a:pt x="2942" y="87224"/>
                  </a:lnTo>
                  <a:lnTo>
                    <a:pt x="4502" y="72526"/>
                  </a:lnTo>
                  <a:lnTo>
                    <a:pt x="5850" y="58013"/>
                  </a:lnTo>
                  <a:lnTo>
                    <a:pt x="7076" y="43810"/>
                  </a:lnTo>
                  <a:lnTo>
                    <a:pt x="8506" y="30186"/>
                  </a:lnTo>
                  <a:lnTo>
                    <a:pt x="10344" y="17282"/>
                  </a:lnTo>
                  <a:lnTo>
                    <a:pt x="13457" y="6556"/>
                  </a:lnTo>
                  <a:lnTo>
                    <a:pt x="18342" y="639"/>
                  </a:lnTo>
                  <a:lnTo>
                    <a:pt x="23778" y="0"/>
                  </a:lnTo>
                  <a:lnTo>
                    <a:pt x="29068" y="3323"/>
                  </a:lnTo>
                  <a:lnTo>
                    <a:pt x="34004" y="9251"/>
                  </a:lnTo>
                  <a:lnTo>
                    <a:pt x="38583" y="16831"/>
                  </a:lnTo>
                  <a:lnTo>
                    <a:pt x="42863" y="25457"/>
                  </a:lnTo>
                  <a:lnTo>
                    <a:pt x="46915" y="34750"/>
                  </a:lnTo>
                  <a:lnTo>
                    <a:pt x="50799" y="44470"/>
                  </a:lnTo>
                  <a:lnTo>
                    <a:pt x="54565" y="54468"/>
                  </a:lnTo>
                  <a:lnTo>
                    <a:pt x="58250" y="64651"/>
                  </a:lnTo>
                  <a:lnTo>
                    <a:pt x="61877" y="75121"/>
                  </a:lnTo>
                  <a:lnTo>
                    <a:pt x="65466" y="86145"/>
                  </a:lnTo>
                  <a:lnTo>
                    <a:pt x="69029" y="97820"/>
                  </a:lnTo>
                  <a:lnTo>
                    <a:pt x="72574" y="109934"/>
                  </a:lnTo>
                  <a:lnTo>
                    <a:pt x="76108" y="122065"/>
                  </a:lnTo>
                  <a:lnTo>
                    <a:pt x="79633" y="133967"/>
                  </a:lnTo>
                  <a:lnTo>
                    <a:pt x="83153" y="145568"/>
                  </a:lnTo>
                  <a:lnTo>
                    <a:pt x="86670" y="156891"/>
                  </a:lnTo>
                  <a:lnTo>
                    <a:pt x="90184" y="167975"/>
                  </a:lnTo>
                  <a:lnTo>
                    <a:pt x="93739" y="178422"/>
                  </a:lnTo>
                  <a:lnTo>
                    <a:pt x="97868" y="188416"/>
                  </a:lnTo>
                  <a:lnTo>
                    <a:pt x="104053" y="198837"/>
                  </a:lnTo>
                  <a:lnTo>
                    <a:pt x="114761" y="211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58673" y="2590010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64831" y="7662"/>
                  </a:lnTo>
                  <a:lnTo>
                    <a:pt x="55844" y="5520"/>
                  </a:lnTo>
                  <a:lnTo>
                    <a:pt x="45868" y="3917"/>
                  </a:lnTo>
                  <a:lnTo>
                    <a:pt x="35536" y="2734"/>
                  </a:lnTo>
                  <a:lnTo>
                    <a:pt x="25199" y="1755"/>
                  </a:lnTo>
                  <a:lnTo>
                    <a:pt x="13945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16601" y="2432082"/>
              <a:ext cx="105286" cy="199869"/>
            </a:xfrm>
            <a:custGeom>
              <a:avLst/>
              <a:gdLst/>
              <a:ahLst/>
              <a:cxnLst/>
              <a:rect l="0" t="0" r="0" b="0"/>
              <a:pathLst>
                <a:path w="105286" h="19986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4" y="112968"/>
                  </a:lnTo>
                  <a:lnTo>
                    <a:pt x="177" y="126614"/>
                  </a:lnTo>
                  <a:lnTo>
                    <a:pt x="826" y="139856"/>
                  </a:lnTo>
                  <a:lnTo>
                    <a:pt x="2088" y="152532"/>
                  </a:lnTo>
                  <a:lnTo>
                    <a:pt x="4259" y="164332"/>
                  </a:lnTo>
                  <a:lnTo>
                    <a:pt x="7852" y="174732"/>
                  </a:lnTo>
                  <a:lnTo>
                    <a:pt x="13019" y="183569"/>
                  </a:lnTo>
                  <a:lnTo>
                    <a:pt x="19762" y="190672"/>
                  </a:lnTo>
                  <a:lnTo>
                    <a:pt x="28107" y="195702"/>
                  </a:lnTo>
                  <a:lnTo>
                    <a:pt x="37897" y="198679"/>
                  </a:lnTo>
                  <a:lnTo>
                    <a:pt x="48638" y="199868"/>
                  </a:lnTo>
                  <a:lnTo>
                    <a:pt x="60856" y="199619"/>
                  </a:lnTo>
                  <a:lnTo>
                    <a:pt x="77857" y="196796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64000" y="2432082"/>
              <a:ext cx="115814" cy="166087"/>
            </a:xfrm>
            <a:custGeom>
              <a:avLst/>
              <a:gdLst/>
              <a:ahLst/>
              <a:cxnLst/>
              <a:rect l="0" t="0" r="0" b="0"/>
              <a:pathLst>
                <a:path w="115814" h="166087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9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4"/>
                  </a:lnTo>
                  <a:lnTo>
                    <a:pt x="13" y="122205"/>
                  </a:lnTo>
                  <a:lnTo>
                    <a:pt x="531" y="135565"/>
                  </a:lnTo>
                  <a:lnTo>
                    <a:pt x="2476" y="146494"/>
                  </a:lnTo>
                  <a:lnTo>
                    <a:pt x="6241" y="154362"/>
                  </a:lnTo>
                  <a:lnTo>
                    <a:pt x="11890" y="159508"/>
                  </a:lnTo>
                  <a:lnTo>
                    <a:pt x="19428" y="162755"/>
                  </a:lnTo>
                  <a:lnTo>
                    <a:pt x="28645" y="164791"/>
                  </a:lnTo>
                  <a:lnTo>
                    <a:pt x="39053" y="165909"/>
                  </a:lnTo>
                  <a:lnTo>
                    <a:pt x="50014" y="166086"/>
                  </a:lnTo>
                  <a:lnTo>
                    <a:pt x="61110" y="165370"/>
                  </a:lnTo>
                  <a:lnTo>
                    <a:pt x="71894" y="164055"/>
                  </a:lnTo>
                  <a:lnTo>
                    <a:pt x="82960" y="162493"/>
                  </a:lnTo>
                  <a:lnTo>
                    <a:pt x="96392" y="160547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74445" y="2726719"/>
              <a:ext cx="73701" cy="64541"/>
            </a:xfrm>
            <a:custGeom>
              <a:avLst/>
              <a:gdLst/>
              <a:ahLst/>
              <a:cxnLst/>
              <a:rect l="0" t="0" r="0" b="0"/>
              <a:pathLst>
                <a:path w="73701" h="64541">
                  <a:moveTo>
                    <a:pt x="0" y="31747"/>
                  </a:moveTo>
                  <a:lnTo>
                    <a:pt x="2934" y="40548"/>
                  </a:lnTo>
                  <a:lnTo>
                    <a:pt x="5716" y="48895"/>
                  </a:lnTo>
                  <a:lnTo>
                    <a:pt x="8591" y="57517"/>
                  </a:lnTo>
                  <a:lnTo>
                    <a:pt x="10679" y="63783"/>
                  </a:lnTo>
                  <a:lnTo>
                    <a:pt x="10931" y="64540"/>
                  </a:lnTo>
                  <a:lnTo>
                    <a:pt x="9808" y="61133"/>
                  </a:lnTo>
                  <a:lnTo>
                    <a:pt x="8317" y="55277"/>
                  </a:lnTo>
                  <a:lnTo>
                    <a:pt x="7709" y="48268"/>
                  </a:lnTo>
                  <a:lnTo>
                    <a:pt x="8577" y="40843"/>
                  </a:lnTo>
                  <a:lnTo>
                    <a:pt x="10944" y="33342"/>
                  </a:lnTo>
                  <a:lnTo>
                    <a:pt x="14586" y="25895"/>
                  </a:lnTo>
                  <a:lnTo>
                    <a:pt x="19221" y="18551"/>
                  </a:lnTo>
                  <a:lnTo>
                    <a:pt x="24752" y="11800"/>
                  </a:lnTo>
                  <a:lnTo>
                    <a:pt x="31279" y="6545"/>
                  </a:lnTo>
                  <a:lnTo>
                    <a:pt x="38810" y="3157"/>
                  </a:lnTo>
                  <a:lnTo>
                    <a:pt x="47412" y="976"/>
                  </a:lnTo>
                  <a:lnTo>
                    <a:pt x="58348" y="0"/>
                  </a:lnTo>
                  <a:lnTo>
                    <a:pt x="73700" y="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32373" y="277952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96" y="11693"/>
                  </a:lnTo>
                  <a:lnTo>
                    <a:pt x="950" y="23272"/>
                  </a:lnTo>
                  <a:lnTo>
                    <a:pt x="3825" y="38485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32373" y="2684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85015" y="2754224"/>
              <a:ext cx="92108" cy="235870"/>
            </a:xfrm>
            <a:custGeom>
              <a:avLst/>
              <a:gdLst/>
              <a:ahLst/>
              <a:cxnLst/>
              <a:rect l="0" t="0" r="0" b="0"/>
              <a:pathLst>
                <a:path w="92108" h="235870">
                  <a:moveTo>
                    <a:pt x="84228" y="46356"/>
                  </a:moveTo>
                  <a:lnTo>
                    <a:pt x="81228" y="34755"/>
                  </a:lnTo>
                  <a:lnTo>
                    <a:pt x="77805" y="24907"/>
                  </a:lnTo>
                  <a:lnTo>
                    <a:pt x="73609" y="15920"/>
                  </a:lnTo>
                  <a:lnTo>
                    <a:pt x="68709" y="8169"/>
                  </a:lnTo>
                  <a:lnTo>
                    <a:pt x="63227" y="2736"/>
                  </a:lnTo>
                  <a:lnTo>
                    <a:pt x="57301" y="30"/>
                  </a:lnTo>
                  <a:lnTo>
                    <a:pt x="51212" y="0"/>
                  </a:lnTo>
                  <a:lnTo>
                    <a:pt x="45362" y="2484"/>
                  </a:lnTo>
                  <a:lnTo>
                    <a:pt x="39960" y="7116"/>
                  </a:lnTo>
                  <a:lnTo>
                    <a:pt x="35353" y="13444"/>
                  </a:lnTo>
                  <a:lnTo>
                    <a:pt x="32089" y="21037"/>
                  </a:lnTo>
                  <a:lnTo>
                    <a:pt x="30351" y="29533"/>
                  </a:lnTo>
                  <a:lnTo>
                    <a:pt x="30320" y="38333"/>
                  </a:lnTo>
                  <a:lnTo>
                    <a:pt x="32344" y="46627"/>
                  </a:lnTo>
                  <a:lnTo>
                    <a:pt x="36406" y="54002"/>
                  </a:lnTo>
                  <a:lnTo>
                    <a:pt x="42047" y="59935"/>
                  </a:lnTo>
                  <a:lnTo>
                    <a:pt x="48580" y="63640"/>
                  </a:lnTo>
                  <a:lnTo>
                    <a:pt x="55539" y="64945"/>
                  </a:lnTo>
                  <a:lnTo>
                    <a:pt x="63192" y="65520"/>
                  </a:lnTo>
                  <a:lnTo>
                    <a:pt x="71197" y="67761"/>
                  </a:lnTo>
                  <a:lnTo>
                    <a:pt x="77776" y="72145"/>
                  </a:lnTo>
                  <a:lnTo>
                    <a:pt x="82224" y="78702"/>
                  </a:lnTo>
                  <a:lnTo>
                    <a:pt x="84643" y="87194"/>
                  </a:lnTo>
                  <a:lnTo>
                    <a:pt x="85728" y="97083"/>
                  </a:lnTo>
                  <a:lnTo>
                    <a:pt x="86498" y="107680"/>
                  </a:lnTo>
                  <a:lnTo>
                    <a:pt x="87553" y="118538"/>
                  </a:lnTo>
                  <a:lnTo>
                    <a:pt x="88933" y="129601"/>
                  </a:lnTo>
                  <a:lnTo>
                    <a:pt x="90326" y="141093"/>
                  </a:lnTo>
                  <a:lnTo>
                    <a:pt x="91515" y="153112"/>
                  </a:lnTo>
                  <a:lnTo>
                    <a:pt x="92107" y="165302"/>
                  </a:lnTo>
                  <a:lnTo>
                    <a:pt x="91506" y="176961"/>
                  </a:lnTo>
                  <a:lnTo>
                    <a:pt x="89493" y="187726"/>
                  </a:lnTo>
                  <a:lnTo>
                    <a:pt x="86020" y="197412"/>
                  </a:lnTo>
                  <a:lnTo>
                    <a:pt x="81020" y="205846"/>
                  </a:lnTo>
                  <a:lnTo>
                    <a:pt x="74616" y="213068"/>
                  </a:lnTo>
                  <a:lnTo>
                    <a:pt x="66893" y="219105"/>
                  </a:lnTo>
                  <a:lnTo>
                    <a:pt x="57816" y="223877"/>
                  </a:lnTo>
                  <a:lnTo>
                    <a:pt x="47507" y="227462"/>
                  </a:lnTo>
                  <a:lnTo>
                    <a:pt x="36799" y="230064"/>
                  </a:lnTo>
                  <a:lnTo>
                    <a:pt x="26086" y="232185"/>
                  </a:lnTo>
                  <a:lnTo>
                    <a:pt x="14432" y="234013"/>
                  </a:lnTo>
                  <a:lnTo>
                    <a:pt x="0" y="235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21886" y="2642653"/>
              <a:ext cx="115814" cy="189513"/>
            </a:xfrm>
            <a:custGeom>
              <a:avLst/>
              <a:gdLst/>
              <a:ahLst/>
              <a:cxnLst/>
              <a:rect l="0" t="0" r="0" b="0"/>
              <a:pathLst>
                <a:path w="115814" h="189513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7" y="72731"/>
                  </a:lnTo>
                  <a:lnTo>
                    <a:pt x="11770" y="83574"/>
                  </a:lnTo>
                  <a:lnTo>
                    <a:pt x="14877" y="94316"/>
                  </a:lnTo>
                  <a:lnTo>
                    <a:pt x="18108" y="104994"/>
                  </a:lnTo>
                  <a:lnTo>
                    <a:pt x="21259" y="115792"/>
                  </a:lnTo>
                  <a:lnTo>
                    <a:pt x="23994" y="127034"/>
                  </a:lnTo>
                  <a:lnTo>
                    <a:pt x="26175" y="138763"/>
                  </a:lnTo>
                  <a:lnTo>
                    <a:pt x="28109" y="147541"/>
                  </a:lnTo>
                  <a:lnTo>
                    <a:pt x="30182" y="149433"/>
                  </a:lnTo>
                  <a:lnTo>
                    <a:pt x="32377" y="146310"/>
                  </a:lnTo>
                  <a:lnTo>
                    <a:pt x="35096" y="140540"/>
                  </a:lnTo>
                  <a:lnTo>
                    <a:pt x="39001" y="133981"/>
                  </a:lnTo>
                  <a:lnTo>
                    <a:pt x="44336" y="127619"/>
                  </a:lnTo>
                  <a:lnTo>
                    <a:pt x="50835" y="122291"/>
                  </a:lnTo>
                  <a:lnTo>
                    <a:pt x="57944" y="118954"/>
                  </a:lnTo>
                  <a:lnTo>
                    <a:pt x="65269" y="117920"/>
                  </a:lnTo>
                  <a:lnTo>
                    <a:pt x="72453" y="119150"/>
                  </a:lnTo>
                  <a:lnTo>
                    <a:pt x="79115" y="122545"/>
                  </a:lnTo>
                  <a:lnTo>
                    <a:pt x="85107" y="127822"/>
                  </a:lnTo>
                  <a:lnTo>
                    <a:pt x="90469" y="134597"/>
                  </a:lnTo>
                  <a:lnTo>
                    <a:pt x="95311" y="142497"/>
                  </a:lnTo>
                  <a:lnTo>
                    <a:pt x="99753" y="151197"/>
                  </a:lnTo>
                  <a:lnTo>
                    <a:pt x="103753" y="160000"/>
                  </a:lnTo>
                  <a:lnTo>
                    <a:pt x="107493" y="168696"/>
                  </a:lnTo>
                  <a:lnTo>
                    <a:pt x="111307" y="178042"/>
                  </a:lnTo>
                  <a:lnTo>
                    <a:pt x="115813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69285" y="2600538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67" y="14535"/>
                  </a:lnTo>
                  <a:lnTo>
                    <a:pt x="706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72" y="74806"/>
                  </a:lnTo>
                  <a:lnTo>
                    <a:pt x="8043" y="87302"/>
                  </a:lnTo>
                  <a:lnTo>
                    <a:pt x="9502" y="99692"/>
                  </a:lnTo>
                  <a:lnTo>
                    <a:pt x="11335" y="111772"/>
                  </a:lnTo>
                  <a:lnTo>
                    <a:pt x="13566" y="123664"/>
                  </a:lnTo>
                  <a:lnTo>
                    <a:pt x="16142" y="135714"/>
                  </a:lnTo>
                  <a:lnTo>
                    <a:pt x="18984" y="148109"/>
                  </a:lnTo>
                  <a:lnTo>
                    <a:pt x="21871" y="160656"/>
                  </a:lnTo>
                  <a:lnTo>
                    <a:pt x="24728" y="174307"/>
                  </a:lnTo>
                  <a:lnTo>
                    <a:pt x="27804" y="192502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06114" y="266370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068" y="0"/>
                  </a:lnTo>
                  <a:lnTo>
                    <a:pt x="113299" y="1"/>
                  </a:lnTo>
                  <a:lnTo>
                    <a:pt x="100409" y="5"/>
                  </a:lnTo>
                  <a:lnTo>
                    <a:pt x="86560" y="178"/>
                  </a:lnTo>
                  <a:lnTo>
                    <a:pt x="72232" y="826"/>
                  </a:lnTo>
                  <a:lnTo>
                    <a:pt x="57781" y="2075"/>
                  </a:lnTo>
                  <a:lnTo>
                    <a:pt x="43972" y="3736"/>
                  </a:lnTo>
                  <a:lnTo>
                    <a:pt x="30690" y="5563"/>
                  </a:lnTo>
                  <a:lnTo>
                    <a:pt x="1677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95626" y="2768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063792" y="210569"/>
            <a:ext cx="1222802" cy="810696"/>
            <a:chOff x="3063792" y="210569"/>
            <a:chExt cx="1222802" cy="810696"/>
          </a:xfrm>
        </p:grpSpPr>
        <p:sp>
          <p:nvSpPr>
            <p:cNvPr id="104" name="Freeform 103"/>
            <p:cNvSpPr/>
            <p:nvPr/>
          </p:nvSpPr>
          <p:spPr>
            <a:xfrm>
              <a:off x="3116435" y="30532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0214" y="15653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63792" y="214611"/>
              <a:ext cx="160339" cy="132830"/>
            </a:xfrm>
            <a:custGeom>
              <a:avLst/>
              <a:gdLst/>
              <a:ahLst/>
              <a:cxnLst/>
              <a:rect l="0" t="0" r="0" b="0"/>
              <a:pathLst>
                <a:path w="160339" h="132830">
                  <a:moveTo>
                    <a:pt x="0" y="80186"/>
                  </a:moveTo>
                  <a:lnTo>
                    <a:pt x="9576" y="48904"/>
                  </a:lnTo>
                  <a:lnTo>
                    <a:pt x="39404" y="10499"/>
                  </a:lnTo>
                  <a:lnTo>
                    <a:pt x="59237" y="2421"/>
                  </a:lnTo>
                  <a:lnTo>
                    <a:pt x="82480" y="0"/>
                  </a:lnTo>
                  <a:lnTo>
                    <a:pt x="104508" y="2824"/>
                  </a:lnTo>
                  <a:lnTo>
                    <a:pt x="136641" y="16580"/>
                  </a:lnTo>
                  <a:lnTo>
                    <a:pt x="151586" y="32030"/>
                  </a:lnTo>
                  <a:lnTo>
                    <a:pt x="157210" y="41063"/>
                  </a:lnTo>
                  <a:lnTo>
                    <a:pt x="160338" y="60459"/>
                  </a:lnTo>
                  <a:lnTo>
                    <a:pt x="156660" y="80777"/>
                  </a:lnTo>
                  <a:lnTo>
                    <a:pt x="147225" y="101506"/>
                  </a:lnTo>
                  <a:lnTo>
                    <a:pt x="132114" y="116178"/>
                  </a:lnTo>
                  <a:lnTo>
                    <a:pt x="114869" y="125429"/>
                  </a:lnTo>
                  <a:lnTo>
                    <a:pt x="84228" y="132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29757" y="368497"/>
              <a:ext cx="82094" cy="96918"/>
            </a:xfrm>
            <a:custGeom>
              <a:avLst/>
              <a:gdLst/>
              <a:ahLst/>
              <a:cxnLst/>
              <a:rect l="0" t="0" r="0" b="0"/>
              <a:pathLst>
                <a:path w="82094" h="96918">
                  <a:moveTo>
                    <a:pt x="76191" y="10528"/>
                  </a:moveTo>
                  <a:lnTo>
                    <a:pt x="23163" y="25183"/>
                  </a:lnTo>
                  <a:lnTo>
                    <a:pt x="15103" y="30826"/>
                  </a:lnTo>
                  <a:lnTo>
                    <a:pt x="3027" y="46456"/>
                  </a:lnTo>
                  <a:lnTo>
                    <a:pt x="0" y="65101"/>
                  </a:lnTo>
                  <a:lnTo>
                    <a:pt x="830" y="74986"/>
                  </a:lnTo>
                  <a:lnTo>
                    <a:pt x="4894" y="82746"/>
                  </a:lnTo>
                  <a:lnTo>
                    <a:pt x="18767" y="94488"/>
                  </a:lnTo>
                  <a:lnTo>
                    <a:pt x="27380" y="96917"/>
                  </a:lnTo>
                  <a:lnTo>
                    <a:pt x="46308" y="96497"/>
                  </a:lnTo>
                  <a:lnTo>
                    <a:pt x="63300" y="89291"/>
                  </a:lnTo>
                  <a:lnTo>
                    <a:pt x="71106" y="84094"/>
                  </a:lnTo>
                  <a:lnTo>
                    <a:pt x="76310" y="75949"/>
                  </a:lnTo>
                  <a:lnTo>
                    <a:pt x="82093" y="54422"/>
                  </a:lnTo>
                  <a:lnTo>
                    <a:pt x="81295" y="44470"/>
                  </a:lnTo>
                  <a:lnTo>
                    <a:pt x="74170" y="27174"/>
                  </a:lnTo>
                  <a:lnTo>
                    <a:pt x="551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37533" y="242155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16789" y="63450"/>
                  </a:lnTo>
                  <a:lnTo>
                    <a:pt x="19793" y="110957"/>
                  </a:lnTo>
                  <a:lnTo>
                    <a:pt x="20683" y="160908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16518" y="357968"/>
              <a:ext cx="63172" cy="5591"/>
            </a:xfrm>
            <a:custGeom>
              <a:avLst/>
              <a:gdLst/>
              <a:ahLst/>
              <a:cxnLst/>
              <a:rect l="0" t="0" r="0" b="0"/>
              <a:pathLst>
                <a:path w="63172" h="5591">
                  <a:moveTo>
                    <a:pt x="63171" y="0"/>
                  </a:moveTo>
                  <a:lnTo>
                    <a:pt x="46403" y="5590"/>
                  </a:lnTo>
                  <a:lnTo>
                    <a:pt x="28812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79730" y="210569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14573" y="42692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79730" y="210569"/>
              <a:ext cx="105286" cy="263214"/>
            </a:xfrm>
            <a:custGeom>
              <a:avLst/>
              <a:gdLst/>
              <a:ahLst/>
              <a:cxnLst/>
              <a:rect l="0" t="0" r="0" b="0"/>
              <a:pathLst>
                <a:path w="105286" h="263214">
                  <a:moveTo>
                    <a:pt x="105285" y="0"/>
                  </a:moveTo>
                  <a:lnTo>
                    <a:pt x="77774" y="53875"/>
                  </a:lnTo>
                  <a:lnTo>
                    <a:pt x="56202" y="115922"/>
                  </a:lnTo>
                  <a:lnTo>
                    <a:pt x="35099" y="178994"/>
                  </a:lnTo>
                  <a:lnTo>
                    <a:pt x="23398" y="209403"/>
                  </a:lnTo>
                  <a:lnTo>
                    <a:pt x="7973" y="23375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68682" y="356069"/>
              <a:ext cx="121619" cy="138771"/>
            </a:xfrm>
            <a:custGeom>
              <a:avLst/>
              <a:gdLst/>
              <a:ahLst/>
              <a:cxnLst/>
              <a:rect l="0" t="0" r="0" b="0"/>
              <a:pathLst>
                <a:path w="121619" h="138771">
                  <a:moveTo>
                    <a:pt x="16333" y="44013"/>
                  </a:moveTo>
                  <a:lnTo>
                    <a:pt x="53811" y="52347"/>
                  </a:lnTo>
                  <a:lnTo>
                    <a:pt x="88659" y="50772"/>
                  </a:lnTo>
                  <a:lnTo>
                    <a:pt x="99645" y="48519"/>
                  </a:lnTo>
                  <a:lnTo>
                    <a:pt x="105800" y="42338"/>
                  </a:lnTo>
                  <a:lnTo>
                    <a:pt x="108733" y="33538"/>
                  </a:lnTo>
                  <a:lnTo>
                    <a:pt x="109518" y="22992"/>
                  </a:lnTo>
                  <a:lnTo>
                    <a:pt x="106533" y="14791"/>
                  </a:lnTo>
                  <a:lnTo>
                    <a:pt x="93857" y="2560"/>
                  </a:lnTo>
                  <a:lnTo>
                    <a:pt x="85563" y="0"/>
                  </a:lnTo>
                  <a:lnTo>
                    <a:pt x="66989" y="275"/>
                  </a:lnTo>
                  <a:lnTo>
                    <a:pt x="36802" y="7007"/>
                  </a:lnTo>
                  <a:lnTo>
                    <a:pt x="11219" y="22000"/>
                  </a:lnTo>
                  <a:lnTo>
                    <a:pt x="5905" y="30508"/>
                  </a:lnTo>
                  <a:lnTo>
                    <a:pt x="0" y="52439"/>
                  </a:lnTo>
                  <a:lnTo>
                    <a:pt x="2265" y="85504"/>
                  </a:lnTo>
                  <a:lnTo>
                    <a:pt x="10471" y="103788"/>
                  </a:lnTo>
                  <a:lnTo>
                    <a:pt x="15934" y="111939"/>
                  </a:lnTo>
                  <a:lnTo>
                    <a:pt x="31364" y="124115"/>
                  </a:lnTo>
                  <a:lnTo>
                    <a:pt x="51089" y="132257"/>
                  </a:lnTo>
                  <a:lnTo>
                    <a:pt x="95641" y="137483"/>
                  </a:lnTo>
                  <a:lnTo>
                    <a:pt x="121618" y="138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84988" y="347440"/>
              <a:ext cx="128070" cy="157928"/>
            </a:xfrm>
            <a:custGeom>
              <a:avLst/>
              <a:gdLst/>
              <a:ahLst/>
              <a:cxnLst/>
              <a:rect l="0" t="0" r="0" b="0"/>
              <a:pathLst>
                <a:path w="128070" h="157928">
                  <a:moveTo>
                    <a:pt x="94825" y="0"/>
                  </a:moveTo>
                  <a:lnTo>
                    <a:pt x="55137" y="2340"/>
                  </a:lnTo>
                  <a:lnTo>
                    <a:pt x="23015" y="16811"/>
                  </a:lnTo>
                  <a:lnTo>
                    <a:pt x="5978" y="29308"/>
                  </a:lnTo>
                  <a:lnTo>
                    <a:pt x="1668" y="37086"/>
                  </a:lnTo>
                  <a:lnTo>
                    <a:pt x="0" y="55087"/>
                  </a:lnTo>
                  <a:lnTo>
                    <a:pt x="3532" y="60121"/>
                  </a:lnTo>
                  <a:lnTo>
                    <a:pt x="9396" y="62308"/>
                  </a:lnTo>
                  <a:lnTo>
                    <a:pt x="72392" y="66215"/>
                  </a:lnTo>
                  <a:lnTo>
                    <a:pt x="93044" y="72713"/>
                  </a:lnTo>
                  <a:lnTo>
                    <a:pt x="110021" y="83399"/>
                  </a:lnTo>
                  <a:lnTo>
                    <a:pt x="122246" y="99067"/>
                  </a:lnTo>
                  <a:lnTo>
                    <a:pt x="127144" y="108159"/>
                  </a:lnTo>
                  <a:lnTo>
                    <a:pt x="128069" y="116560"/>
                  </a:lnTo>
                  <a:lnTo>
                    <a:pt x="122859" y="132133"/>
                  </a:lnTo>
                  <a:lnTo>
                    <a:pt x="109624" y="143734"/>
                  </a:lnTo>
                  <a:lnTo>
                    <a:pt x="88681" y="153722"/>
                  </a:lnTo>
                  <a:lnTo>
                    <a:pt x="7376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42431" y="715937"/>
              <a:ext cx="5590" cy="178986"/>
            </a:xfrm>
            <a:custGeom>
              <a:avLst/>
              <a:gdLst/>
              <a:ahLst/>
              <a:cxnLst/>
              <a:rect l="0" t="0" r="0" b="0"/>
              <a:pathLst>
                <a:path w="5590" h="1789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386" y="141094"/>
                  </a:lnTo>
                  <a:lnTo>
                    <a:pt x="558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74321" y="671139"/>
              <a:ext cx="284270" cy="230339"/>
            </a:xfrm>
            <a:custGeom>
              <a:avLst/>
              <a:gdLst/>
              <a:ahLst/>
              <a:cxnLst/>
              <a:rect l="0" t="0" r="0" b="0"/>
              <a:pathLst>
                <a:path w="284270" h="230339">
                  <a:moveTo>
                    <a:pt x="0" y="65855"/>
                  </a:moveTo>
                  <a:lnTo>
                    <a:pt x="20243" y="21893"/>
                  </a:lnTo>
                  <a:lnTo>
                    <a:pt x="35903" y="8102"/>
                  </a:lnTo>
                  <a:lnTo>
                    <a:pt x="44992" y="2787"/>
                  </a:lnTo>
                  <a:lnTo>
                    <a:pt x="67570" y="0"/>
                  </a:lnTo>
                  <a:lnTo>
                    <a:pt x="114602" y="7743"/>
                  </a:lnTo>
                  <a:lnTo>
                    <a:pt x="123195" y="13076"/>
                  </a:lnTo>
                  <a:lnTo>
                    <a:pt x="135862" y="28360"/>
                  </a:lnTo>
                  <a:lnTo>
                    <a:pt x="149570" y="56695"/>
                  </a:lnTo>
                  <a:lnTo>
                    <a:pt x="155451" y="92907"/>
                  </a:lnTo>
                  <a:lnTo>
                    <a:pt x="150588" y="113363"/>
                  </a:lnTo>
                  <a:lnTo>
                    <a:pt x="146015" y="122094"/>
                  </a:lnTo>
                  <a:lnTo>
                    <a:pt x="144054" y="141153"/>
                  </a:lnTo>
                  <a:lnTo>
                    <a:pt x="148252" y="160152"/>
                  </a:lnTo>
                  <a:lnTo>
                    <a:pt x="170011" y="191413"/>
                  </a:lnTo>
                  <a:lnTo>
                    <a:pt x="202428" y="220119"/>
                  </a:lnTo>
                  <a:lnTo>
                    <a:pt x="225279" y="228003"/>
                  </a:lnTo>
                  <a:lnTo>
                    <a:pt x="248693" y="230338"/>
                  </a:lnTo>
                  <a:lnTo>
                    <a:pt x="284269" y="22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30144" y="750759"/>
              <a:ext cx="99931" cy="144164"/>
            </a:xfrm>
            <a:custGeom>
              <a:avLst/>
              <a:gdLst/>
              <a:ahLst/>
              <a:cxnLst/>
              <a:rect l="0" t="0" r="0" b="0"/>
              <a:pathLst>
                <a:path w="99931" h="144164">
                  <a:moveTo>
                    <a:pt x="38975" y="59935"/>
                  </a:moveTo>
                  <a:lnTo>
                    <a:pt x="76453" y="51602"/>
                  </a:lnTo>
                  <a:lnTo>
                    <a:pt x="88527" y="50870"/>
                  </a:lnTo>
                  <a:lnTo>
                    <a:pt x="95406" y="45703"/>
                  </a:lnTo>
                  <a:lnTo>
                    <a:pt x="98823" y="37579"/>
                  </a:lnTo>
                  <a:lnTo>
                    <a:pt x="99930" y="27483"/>
                  </a:lnTo>
                  <a:lnTo>
                    <a:pt x="97159" y="19583"/>
                  </a:lnTo>
                  <a:lnTo>
                    <a:pt x="84721" y="7686"/>
                  </a:lnTo>
                  <a:lnTo>
                    <a:pt x="64376" y="1618"/>
                  </a:lnTo>
                  <a:lnTo>
                    <a:pt x="52399" y="0"/>
                  </a:lnTo>
                  <a:lnTo>
                    <a:pt x="32853" y="4441"/>
                  </a:lnTo>
                  <a:lnTo>
                    <a:pt x="24365" y="8901"/>
                  </a:lnTo>
                  <a:lnTo>
                    <a:pt x="11814" y="23215"/>
                  </a:lnTo>
                  <a:lnTo>
                    <a:pt x="3507" y="42445"/>
                  </a:lnTo>
                  <a:lnTo>
                    <a:pt x="0" y="78409"/>
                  </a:lnTo>
                  <a:lnTo>
                    <a:pt x="3325" y="100901"/>
                  </a:lnTo>
                  <a:lnTo>
                    <a:pt x="14942" y="119476"/>
                  </a:lnTo>
                  <a:lnTo>
                    <a:pt x="22953" y="127705"/>
                  </a:lnTo>
                  <a:lnTo>
                    <a:pt x="41213" y="136848"/>
                  </a:lnTo>
                  <a:lnTo>
                    <a:pt x="70560" y="144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81894" y="762970"/>
              <a:ext cx="123428" cy="258295"/>
            </a:xfrm>
            <a:custGeom>
              <a:avLst/>
              <a:gdLst/>
              <a:ahLst/>
              <a:cxnLst/>
              <a:rect l="0" t="0" r="0" b="0"/>
              <a:pathLst>
                <a:path w="123428" h="258295">
                  <a:moveTo>
                    <a:pt x="66209" y="79309"/>
                  </a:moveTo>
                  <a:lnTo>
                    <a:pt x="77388" y="68131"/>
                  </a:lnTo>
                  <a:lnTo>
                    <a:pt x="82876" y="50165"/>
                  </a:lnTo>
                  <a:lnTo>
                    <a:pt x="84339" y="38823"/>
                  </a:lnTo>
                  <a:lnTo>
                    <a:pt x="79726" y="19981"/>
                  </a:lnTo>
                  <a:lnTo>
                    <a:pt x="75221" y="11681"/>
                  </a:lnTo>
                  <a:lnTo>
                    <a:pt x="67537" y="6148"/>
                  </a:lnTo>
                  <a:lnTo>
                    <a:pt x="46523" y="0"/>
                  </a:lnTo>
                  <a:lnTo>
                    <a:pt x="36707" y="700"/>
                  </a:lnTo>
                  <a:lnTo>
                    <a:pt x="19562" y="7717"/>
                  </a:lnTo>
                  <a:lnTo>
                    <a:pt x="7262" y="21754"/>
                  </a:lnTo>
                  <a:lnTo>
                    <a:pt x="2345" y="30411"/>
                  </a:lnTo>
                  <a:lnTo>
                    <a:pt x="0" y="49388"/>
                  </a:lnTo>
                  <a:lnTo>
                    <a:pt x="1013" y="59362"/>
                  </a:lnTo>
                  <a:lnTo>
                    <a:pt x="5198" y="67181"/>
                  </a:lnTo>
                  <a:lnTo>
                    <a:pt x="19206" y="78988"/>
                  </a:lnTo>
                  <a:lnTo>
                    <a:pt x="27854" y="81435"/>
                  </a:lnTo>
                  <a:lnTo>
                    <a:pt x="46823" y="81034"/>
                  </a:lnTo>
                  <a:lnTo>
                    <a:pt x="54455" y="76949"/>
                  </a:lnTo>
                  <a:lnTo>
                    <a:pt x="66054" y="63053"/>
                  </a:lnTo>
                  <a:lnTo>
                    <a:pt x="71955" y="61453"/>
                  </a:lnTo>
                  <a:lnTo>
                    <a:pt x="78229" y="63895"/>
                  </a:lnTo>
                  <a:lnTo>
                    <a:pt x="84751" y="69033"/>
                  </a:lnTo>
                  <a:lnTo>
                    <a:pt x="95117" y="87220"/>
                  </a:lnTo>
                  <a:lnTo>
                    <a:pt x="114990" y="143305"/>
                  </a:lnTo>
                  <a:lnTo>
                    <a:pt x="123427" y="182369"/>
                  </a:lnTo>
                  <a:lnTo>
                    <a:pt x="121665" y="209732"/>
                  </a:lnTo>
                  <a:lnTo>
                    <a:pt x="113863" y="231251"/>
                  </a:lnTo>
                  <a:lnTo>
                    <a:pt x="108507" y="240265"/>
                  </a:lnTo>
                  <a:lnTo>
                    <a:pt x="100257" y="246275"/>
                  </a:lnTo>
                  <a:lnTo>
                    <a:pt x="67459" y="254733"/>
                  </a:lnTo>
                  <a:lnTo>
                    <a:pt x="24095" y="258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74445" y="758051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63958" y="663295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34329" y="57753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53430" y="663295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136870" y="0"/>
                  </a:moveTo>
                  <a:lnTo>
                    <a:pt x="121229" y="17981"/>
                  </a:lnTo>
                  <a:lnTo>
                    <a:pt x="91197" y="75523"/>
                  </a:lnTo>
                  <a:lnTo>
                    <a:pt x="65056" y="135493"/>
                  </a:lnTo>
                  <a:lnTo>
                    <a:pt x="39704" y="18933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52307" y="808057"/>
              <a:ext cx="113505" cy="128980"/>
            </a:xfrm>
            <a:custGeom>
              <a:avLst/>
              <a:gdLst/>
              <a:ahLst/>
              <a:cxnLst/>
              <a:rect l="0" t="0" r="0" b="0"/>
              <a:pathLst>
                <a:path w="113505" h="128980">
                  <a:moveTo>
                    <a:pt x="16936" y="55279"/>
                  </a:moveTo>
                  <a:lnTo>
                    <a:pt x="28115" y="66458"/>
                  </a:lnTo>
                  <a:lnTo>
                    <a:pt x="46081" y="71946"/>
                  </a:lnTo>
                  <a:lnTo>
                    <a:pt x="68494" y="73215"/>
                  </a:lnTo>
                  <a:lnTo>
                    <a:pt x="90153" y="69880"/>
                  </a:lnTo>
                  <a:lnTo>
                    <a:pt x="98503" y="65013"/>
                  </a:lnTo>
                  <a:lnTo>
                    <a:pt x="110900" y="50247"/>
                  </a:lnTo>
                  <a:lnTo>
                    <a:pt x="113504" y="41396"/>
                  </a:lnTo>
                  <a:lnTo>
                    <a:pt x="113277" y="22203"/>
                  </a:lnTo>
                  <a:lnTo>
                    <a:pt x="109240" y="14511"/>
                  </a:lnTo>
                  <a:lnTo>
                    <a:pt x="95395" y="2845"/>
                  </a:lnTo>
                  <a:lnTo>
                    <a:pt x="74423" y="0"/>
                  </a:lnTo>
                  <a:lnTo>
                    <a:pt x="51845" y="3804"/>
                  </a:lnTo>
                  <a:lnTo>
                    <a:pt x="34011" y="13294"/>
                  </a:lnTo>
                  <a:lnTo>
                    <a:pt x="10817" y="37380"/>
                  </a:lnTo>
                  <a:lnTo>
                    <a:pt x="2518" y="59802"/>
                  </a:lnTo>
                  <a:lnTo>
                    <a:pt x="0" y="84196"/>
                  </a:lnTo>
                  <a:lnTo>
                    <a:pt x="2780" y="106736"/>
                  </a:lnTo>
                  <a:lnTo>
                    <a:pt x="8669" y="114150"/>
                  </a:lnTo>
                  <a:lnTo>
                    <a:pt x="27689" y="122388"/>
                  </a:lnTo>
                  <a:lnTo>
                    <a:pt x="80107" y="1289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77993" y="773519"/>
              <a:ext cx="108601" cy="163518"/>
            </a:xfrm>
            <a:custGeom>
              <a:avLst/>
              <a:gdLst/>
              <a:ahLst/>
              <a:cxnLst/>
              <a:rect l="0" t="0" r="0" b="0"/>
              <a:pathLst>
                <a:path w="108601" h="163518">
                  <a:moveTo>
                    <a:pt x="86048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3" y="5612"/>
                  </a:lnTo>
                  <a:lnTo>
                    <a:pt x="17390" y="15738"/>
                  </a:lnTo>
                  <a:lnTo>
                    <a:pt x="5621" y="31157"/>
                  </a:lnTo>
                  <a:lnTo>
                    <a:pt x="844" y="40182"/>
                  </a:lnTo>
                  <a:lnTo>
                    <a:pt x="0" y="48538"/>
                  </a:lnTo>
                  <a:lnTo>
                    <a:pt x="5300" y="64062"/>
                  </a:lnTo>
                  <a:lnTo>
                    <a:pt x="11159" y="67968"/>
                  </a:lnTo>
                  <a:lnTo>
                    <a:pt x="71877" y="71184"/>
                  </a:lnTo>
                  <a:lnTo>
                    <a:pt x="89888" y="79976"/>
                  </a:lnTo>
                  <a:lnTo>
                    <a:pt x="102573" y="94802"/>
                  </a:lnTo>
                  <a:lnTo>
                    <a:pt x="107593" y="103669"/>
                  </a:lnTo>
                  <a:lnTo>
                    <a:pt x="108600" y="111920"/>
                  </a:lnTo>
                  <a:lnTo>
                    <a:pt x="103480" y="127327"/>
                  </a:lnTo>
                  <a:lnTo>
                    <a:pt x="90286" y="138853"/>
                  </a:lnTo>
                  <a:lnTo>
                    <a:pt x="53220" y="155786"/>
                  </a:lnTo>
                  <a:lnTo>
                    <a:pt x="12349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137492" y="3295419"/>
            <a:ext cx="995047" cy="305328"/>
            <a:chOff x="3137492" y="3295419"/>
            <a:chExt cx="995047" cy="305328"/>
          </a:xfrm>
        </p:grpSpPr>
        <p:sp>
          <p:nvSpPr>
            <p:cNvPr id="123" name="Freeform 122"/>
            <p:cNvSpPr/>
            <p:nvPr/>
          </p:nvSpPr>
          <p:spPr>
            <a:xfrm>
              <a:off x="3200663" y="3400704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7466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37492" y="3326269"/>
              <a:ext cx="149867" cy="137607"/>
            </a:xfrm>
            <a:custGeom>
              <a:avLst/>
              <a:gdLst/>
              <a:ahLst/>
              <a:cxnLst/>
              <a:rect l="0" t="0" r="0" b="0"/>
              <a:pathLst>
                <a:path w="149867" h="137607">
                  <a:moveTo>
                    <a:pt x="0" y="95492"/>
                  </a:moveTo>
                  <a:lnTo>
                    <a:pt x="9575" y="64210"/>
                  </a:lnTo>
                  <a:lnTo>
                    <a:pt x="39403" y="25805"/>
                  </a:lnTo>
                  <a:lnTo>
                    <a:pt x="65487" y="4394"/>
                  </a:lnTo>
                  <a:lnTo>
                    <a:pt x="75244" y="835"/>
                  </a:lnTo>
                  <a:lnTo>
                    <a:pt x="95443" y="0"/>
                  </a:lnTo>
                  <a:lnTo>
                    <a:pt x="126545" y="11697"/>
                  </a:lnTo>
                  <a:lnTo>
                    <a:pt x="141250" y="26664"/>
                  </a:lnTo>
                  <a:lnTo>
                    <a:pt x="146809" y="35569"/>
                  </a:lnTo>
                  <a:lnTo>
                    <a:pt x="149866" y="57941"/>
                  </a:lnTo>
                  <a:lnTo>
                    <a:pt x="146156" y="81143"/>
                  </a:lnTo>
                  <a:lnTo>
                    <a:pt x="130913" y="107358"/>
                  </a:lnTo>
                  <a:lnTo>
                    <a:pt x="112748" y="127604"/>
                  </a:lnTo>
                  <a:lnTo>
                    <a:pt x="94756" y="137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71598" y="3505989"/>
              <a:ext cx="69642" cy="90106"/>
            </a:xfrm>
            <a:custGeom>
              <a:avLst/>
              <a:gdLst/>
              <a:ahLst/>
              <a:cxnLst/>
              <a:rect l="0" t="0" r="0" b="0"/>
              <a:pathLst>
                <a:path w="69642" h="90106">
                  <a:moveTo>
                    <a:pt x="55407" y="0"/>
                  </a:moveTo>
                  <a:lnTo>
                    <a:pt x="33050" y="5590"/>
                  </a:lnTo>
                  <a:lnTo>
                    <a:pt x="25294" y="10745"/>
                  </a:lnTo>
                  <a:lnTo>
                    <a:pt x="13558" y="25833"/>
                  </a:lnTo>
                  <a:lnTo>
                    <a:pt x="373" y="54058"/>
                  </a:lnTo>
                  <a:lnTo>
                    <a:pt x="0" y="62945"/>
                  </a:lnTo>
                  <a:lnTo>
                    <a:pt x="5825" y="79058"/>
                  </a:lnTo>
                  <a:lnTo>
                    <a:pt x="12994" y="84291"/>
                  </a:lnTo>
                  <a:lnTo>
                    <a:pt x="33437" y="90105"/>
                  </a:lnTo>
                  <a:lnTo>
                    <a:pt x="41930" y="88147"/>
                  </a:lnTo>
                  <a:lnTo>
                    <a:pt x="48762" y="83331"/>
                  </a:lnTo>
                  <a:lnTo>
                    <a:pt x="59473" y="68622"/>
                  </a:lnTo>
                  <a:lnTo>
                    <a:pt x="68132" y="50386"/>
                  </a:lnTo>
                  <a:lnTo>
                    <a:pt x="69641" y="30583"/>
                  </a:lnTo>
                  <a:lnTo>
                    <a:pt x="659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11233" y="332700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3293" y="28726"/>
                  </a:lnTo>
                  <a:lnTo>
                    <a:pt x="975" y="77921"/>
                  </a:lnTo>
                  <a:lnTo>
                    <a:pt x="289" y="130063"/>
                  </a:lnTo>
                  <a:lnTo>
                    <a:pt x="85" y="18138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69160" y="343229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79730" y="3316476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2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79730" y="3295419"/>
              <a:ext cx="136872" cy="284271"/>
            </a:xfrm>
            <a:custGeom>
              <a:avLst/>
              <a:gdLst/>
              <a:ahLst/>
              <a:cxnLst/>
              <a:rect l="0" t="0" r="0" b="0"/>
              <a:pathLst>
                <a:path w="136872" h="284271">
                  <a:moveTo>
                    <a:pt x="136871" y="0"/>
                  </a:moveTo>
                  <a:lnTo>
                    <a:pt x="100954" y="63428"/>
                  </a:lnTo>
                  <a:lnTo>
                    <a:pt x="66573" y="121437"/>
                  </a:lnTo>
                  <a:lnTo>
                    <a:pt x="46989" y="174723"/>
                  </a:lnTo>
                  <a:lnTo>
                    <a:pt x="22667" y="23106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14217" y="3410805"/>
              <a:ext cx="133970" cy="182435"/>
            </a:xfrm>
            <a:custGeom>
              <a:avLst/>
              <a:gdLst/>
              <a:ahLst/>
              <a:cxnLst/>
              <a:rect l="0" t="0" r="0" b="0"/>
              <a:pathLst>
                <a:path w="133970" h="182435">
                  <a:moveTo>
                    <a:pt x="39213" y="63599"/>
                  </a:moveTo>
                  <a:lnTo>
                    <a:pt x="55980" y="69188"/>
                  </a:lnTo>
                  <a:lnTo>
                    <a:pt x="88764" y="67074"/>
                  </a:lnTo>
                  <a:lnTo>
                    <a:pt x="122525" y="53450"/>
                  </a:lnTo>
                  <a:lnTo>
                    <a:pt x="128679" y="46304"/>
                  </a:lnTo>
                  <a:lnTo>
                    <a:pt x="131613" y="38031"/>
                  </a:lnTo>
                  <a:lnTo>
                    <a:pt x="132398" y="29006"/>
                  </a:lnTo>
                  <a:lnTo>
                    <a:pt x="129412" y="20650"/>
                  </a:lnTo>
                  <a:lnTo>
                    <a:pt x="116736" y="5126"/>
                  </a:lnTo>
                  <a:lnTo>
                    <a:pt x="107273" y="1220"/>
                  </a:lnTo>
                  <a:lnTo>
                    <a:pt x="84279" y="0"/>
                  </a:lnTo>
                  <a:lnTo>
                    <a:pt x="50616" y="5890"/>
                  </a:lnTo>
                  <a:lnTo>
                    <a:pt x="32193" y="18063"/>
                  </a:lnTo>
                  <a:lnTo>
                    <a:pt x="17375" y="36342"/>
                  </a:lnTo>
                  <a:lnTo>
                    <a:pt x="3627" y="72940"/>
                  </a:lnTo>
                  <a:lnTo>
                    <a:pt x="0" y="99726"/>
                  </a:lnTo>
                  <a:lnTo>
                    <a:pt x="4627" y="124109"/>
                  </a:lnTo>
                  <a:lnTo>
                    <a:pt x="20386" y="154447"/>
                  </a:lnTo>
                  <a:lnTo>
                    <a:pt x="34355" y="169486"/>
                  </a:lnTo>
                  <a:lnTo>
                    <a:pt x="52261" y="180070"/>
                  </a:lnTo>
                  <a:lnTo>
                    <a:pt x="71919" y="182434"/>
                  </a:lnTo>
                  <a:lnTo>
                    <a:pt x="92353" y="178416"/>
                  </a:lnTo>
                  <a:lnTo>
                    <a:pt x="133969" y="158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11031" y="3400704"/>
              <a:ext cx="121508" cy="200043"/>
            </a:xfrm>
            <a:custGeom>
              <a:avLst/>
              <a:gdLst/>
              <a:ahLst/>
              <a:cxnLst/>
              <a:rect l="0" t="0" r="0" b="0"/>
              <a:pathLst>
                <a:path w="121508" h="200043">
                  <a:moveTo>
                    <a:pt x="74026" y="0"/>
                  </a:moveTo>
                  <a:lnTo>
                    <a:pt x="30063" y="20244"/>
                  </a:lnTo>
                  <a:lnTo>
                    <a:pt x="5368" y="44993"/>
                  </a:lnTo>
                  <a:lnTo>
                    <a:pt x="1348" y="54562"/>
                  </a:lnTo>
                  <a:lnTo>
                    <a:pt x="0" y="74553"/>
                  </a:lnTo>
                  <a:lnTo>
                    <a:pt x="3618" y="82457"/>
                  </a:lnTo>
                  <a:lnTo>
                    <a:pt x="16997" y="94360"/>
                  </a:lnTo>
                  <a:lnTo>
                    <a:pt x="25478" y="96832"/>
                  </a:lnTo>
                  <a:lnTo>
                    <a:pt x="80154" y="95261"/>
                  </a:lnTo>
                  <a:lnTo>
                    <a:pt x="100536" y="101220"/>
                  </a:lnTo>
                  <a:lnTo>
                    <a:pt x="109247" y="106085"/>
                  </a:lnTo>
                  <a:lnTo>
                    <a:pt x="115054" y="114007"/>
                  </a:lnTo>
                  <a:lnTo>
                    <a:pt x="121507" y="135288"/>
                  </a:lnTo>
                  <a:lnTo>
                    <a:pt x="120887" y="145174"/>
                  </a:lnTo>
                  <a:lnTo>
                    <a:pt x="113960" y="162398"/>
                  </a:lnTo>
                  <a:lnTo>
                    <a:pt x="91317" y="185249"/>
                  </a:lnTo>
                  <a:lnTo>
                    <a:pt x="72352" y="193467"/>
                  </a:lnTo>
                  <a:lnTo>
                    <a:pt x="4244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169077" y="3768233"/>
            <a:ext cx="1032562" cy="390524"/>
            <a:chOff x="3169077" y="3768233"/>
            <a:chExt cx="1032562" cy="390524"/>
          </a:xfrm>
        </p:grpSpPr>
        <p:sp>
          <p:nvSpPr>
            <p:cNvPr id="133" name="Freeform 132"/>
            <p:cNvSpPr/>
            <p:nvPr/>
          </p:nvSpPr>
          <p:spPr>
            <a:xfrm>
              <a:off x="3221720" y="386395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5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69077" y="3768233"/>
              <a:ext cx="231628" cy="288332"/>
            </a:xfrm>
            <a:custGeom>
              <a:avLst/>
              <a:gdLst/>
              <a:ahLst/>
              <a:cxnLst/>
              <a:rect l="0" t="0" r="0" b="0"/>
              <a:pathLst>
                <a:path w="231628" h="288332">
                  <a:moveTo>
                    <a:pt x="0" y="95725"/>
                  </a:moveTo>
                  <a:lnTo>
                    <a:pt x="20244" y="51762"/>
                  </a:lnTo>
                  <a:lnTo>
                    <a:pt x="47326" y="19538"/>
                  </a:lnTo>
                  <a:lnTo>
                    <a:pt x="65487" y="4932"/>
                  </a:lnTo>
                  <a:lnTo>
                    <a:pt x="88378" y="0"/>
                  </a:lnTo>
                  <a:lnTo>
                    <a:pt x="111809" y="2878"/>
                  </a:lnTo>
                  <a:lnTo>
                    <a:pt x="130022" y="11956"/>
                  </a:lnTo>
                  <a:lnTo>
                    <a:pt x="142796" y="26909"/>
                  </a:lnTo>
                  <a:lnTo>
                    <a:pt x="151202" y="46423"/>
                  </a:lnTo>
                  <a:lnTo>
                    <a:pt x="154939" y="70693"/>
                  </a:lnTo>
                  <a:lnTo>
                    <a:pt x="150360" y="90839"/>
                  </a:lnTo>
                  <a:lnTo>
                    <a:pt x="125346" y="131347"/>
                  </a:lnTo>
                  <a:lnTo>
                    <a:pt x="125119" y="150161"/>
                  </a:lnTo>
                  <a:lnTo>
                    <a:pt x="140889" y="211696"/>
                  </a:lnTo>
                  <a:lnTo>
                    <a:pt x="155689" y="252514"/>
                  </a:lnTo>
                  <a:lnTo>
                    <a:pt x="167071" y="269134"/>
                  </a:lnTo>
                  <a:lnTo>
                    <a:pt x="183049" y="281200"/>
                  </a:lnTo>
                  <a:lnTo>
                    <a:pt x="192223" y="286056"/>
                  </a:lnTo>
                  <a:lnTo>
                    <a:pt x="208655" y="288331"/>
                  </a:lnTo>
                  <a:lnTo>
                    <a:pt x="231627" y="285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03476" y="3895180"/>
              <a:ext cx="91986" cy="126707"/>
            </a:xfrm>
            <a:custGeom>
              <a:avLst/>
              <a:gdLst/>
              <a:ahLst/>
              <a:cxnLst/>
              <a:rect l="0" t="0" r="0" b="0"/>
              <a:pathLst>
                <a:path w="91986" h="126707">
                  <a:moveTo>
                    <a:pt x="18285" y="63535"/>
                  </a:moveTo>
                  <a:lnTo>
                    <a:pt x="35053" y="69124"/>
                  </a:lnTo>
                  <a:lnTo>
                    <a:pt x="42332" y="67261"/>
                  </a:lnTo>
                  <a:lnTo>
                    <a:pt x="56659" y="55832"/>
                  </a:lnTo>
                  <a:lnTo>
                    <a:pt x="72289" y="29667"/>
                  </a:lnTo>
                  <a:lnTo>
                    <a:pt x="73005" y="21069"/>
                  </a:lnTo>
                  <a:lnTo>
                    <a:pt x="67562" y="5277"/>
                  </a:lnTo>
                  <a:lnTo>
                    <a:pt x="61665" y="1299"/>
                  </a:lnTo>
                  <a:lnTo>
                    <a:pt x="45754" y="0"/>
                  </a:lnTo>
                  <a:lnTo>
                    <a:pt x="30103" y="6441"/>
                  </a:lnTo>
                  <a:lnTo>
                    <a:pt x="22655" y="11434"/>
                  </a:lnTo>
                  <a:lnTo>
                    <a:pt x="11258" y="26341"/>
                  </a:lnTo>
                  <a:lnTo>
                    <a:pt x="3464" y="45834"/>
                  </a:lnTo>
                  <a:lnTo>
                    <a:pt x="0" y="70096"/>
                  </a:lnTo>
                  <a:lnTo>
                    <a:pt x="4699" y="90237"/>
                  </a:lnTo>
                  <a:lnTo>
                    <a:pt x="9228" y="98884"/>
                  </a:lnTo>
                  <a:lnTo>
                    <a:pt x="26738" y="111611"/>
                  </a:lnTo>
                  <a:lnTo>
                    <a:pt x="59784" y="122233"/>
                  </a:lnTo>
                  <a:lnTo>
                    <a:pt x="91985" y="126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23877" y="3902910"/>
              <a:ext cx="103563" cy="255847"/>
            </a:xfrm>
            <a:custGeom>
              <a:avLst/>
              <a:gdLst/>
              <a:ahLst/>
              <a:cxnLst/>
              <a:rect l="0" t="0" r="0" b="0"/>
              <a:pathLst>
                <a:path w="103563" h="255847">
                  <a:moveTo>
                    <a:pt x="34755" y="97919"/>
                  </a:moveTo>
                  <a:lnTo>
                    <a:pt x="58474" y="53956"/>
                  </a:lnTo>
                  <a:lnTo>
                    <a:pt x="64009" y="18082"/>
                  </a:lnTo>
                  <a:lnTo>
                    <a:pt x="60107" y="9599"/>
                  </a:lnTo>
                  <a:lnTo>
                    <a:pt x="52826" y="3944"/>
                  </a:lnTo>
                  <a:lnTo>
                    <a:pt x="43293" y="174"/>
                  </a:lnTo>
                  <a:lnTo>
                    <a:pt x="34598" y="0"/>
                  </a:lnTo>
                  <a:lnTo>
                    <a:pt x="18697" y="6046"/>
                  </a:lnTo>
                  <a:lnTo>
                    <a:pt x="6951" y="19652"/>
                  </a:lnTo>
                  <a:lnTo>
                    <a:pt x="2181" y="28193"/>
                  </a:lnTo>
                  <a:lnTo>
                    <a:pt x="0" y="47042"/>
                  </a:lnTo>
                  <a:lnTo>
                    <a:pt x="1057" y="56982"/>
                  </a:lnTo>
                  <a:lnTo>
                    <a:pt x="5270" y="64778"/>
                  </a:lnTo>
                  <a:lnTo>
                    <a:pt x="19311" y="76561"/>
                  </a:lnTo>
                  <a:lnTo>
                    <a:pt x="27968" y="77831"/>
                  </a:lnTo>
                  <a:lnTo>
                    <a:pt x="46946" y="73003"/>
                  </a:lnTo>
                  <a:lnTo>
                    <a:pt x="60841" y="59939"/>
                  </a:lnTo>
                  <a:lnTo>
                    <a:pt x="66183" y="51542"/>
                  </a:lnTo>
                  <a:lnTo>
                    <a:pt x="70915" y="51793"/>
                  </a:lnTo>
                  <a:lnTo>
                    <a:pt x="75239" y="57809"/>
                  </a:lnTo>
                  <a:lnTo>
                    <a:pt x="93032" y="118286"/>
                  </a:lnTo>
                  <a:lnTo>
                    <a:pt x="100079" y="177158"/>
                  </a:lnTo>
                  <a:lnTo>
                    <a:pt x="103562" y="200986"/>
                  </a:lnTo>
                  <a:lnTo>
                    <a:pt x="101211" y="223275"/>
                  </a:lnTo>
                  <a:lnTo>
                    <a:pt x="96606" y="231793"/>
                  </a:lnTo>
                  <a:lnTo>
                    <a:pt x="82131" y="244376"/>
                  </a:lnTo>
                  <a:lnTo>
                    <a:pt x="60880" y="250748"/>
                  </a:lnTo>
                  <a:lnTo>
                    <a:pt x="3169" y="255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16559" y="391660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42901" y="3821844"/>
              <a:ext cx="200043" cy="200043"/>
            </a:xfrm>
            <a:custGeom>
              <a:avLst/>
              <a:gdLst/>
              <a:ahLst/>
              <a:cxnLst/>
              <a:rect l="0" t="0" r="0" b="0"/>
              <a:pathLst>
                <a:path w="200043" h="200043">
                  <a:moveTo>
                    <a:pt x="0" y="200042"/>
                  </a:moveTo>
                  <a:lnTo>
                    <a:pt x="9065" y="141425"/>
                  </a:lnTo>
                  <a:lnTo>
                    <a:pt x="17475" y="87251"/>
                  </a:lnTo>
                  <a:lnTo>
                    <a:pt x="23469" y="34609"/>
                  </a:lnTo>
                  <a:lnTo>
                    <a:pt x="26175" y="23073"/>
                  </a:lnTo>
                  <a:lnTo>
                    <a:pt x="29148" y="20061"/>
                  </a:lnTo>
                  <a:lnTo>
                    <a:pt x="32300" y="22733"/>
                  </a:lnTo>
                  <a:lnTo>
                    <a:pt x="55825" y="77891"/>
                  </a:lnTo>
                  <a:lnTo>
                    <a:pt x="95036" y="138510"/>
                  </a:lnTo>
                  <a:lnTo>
                    <a:pt x="110089" y="156316"/>
                  </a:lnTo>
                  <a:lnTo>
                    <a:pt x="128477" y="168130"/>
                  </a:lnTo>
                  <a:lnTo>
                    <a:pt x="138294" y="169408"/>
                  </a:lnTo>
                  <a:lnTo>
                    <a:pt x="158560" y="164590"/>
                  </a:lnTo>
                  <a:lnTo>
                    <a:pt x="173027" y="151530"/>
                  </a:lnTo>
                  <a:lnTo>
                    <a:pt x="191846" y="114550"/>
                  </a:lnTo>
                  <a:lnTo>
                    <a:pt x="198962" y="5155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92250" y="3863958"/>
              <a:ext cx="109389" cy="118401"/>
            </a:xfrm>
            <a:custGeom>
              <a:avLst/>
              <a:gdLst/>
              <a:ahLst/>
              <a:cxnLst/>
              <a:rect l="0" t="0" r="0" b="0"/>
              <a:pathLst>
                <a:path w="109389" h="118401">
                  <a:moveTo>
                    <a:pt x="55978" y="42114"/>
                  </a:moveTo>
                  <a:lnTo>
                    <a:pt x="39210" y="36525"/>
                  </a:lnTo>
                  <a:lnTo>
                    <a:pt x="31931" y="37218"/>
                  </a:lnTo>
                  <a:lnTo>
                    <a:pt x="17604" y="44227"/>
                  </a:lnTo>
                  <a:lnTo>
                    <a:pt x="6557" y="58261"/>
                  </a:lnTo>
                  <a:lnTo>
                    <a:pt x="1974" y="66917"/>
                  </a:lnTo>
                  <a:lnTo>
                    <a:pt x="0" y="85893"/>
                  </a:lnTo>
                  <a:lnTo>
                    <a:pt x="1112" y="95866"/>
                  </a:lnTo>
                  <a:lnTo>
                    <a:pt x="5363" y="103685"/>
                  </a:lnTo>
                  <a:lnTo>
                    <a:pt x="19444" y="115492"/>
                  </a:lnTo>
                  <a:lnTo>
                    <a:pt x="40520" y="118400"/>
                  </a:lnTo>
                  <a:lnTo>
                    <a:pt x="63146" y="114624"/>
                  </a:lnTo>
                  <a:lnTo>
                    <a:pt x="81001" y="105147"/>
                  </a:lnTo>
                  <a:lnTo>
                    <a:pt x="104206" y="75479"/>
                  </a:lnTo>
                  <a:lnTo>
                    <a:pt x="109388" y="53433"/>
                  </a:lnTo>
                  <a:lnTo>
                    <a:pt x="109132" y="42641"/>
                  </a:lnTo>
                  <a:lnTo>
                    <a:pt x="102609" y="24411"/>
                  </a:lnTo>
                  <a:lnTo>
                    <a:pt x="93080" y="10850"/>
                  </a:lnTo>
                  <a:lnTo>
                    <a:pt x="770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8770238" y="579067"/>
            <a:ext cx="1100024" cy="931681"/>
            <a:chOff x="8770238" y="579067"/>
            <a:chExt cx="1100024" cy="931681"/>
          </a:xfrm>
        </p:grpSpPr>
        <p:sp>
          <p:nvSpPr>
            <p:cNvPr id="141" name="Freeform 140"/>
            <p:cNvSpPr/>
            <p:nvPr/>
          </p:nvSpPr>
          <p:spPr>
            <a:xfrm>
              <a:off x="8875523" y="71593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6789" y="16480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770238" y="607765"/>
              <a:ext cx="245232" cy="160816"/>
            </a:xfrm>
            <a:custGeom>
              <a:avLst/>
              <a:gdLst/>
              <a:ahLst/>
              <a:cxnLst/>
              <a:rect l="0" t="0" r="0" b="0"/>
              <a:pathLst>
                <a:path w="245232" h="160816">
                  <a:moveTo>
                    <a:pt x="0" y="87115"/>
                  </a:moveTo>
                  <a:lnTo>
                    <a:pt x="9575" y="63069"/>
                  </a:lnTo>
                  <a:lnTo>
                    <a:pt x="39404" y="27522"/>
                  </a:lnTo>
                  <a:lnTo>
                    <a:pt x="65487" y="12006"/>
                  </a:lnTo>
                  <a:lnTo>
                    <a:pt x="95443" y="0"/>
                  </a:lnTo>
                  <a:lnTo>
                    <a:pt x="132134" y="212"/>
                  </a:lnTo>
                  <a:lnTo>
                    <a:pt x="178049" y="11934"/>
                  </a:lnTo>
                  <a:lnTo>
                    <a:pt x="217794" y="35567"/>
                  </a:lnTo>
                  <a:lnTo>
                    <a:pt x="232498" y="50167"/>
                  </a:lnTo>
                  <a:lnTo>
                    <a:pt x="242933" y="68354"/>
                  </a:lnTo>
                  <a:lnTo>
                    <a:pt x="245231" y="88136"/>
                  </a:lnTo>
                  <a:lnTo>
                    <a:pt x="244206" y="98324"/>
                  </a:lnTo>
                  <a:lnTo>
                    <a:pt x="233708" y="115884"/>
                  </a:lnTo>
                  <a:lnTo>
                    <a:pt x="198373" y="146220"/>
                  </a:lnTo>
                  <a:lnTo>
                    <a:pt x="168456" y="160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001539" y="821222"/>
              <a:ext cx="95638" cy="100341"/>
            </a:xfrm>
            <a:custGeom>
              <a:avLst/>
              <a:gdLst/>
              <a:ahLst/>
              <a:cxnLst/>
              <a:rect l="0" t="0" r="0" b="0"/>
              <a:pathLst>
                <a:path w="95638" h="100341">
                  <a:moveTo>
                    <a:pt x="74026" y="21057"/>
                  </a:moveTo>
                  <a:lnTo>
                    <a:pt x="57258" y="15468"/>
                  </a:lnTo>
                  <a:lnTo>
                    <a:pt x="39667" y="15844"/>
                  </a:lnTo>
                  <a:lnTo>
                    <a:pt x="21321" y="21080"/>
                  </a:lnTo>
                  <a:lnTo>
                    <a:pt x="5367" y="31206"/>
                  </a:lnTo>
                  <a:lnTo>
                    <a:pt x="1347" y="39521"/>
                  </a:lnTo>
                  <a:lnTo>
                    <a:pt x="0" y="61239"/>
                  </a:lnTo>
                  <a:lnTo>
                    <a:pt x="6420" y="80250"/>
                  </a:lnTo>
                  <a:lnTo>
                    <a:pt x="11408" y="88595"/>
                  </a:lnTo>
                  <a:lnTo>
                    <a:pt x="19412" y="94158"/>
                  </a:lnTo>
                  <a:lnTo>
                    <a:pt x="40784" y="100340"/>
                  </a:lnTo>
                  <a:lnTo>
                    <a:pt x="50695" y="99649"/>
                  </a:lnTo>
                  <a:lnTo>
                    <a:pt x="67946" y="92642"/>
                  </a:lnTo>
                  <a:lnTo>
                    <a:pt x="90812" y="75543"/>
                  </a:lnTo>
                  <a:lnTo>
                    <a:pt x="94575" y="66740"/>
                  </a:lnTo>
                  <a:lnTo>
                    <a:pt x="95637" y="44480"/>
                  </a:lnTo>
                  <a:lnTo>
                    <a:pt x="89090" y="25228"/>
                  </a:lnTo>
                  <a:lnTo>
                    <a:pt x="79551" y="11213"/>
                  </a:lnTo>
                  <a:lnTo>
                    <a:pt x="634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149264" y="63170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78431"/>
                  </a:lnTo>
                  <a:lnTo>
                    <a:pt x="9878" y="217815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22964" y="75805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412477" y="600124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14572" y="42692"/>
                  </a:lnTo>
                  <a:lnTo>
                    <a:pt x="39403" y="78753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423005" y="579067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126342" y="0"/>
                  </a:moveTo>
                  <a:lnTo>
                    <a:pt x="110701" y="17981"/>
                  </a:lnTo>
                  <a:lnTo>
                    <a:pt x="85909" y="75331"/>
                  </a:lnTo>
                  <a:lnTo>
                    <a:pt x="60471" y="132990"/>
                  </a:lnTo>
                  <a:lnTo>
                    <a:pt x="42967" y="189440"/>
                  </a:lnTo>
                  <a:lnTo>
                    <a:pt x="28245" y="245650"/>
                  </a:lnTo>
                  <a:lnTo>
                    <a:pt x="10550" y="3044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496704" y="787841"/>
              <a:ext cx="108160" cy="141716"/>
            </a:xfrm>
            <a:custGeom>
              <a:avLst/>
              <a:gdLst/>
              <a:ahLst/>
              <a:cxnLst/>
              <a:rect l="0" t="0" r="0" b="0"/>
              <a:pathLst>
                <a:path w="108160" h="141716">
                  <a:moveTo>
                    <a:pt x="0" y="54438"/>
                  </a:moveTo>
                  <a:lnTo>
                    <a:pt x="37479" y="62772"/>
                  </a:lnTo>
                  <a:lnTo>
                    <a:pt x="88902" y="64533"/>
                  </a:lnTo>
                  <a:lnTo>
                    <a:pt x="97873" y="59998"/>
                  </a:lnTo>
                  <a:lnTo>
                    <a:pt x="103854" y="52296"/>
                  </a:lnTo>
                  <a:lnTo>
                    <a:pt x="107840" y="42482"/>
                  </a:lnTo>
                  <a:lnTo>
                    <a:pt x="108159" y="33599"/>
                  </a:lnTo>
                  <a:lnTo>
                    <a:pt x="102273" y="17490"/>
                  </a:lnTo>
                  <a:lnTo>
                    <a:pt x="88739" y="5652"/>
                  </a:lnTo>
                  <a:lnTo>
                    <a:pt x="80216" y="857"/>
                  </a:lnTo>
                  <a:lnTo>
                    <a:pt x="71025" y="0"/>
                  </a:lnTo>
                  <a:lnTo>
                    <a:pt x="51455" y="5287"/>
                  </a:lnTo>
                  <a:lnTo>
                    <a:pt x="34177" y="18555"/>
                  </a:lnTo>
                  <a:lnTo>
                    <a:pt x="26295" y="27007"/>
                  </a:lnTo>
                  <a:lnTo>
                    <a:pt x="17536" y="48876"/>
                  </a:lnTo>
                  <a:lnTo>
                    <a:pt x="15200" y="61258"/>
                  </a:lnTo>
                  <a:lnTo>
                    <a:pt x="18844" y="84376"/>
                  </a:lnTo>
                  <a:lnTo>
                    <a:pt x="34049" y="114001"/>
                  </a:lnTo>
                  <a:lnTo>
                    <a:pt x="47889" y="128874"/>
                  </a:lnTo>
                  <a:lnTo>
                    <a:pt x="65737" y="139383"/>
                  </a:lnTo>
                  <a:lnTo>
                    <a:pt x="82249" y="141715"/>
                  </a:lnTo>
                  <a:lnTo>
                    <a:pt x="105285" y="138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696420" y="784048"/>
              <a:ext cx="118148" cy="205631"/>
            </a:xfrm>
            <a:custGeom>
              <a:avLst/>
              <a:gdLst/>
              <a:ahLst/>
              <a:cxnLst/>
              <a:rect l="0" t="0" r="0" b="0"/>
              <a:pathLst>
                <a:path w="118148" h="205631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13153" y="18616"/>
                  </a:lnTo>
                  <a:lnTo>
                    <a:pt x="5368" y="24802"/>
                  </a:lnTo>
                  <a:lnTo>
                    <a:pt x="1347" y="33606"/>
                  </a:lnTo>
                  <a:lnTo>
                    <a:pt x="0" y="55865"/>
                  </a:lnTo>
                  <a:lnTo>
                    <a:pt x="4788" y="63673"/>
                  </a:lnTo>
                  <a:lnTo>
                    <a:pt x="12660" y="68878"/>
                  </a:lnTo>
                  <a:lnTo>
                    <a:pt x="32714" y="73492"/>
                  </a:lnTo>
                  <a:lnTo>
                    <a:pt x="62565" y="73021"/>
                  </a:lnTo>
                  <a:lnTo>
                    <a:pt x="79070" y="80793"/>
                  </a:lnTo>
                  <a:lnTo>
                    <a:pt x="101517" y="98321"/>
                  </a:lnTo>
                  <a:lnTo>
                    <a:pt x="117396" y="123922"/>
                  </a:lnTo>
                  <a:lnTo>
                    <a:pt x="118147" y="133611"/>
                  </a:lnTo>
                  <a:lnTo>
                    <a:pt x="112743" y="153734"/>
                  </a:lnTo>
                  <a:lnTo>
                    <a:pt x="99422" y="171257"/>
                  </a:lnTo>
                  <a:lnTo>
                    <a:pt x="90957" y="179205"/>
                  </a:lnTo>
                  <a:lnTo>
                    <a:pt x="69072" y="188037"/>
                  </a:lnTo>
                  <a:lnTo>
                    <a:pt x="10854" y="205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854466" y="1221305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554" y="160145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780767" y="1144250"/>
              <a:ext cx="294799" cy="257874"/>
            </a:xfrm>
            <a:custGeom>
              <a:avLst/>
              <a:gdLst/>
              <a:ahLst/>
              <a:cxnLst/>
              <a:rect l="0" t="0" r="0" b="0"/>
              <a:pathLst>
                <a:path w="294799" h="257874">
                  <a:moveTo>
                    <a:pt x="0" y="77055"/>
                  </a:moveTo>
                  <a:lnTo>
                    <a:pt x="5589" y="60288"/>
                  </a:lnTo>
                  <a:lnTo>
                    <a:pt x="17692" y="45816"/>
                  </a:lnTo>
                  <a:lnTo>
                    <a:pt x="65995" y="6506"/>
                  </a:lnTo>
                  <a:lnTo>
                    <a:pt x="75582" y="1946"/>
                  </a:lnTo>
                  <a:lnTo>
                    <a:pt x="95593" y="0"/>
                  </a:lnTo>
                  <a:lnTo>
                    <a:pt x="137035" y="8282"/>
                  </a:lnTo>
                  <a:lnTo>
                    <a:pt x="154881" y="20753"/>
                  </a:lnTo>
                  <a:lnTo>
                    <a:pt x="169441" y="39164"/>
                  </a:lnTo>
                  <a:lnTo>
                    <a:pt x="179813" y="62944"/>
                  </a:lnTo>
                  <a:lnTo>
                    <a:pt x="182082" y="85991"/>
                  </a:lnTo>
                  <a:lnTo>
                    <a:pt x="178021" y="106763"/>
                  </a:lnTo>
                  <a:lnTo>
                    <a:pt x="162581" y="131611"/>
                  </a:lnTo>
                  <a:lnTo>
                    <a:pt x="149857" y="146536"/>
                  </a:lnTo>
                  <a:lnTo>
                    <a:pt x="149038" y="153791"/>
                  </a:lnTo>
                  <a:lnTo>
                    <a:pt x="152000" y="160968"/>
                  </a:lnTo>
                  <a:lnTo>
                    <a:pt x="196801" y="215987"/>
                  </a:lnTo>
                  <a:lnTo>
                    <a:pt x="217669" y="240533"/>
                  </a:lnTo>
                  <a:lnTo>
                    <a:pt x="244258" y="257034"/>
                  </a:lnTo>
                  <a:lnTo>
                    <a:pt x="254086" y="257873"/>
                  </a:lnTo>
                  <a:lnTo>
                    <a:pt x="274364" y="252565"/>
                  </a:lnTo>
                  <a:lnTo>
                    <a:pt x="285716" y="245527"/>
                  </a:lnTo>
                  <a:lnTo>
                    <a:pt x="294798" y="234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051185" y="1252425"/>
              <a:ext cx="97973" cy="139286"/>
            </a:xfrm>
            <a:custGeom>
              <a:avLst/>
              <a:gdLst/>
              <a:ahLst/>
              <a:cxnLst/>
              <a:rect l="0" t="0" r="0" b="0"/>
              <a:pathLst>
                <a:path w="97973" h="139286">
                  <a:moveTo>
                    <a:pt x="13851" y="53108"/>
                  </a:moveTo>
                  <a:lnTo>
                    <a:pt x="51329" y="61441"/>
                  </a:lnTo>
                  <a:lnTo>
                    <a:pt x="63403" y="62173"/>
                  </a:lnTo>
                  <a:lnTo>
                    <a:pt x="83057" y="56747"/>
                  </a:lnTo>
                  <a:lnTo>
                    <a:pt x="91574" y="52025"/>
                  </a:lnTo>
                  <a:lnTo>
                    <a:pt x="96082" y="45367"/>
                  </a:lnTo>
                  <a:lnTo>
                    <a:pt x="97972" y="28611"/>
                  </a:lnTo>
                  <a:lnTo>
                    <a:pt x="91792" y="12585"/>
                  </a:lnTo>
                  <a:lnTo>
                    <a:pt x="86868" y="5036"/>
                  </a:lnTo>
                  <a:lnTo>
                    <a:pt x="80077" y="1173"/>
                  </a:lnTo>
                  <a:lnTo>
                    <a:pt x="63172" y="0"/>
                  </a:lnTo>
                  <a:lnTo>
                    <a:pt x="47080" y="6498"/>
                  </a:lnTo>
                  <a:lnTo>
                    <a:pt x="17685" y="29733"/>
                  </a:lnTo>
                  <a:lnTo>
                    <a:pt x="1989" y="55541"/>
                  </a:lnTo>
                  <a:lnTo>
                    <a:pt x="0" y="75246"/>
                  </a:lnTo>
                  <a:lnTo>
                    <a:pt x="4185" y="95703"/>
                  </a:lnTo>
                  <a:lnTo>
                    <a:pt x="13845" y="116493"/>
                  </a:lnTo>
                  <a:lnTo>
                    <a:pt x="29056" y="131192"/>
                  </a:lnTo>
                  <a:lnTo>
                    <a:pt x="38026" y="136750"/>
                  </a:lnTo>
                  <a:lnTo>
                    <a:pt x="46345" y="139285"/>
                  </a:lnTo>
                  <a:lnTo>
                    <a:pt x="77022" y="137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167127" y="1262785"/>
              <a:ext cx="133158" cy="247963"/>
            </a:xfrm>
            <a:custGeom>
              <a:avLst/>
              <a:gdLst/>
              <a:ahLst/>
              <a:cxnLst/>
              <a:rect l="0" t="0" r="0" b="0"/>
              <a:pathLst>
                <a:path w="133158" h="247963">
                  <a:moveTo>
                    <a:pt x="45308" y="105919"/>
                  </a:moveTo>
                  <a:lnTo>
                    <a:pt x="62076" y="100330"/>
                  </a:lnTo>
                  <a:lnTo>
                    <a:pt x="73428" y="88227"/>
                  </a:lnTo>
                  <a:lnTo>
                    <a:pt x="90247" y="51862"/>
                  </a:lnTo>
                  <a:lnTo>
                    <a:pt x="90475" y="42975"/>
                  </a:lnTo>
                  <a:lnTo>
                    <a:pt x="84489" y="26861"/>
                  </a:lnTo>
                  <a:lnTo>
                    <a:pt x="67966" y="4636"/>
                  </a:lnTo>
                  <a:lnTo>
                    <a:pt x="60413" y="962"/>
                  </a:lnTo>
                  <a:lnTo>
                    <a:pt x="42663" y="0"/>
                  </a:lnTo>
                  <a:lnTo>
                    <a:pt x="26195" y="6592"/>
                  </a:lnTo>
                  <a:lnTo>
                    <a:pt x="18528" y="11625"/>
                  </a:lnTo>
                  <a:lnTo>
                    <a:pt x="6889" y="26576"/>
                  </a:lnTo>
                  <a:lnTo>
                    <a:pt x="2148" y="35476"/>
                  </a:lnTo>
                  <a:lnTo>
                    <a:pt x="0" y="54724"/>
                  </a:lnTo>
                  <a:lnTo>
                    <a:pt x="4114" y="73807"/>
                  </a:lnTo>
                  <a:lnTo>
                    <a:pt x="13742" y="90087"/>
                  </a:lnTo>
                  <a:lnTo>
                    <a:pt x="20754" y="94195"/>
                  </a:lnTo>
                  <a:lnTo>
                    <a:pt x="37905" y="95639"/>
                  </a:lnTo>
                  <a:lnTo>
                    <a:pt x="54106" y="89262"/>
                  </a:lnTo>
                  <a:lnTo>
                    <a:pt x="83571" y="66104"/>
                  </a:lnTo>
                  <a:lnTo>
                    <a:pt x="99279" y="40310"/>
                  </a:lnTo>
                  <a:lnTo>
                    <a:pt x="102345" y="38783"/>
                  </a:lnTo>
                  <a:lnTo>
                    <a:pt x="104390" y="42444"/>
                  </a:lnTo>
                  <a:lnTo>
                    <a:pt x="116346" y="100680"/>
                  </a:lnTo>
                  <a:lnTo>
                    <a:pt x="133157" y="163461"/>
                  </a:lnTo>
                  <a:lnTo>
                    <a:pt x="132429" y="204597"/>
                  </a:lnTo>
                  <a:lnTo>
                    <a:pt x="124582" y="226205"/>
                  </a:lnTo>
                  <a:lnTo>
                    <a:pt x="119215" y="235243"/>
                  </a:lnTo>
                  <a:lnTo>
                    <a:pt x="110957" y="241268"/>
                  </a:lnTo>
                  <a:lnTo>
                    <a:pt x="89304" y="247962"/>
                  </a:lnTo>
                  <a:lnTo>
                    <a:pt x="41267" y="244280"/>
                  </a:lnTo>
                  <a:lnTo>
                    <a:pt x="24251" y="242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349306" y="128447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519391" y="1189720"/>
              <a:ext cx="196795" cy="210571"/>
            </a:xfrm>
            <a:custGeom>
              <a:avLst/>
              <a:gdLst/>
              <a:ahLst/>
              <a:cxnLst/>
              <a:rect l="0" t="0" r="0" b="0"/>
              <a:pathLst>
                <a:path w="196795" h="210571">
                  <a:moveTo>
                    <a:pt x="29956" y="210570"/>
                  </a:moveTo>
                  <a:lnTo>
                    <a:pt x="13168" y="155525"/>
                  </a:lnTo>
                  <a:lnTo>
                    <a:pt x="6622" y="104117"/>
                  </a:lnTo>
                  <a:lnTo>
                    <a:pt x="0" y="48902"/>
                  </a:lnTo>
                  <a:lnTo>
                    <a:pt x="1797" y="41960"/>
                  </a:lnTo>
                  <a:lnTo>
                    <a:pt x="5334" y="39672"/>
                  </a:lnTo>
                  <a:lnTo>
                    <a:pt x="10032" y="40486"/>
                  </a:lnTo>
                  <a:lnTo>
                    <a:pt x="14334" y="44538"/>
                  </a:lnTo>
                  <a:lnTo>
                    <a:pt x="45241" y="103129"/>
                  </a:lnTo>
                  <a:lnTo>
                    <a:pt x="86218" y="159861"/>
                  </a:lnTo>
                  <a:lnTo>
                    <a:pt x="108367" y="180857"/>
                  </a:lnTo>
                  <a:lnTo>
                    <a:pt x="126807" y="190735"/>
                  </a:lnTo>
                  <a:lnTo>
                    <a:pt x="146701" y="192786"/>
                  </a:lnTo>
                  <a:lnTo>
                    <a:pt x="156919" y="191695"/>
                  </a:lnTo>
                  <a:lnTo>
                    <a:pt x="164901" y="187458"/>
                  </a:lnTo>
                  <a:lnTo>
                    <a:pt x="176890" y="173392"/>
                  </a:lnTo>
                  <a:lnTo>
                    <a:pt x="190216" y="145742"/>
                  </a:lnTo>
                  <a:lnTo>
                    <a:pt x="196794" y="95382"/>
                  </a:lnTo>
                  <a:lnTo>
                    <a:pt x="194973" y="36562"/>
                  </a:lnTo>
                  <a:lnTo>
                    <a:pt x="1878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767111" y="1295005"/>
              <a:ext cx="103151" cy="118939"/>
            </a:xfrm>
            <a:custGeom>
              <a:avLst/>
              <a:gdLst/>
              <a:ahLst/>
              <a:cxnLst/>
              <a:rect l="0" t="0" r="0" b="0"/>
              <a:pathLst>
                <a:path w="103151" h="118939">
                  <a:moveTo>
                    <a:pt x="55977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4193" y="83626"/>
                  </a:lnTo>
                  <a:lnTo>
                    <a:pt x="13854" y="99948"/>
                  </a:lnTo>
                  <a:lnTo>
                    <a:pt x="29067" y="111882"/>
                  </a:lnTo>
                  <a:lnTo>
                    <a:pt x="38037" y="116702"/>
                  </a:lnTo>
                  <a:lnTo>
                    <a:pt x="57362" y="118938"/>
                  </a:lnTo>
                  <a:lnTo>
                    <a:pt x="67429" y="117896"/>
                  </a:lnTo>
                  <a:lnTo>
                    <a:pt x="84854" y="107380"/>
                  </a:lnTo>
                  <a:lnTo>
                    <a:pt x="92776" y="99663"/>
                  </a:lnTo>
                  <a:lnTo>
                    <a:pt x="101578" y="75490"/>
                  </a:lnTo>
                  <a:lnTo>
                    <a:pt x="103150" y="48759"/>
                  </a:lnTo>
                  <a:lnTo>
                    <a:pt x="96050" y="29079"/>
                  </a:lnTo>
                  <a:lnTo>
                    <a:pt x="78857" y="15654"/>
                  </a:lnTo>
                  <a:lnTo>
                    <a:pt x="45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8707067" y="3171908"/>
            <a:ext cx="1034147" cy="355139"/>
            <a:chOff x="8707067" y="3171908"/>
            <a:chExt cx="1034147" cy="355139"/>
          </a:xfrm>
        </p:grpSpPr>
        <p:sp>
          <p:nvSpPr>
            <p:cNvPr id="158" name="Freeform 157"/>
            <p:cNvSpPr/>
            <p:nvPr/>
          </p:nvSpPr>
          <p:spPr>
            <a:xfrm>
              <a:off x="8764172" y="3253305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53876"/>
                  </a:lnTo>
                  <a:lnTo>
                    <a:pt x="15904" y="213582"/>
                  </a:lnTo>
                  <a:lnTo>
                    <a:pt x="19510" y="251627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707067" y="3171908"/>
              <a:ext cx="174558" cy="144569"/>
            </a:xfrm>
            <a:custGeom>
              <a:avLst/>
              <a:gdLst/>
              <a:ahLst/>
              <a:cxnLst/>
              <a:rect l="0" t="0" r="0" b="0"/>
              <a:pathLst>
                <a:path w="174558" h="144569">
                  <a:moveTo>
                    <a:pt x="0" y="91926"/>
                  </a:moveTo>
                  <a:lnTo>
                    <a:pt x="20244" y="47963"/>
                  </a:lnTo>
                  <a:lnTo>
                    <a:pt x="39404" y="23268"/>
                  </a:lnTo>
                  <a:lnTo>
                    <a:pt x="65488" y="6722"/>
                  </a:lnTo>
                  <a:lnTo>
                    <a:pt x="101033" y="0"/>
                  </a:lnTo>
                  <a:lnTo>
                    <a:pt x="124452" y="4667"/>
                  </a:lnTo>
                  <a:lnTo>
                    <a:pt x="154248" y="20448"/>
                  </a:lnTo>
                  <a:lnTo>
                    <a:pt x="162493" y="26726"/>
                  </a:lnTo>
                  <a:lnTo>
                    <a:pt x="171656" y="46181"/>
                  </a:lnTo>
                  <a:lnTo>
                    <a:pt x="174557" y="69255"/>
                  </a:lnTo>
                  <a:lnTo>
                    <a:pt x="171948" y="91209"/>
                  </a:lnTo>
                  <a:lnTo>
                    <a:pt x="160649" y="109544"/>
                  </a:lnTo>
                  <a:lnTo>
                    <a:pt x="142760" y="124322"/>
                  </a:lnTo>
                  <a:lnTo>
                    <a:pt x="94756" y="144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859080" y="3395115"/>
              <a:ext cx="103806" cy="103306"/>
            </a:xfrm>
            <a:custGeom>
              <a:avLst/>
              <a:gdLst/>
              <a:ahLst/>
              <a:cxnLst/>
              <a:rect l="0" t="0" r="0" b="0"/>
              <a:pathLst>
                <a:path w="103806" h="103306">
                  <a:moveTo>
                    <a:pt x="79614" y="5589"/>
                  </a:moveTo>
                  <a:lnTo>
                    <a:pt x="62846" y="0"/>
                  </a:lnTo>
                  <a:lnTo>
                    <a:pt x="45255" y="376"/>
                  </a:lnTo>
                  <a:lnTo>
                    <a:pt x="35651" y="2114"/>
                  </a:lnTo>
                  <a:lnTo>
                    <a:pt x="18741" y="13403"/>
                  </a:lnTo>
                  <a:lnTo>
                    <a:pt x="10956" y="21327"/>
                  </a:lnTo>
                  <a:lnTo>
                    <a:pt x="2306" y="42610"/>
                  </a:lnTo>
                  <a:lnTo>
                    <a:pt x="0" y="54836"/>
                  </a:lnTo>
                  <a:lnTo>
                    <a:pt x="3675" y="74660"/>
                  </a:lnTo>
                  <a:lnTo>
                    <a:pt x="7932" y="83222"/>
                  </a:lnTo>
                  <a:lnTo>
                    <a:pt x="22018" y="95855"/>
                  </a:lnTo>
                  <a:lnTo>
                    <a:pt x="30689" y="100861"/>
                  </a:lnTo>
                  <a:lnTo>
                    <a:pt x="49681" y="103305"/>
                  </a:lnTo>
                  <a:lnTo>
                    <a:pt x="59659" y="102318"/>
                  </a:lnTo>
                  <a:lnTo>
                    <a:pt x="76984" y="91864"/>
                  </a:lnTo>
                  <a:lnTo>
                    <a:pt x="91313" y="75519"/>
                  </a:lnTo>
                  <a:lnTo>
                    <a:pt x="101582" y="56556"/>
                  </a:lnTo>
                  <a:lnTo>
                    <a:pt x="103805" y="36430"/>
                  </a:lnTo>
                  <a:lnTo>
                    <a:pt x="102761" y="26150"/>
                  </a:lnTo>
                  <a:lnTo>
                    <a:pt x="99725" y="19296"/>
                  </a:lnTo>
                  <a:lnTo>
                    <a:pt x="95361" y="147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022922" y="322172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26" y="19417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159792" y="333753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385841" y="3242777"/>
              <a:ext cx="208465" cy="260563"/>
            </a:xfrm>
            <a:custGeom>
              <a:avLst/>
              <a:gdLst/>
              <a:ahLst/>
              <a:cxnLst/>
              <a:rect l="0" t="0" r="0" b="0"/>
              <a:pathLst>
                <a:path w="208465" h="260563">
                  <a:moveTo>
                    <a:pt x="16107" y="252684"/>
                  </a:moveTo>
                  <a:lnTo>
                    <a:pt x="7773" y="203753"/>
                  </a:lnTo>
                  <a:lnTo>
                    <a:pt x="6012" y="144622"/>
                  </a:lnTo>
                  <a:lnTo>
                    <a:pt x="5664" y="87882"/>
                  </a:lnTo>
                  <a:lnTo>
                    <a:pt x="2475" y="34733"/>
                  </a:lnTo>
                  <a:lnTo>
                    <a:pt x="0" y="23156"/>
                  </a:lnTo>
                  <a:lnTo>
                    <a:pt x="690" y="18947"/>
                  </a:lnTo>
                  <a:lnTo>
                    <a:pt x="3489" y="19650"/>
                  </a:lnTo>
                  <a:lnTo>
                    <a:pt x="7695" y="23629"/>
                  </a:lnTo>
                  <a:lnTo>
                    <a:pt x="26452" y="76349"/>
                  </a:lnTo>
                  <a:lnTo>
                    <a:pt x="45329" y="137003"/>
                  </a:lnTo>
                  <a:lnTo>
                    <a:pt x="76382" y="198441"/>
                  </a:lnTo>
                  <a:lnTo>
                    <a:pt x="112371" y="240670"/>
                  </a:lnTo>
                  <a:lnTo>
                    <a:pt x="132591" y="257482"/>
                  </a:lnTo>
                  <a:lnTo>
                    <a:pt x="141726" y="260562"/>
                  </a:lnTo>
                  <a:lnTo>
                    <a:pt x="150156" y="260276"/>
                  </a:lnTo>
                  <a:lnTo>
                    <a:pt x="165762" y="253718"/>
                  </a:lnTo>
                  <a:lnTo>
                    <a:pt x="180496" y="243005"/>
                  </a:lnTo>
                  <a:lnTo>
                    <a:pt x="196357" y="218231"/>
                  </a:lnTo>
                  <a:lnTo>
                    <a:pt x="208464" y="183074"/>
                  </a:lnTo>
                  <a:lnTo>
                    <a:pt x="207395" y="128103"/>
                  </a:lnTo>
                  <a:lnTo>
                    <a:pt x="202852" y="68371"/>
                  </a:lnTo>
                  <a:lnTo>
                    <a:pt x="199711" y="44425"/>
                  </a:lnTo>
                  <a:lnTo>
                    <a:pt x="2056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631606" y="3379647"/>
              <a:ext cx="109608" cy="141285"/>
            </a:xfrm>
            <a:custGeom>
              <a:avLst/>
              <a:gdLst/>
              <a:ahLst/>
              <a:cxnLst/>
              <a:rect l="0" t="0" r="0" b="0"/>
              <a:pathLst>
                <a:path w="109608" h="141285">
                  <a:moveTo>
                    <a:pt x="33555" y="42114"/>
                  </a:moveTo>
                  <a:lnTo>
                    <a:pt x="16787" y="47703"/>
                  </a:lnTo>
                  <a:lnTo>
                    <a:pt x="5435" y="59806"/>
                  </a:lnTo>
                  <a:lnTo>
                    <a:pt x="770" y="67947"/>
                  </a:lnTo>
                  <a:lnTo>
                    <a:pt x="0" y="76883"/>
                  </a:lnTo>
                  <a:lnTo>
                    <a:pt x="5384" y="96172"/>
                  </a:lnTo>
                  <a:lnTo>
                    <a:pt x="21568" y="126761"/>
                  </a:lnTo>
                  <a:lnTo>
                    <a:pt x="30243" y="133641"/>
                  </a:lnTo>
                  <a:lnTo>
                    <a:pt x="52360" y="141284"/>
                  </a:lnTo>
                  <a:lnTo>
                    <a:pt x="74668" y="138442"/>
                  </a:lnTo>
                  <a:lnTo>
                    <a:pt x="85530" y="134409"/>
                  </a:lnTo>
                  <a:lnTo>
                    <a:pt x="93941" y="127041"/>
                  </a:lnTo>
                  <a:lnTo>
                    <a:pt x="106406" y="106376"/>
                  </a:lnTo>
                  <a:lnTo>
                    <a:pt x="109607" y="84713"/>
                  </a:lnTo>
                  <a:lnTo>
                    <a:pt x="105960" y="63387"/>
                  </a:lnTo>
                  <a:lnTo>
                    <a:pt x="96541" y="42210"/>
                  </a:lnTo>
                  <a:lnTo>
                    <a:pt x="72494" y="16146"/>
                  </a:lnTo>
                  <a:lnTo>
                    <a:pt x="56320" y="7177"/>
                  </a:lnTo>
                  <a:lnTo>
                    <a:pt x="335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2015-02-11T17:17:16Z</dcterms:created>
  <dcterms:modified xsi:type="dcterms:W3CDTF">2015-02-11T17:20:27Z</dcterms:modified>
</cp:coreProperties>
</file>